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fonts/font1.fntdata" ContentType="application/x-fontdata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55" r:id="rId3"/>
    <p:sldMasterId id="2147483663" r:id="rId4"/>
  </p:sldMasterIdLst>
  <p:notesMasterIdLst>
    <p:notesMasterId r:id="rId6"/>
  </p:notesMasterIdLst>
  <p:handoutMasterIdLst>
    <p:handoutMasterId r:id="rId14"/>
  </p:handoutMasterIdLst>
  <p:sldIdLst>
    <p:sldId id="289" r:id="rId5"/>
    <p:sldId id="277" r:id="rId7"/>
    <p:sldId id="596" r:id="rId8"/>
    <p:sldId id="260" r:id="rId9"/>
    <p:sldId id="288" r:id="rId10"/>
    <p:sldId id="598" r:id="rId11"/>
    <p:sldId id="280" r:id="rId12"/>
    <p:sldId id="287" r:id="rId13"/>
  </p:sldIdLst>
  <p:sldSz cx="12192000" cy="6858000"/>
  <p:notesSz cx="6858000" cy="9144000"/>
  <p:embeddedFontLst>
    <p:embeddedFont>
      <p:font typeface="楷体" panose="02010609060101010101" charset="-122"/>
      <p:regular r:id="rId19"/>
    </p:embeddedFont>
  </p:embeddedFontLst>
  <p:custDataLst>
    <p:tags r:id="rId2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6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78" autoAdjust="0"/>
    <p:restoredTop sz="94660"/>
  </p:normalViewPr>
  <p:slideViewPr>
    <p:cSldViewPr snapToGrid="0">
      <p:cViewPr varScale="1">
        <p:scale>
          <a:sx n="62" d="100"/>
          <a:sy n="62" d="100"/>
        </p:scale>
        <p:origin x="8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" Type="http://schemas.openxmlformats.org/officeDocument/2006/relationships/slideMaster" Target="slideMasters/slideMaster2.xml"/><Relationship Id="rId20" Type="http://schemas.openxmlformats.org/officeDocument/2006/relationships/tags" Target="tags/tag14.xml"/><Relationship Id="rId2" Type="http://schemas.openxmlformats.org/officeDocument/2006/relationships/theme" Target="theme/theme1.xml"/><Relationship Id="rId19" Type="http://schemas.openxmlformats.org/officeDocument/2006/relationships/font" Target="fonts/font1.fntdata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handoutMaster" Target="handoutMasters/handoutMaster1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fld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</a:fld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楷体" panose="02010609060101010101" charset="-122"/>
        <a:ea typeface="楷体" panose="02010609060101010101" charset="-122"/>
        <a:cs typeface="楷体" panose="02010609060101010101" charset="-12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楷体" panose="02010609060101010101" charset="-122"/>
        <a:ea typeface="楷体" panose="02010609060101010101" charset="-122"/>
        <a:cs typeface="楷体" panose="02010609060101010101" charset="-122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楷体" panose="02010609060101010101" charset="-122"/>
        <a:ea typeface="楷体" panose="02010609060101010101" charset="-122"/>
        <a:cs typeface="楷体" panose="02010609060101010101" charset="-122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楷体" panose="02010609060101010101" charset="-122"/>
        <a:ea typeface="楷体" panose="02010609060101010101" charset="-122"/>
        <a:cs typeface="楷体" panose="02010609060101010101" charset="-122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楷体" panose="02010609060101010101" charset="-122"/>
        <a:ea typeface="楷体" panose="02010609060101010101" charset="-122"/>
        <a:cs typeface="楷体" panose="02010609060101010101" charset="-122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1920-1960</a:t>
            </a:r>
            <a:r>
              <a:rPr lang="zh-CN" altLang="en-US" dirty="0"/>
              <a:t>人事管理  </a:t>
            </a:r>
            <a:r>
              <a:rPr lang="en-US" altLang="zh-CN" dirty="0"/>
              <a:t>80</a:t>
            </a:r>
            <a:r>
              <a:rPr lang="zh-CN" altLang="en-US" dirty="0"/>
              <a:t>年代     </a:t>
            </a:r>
            <a:r>
              <a:rPr lang="en-US" altLang="zh-CN" dirty="0"/>
              <a:t>2000</a:t>
            </a:r>
            <a:r>
              <a:rPr lang="zh-CN" altLang="en-US" dirty="0"/>
              <a:t>年战略（人力资本）</a:t>
            </a:r>
            <a:r>
              <a:rPr lang="en-US" altLang="zh-CN" dirty="0"/>
              <a:t>2010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图片占位符 41"/>
          <p:cNvSpPr>
            <a:spLocks noGrp="1"/>
          </p:cNvSpPr>
          <p:nvPr>
            <p:ph type="pic" sz="quarter" idx="17"/>
          </p:nvPr>
        </p:nvSpPr>
        <p:spPr>
          <a:xfrm rot="19788377">
            <a:off x="6233582" y="3556539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42" name="图片占位符 41"/>
          <p:cNvSpPr>
            <a:spLocks noGrp="1"/>
          </p:cNvSpPr>
          <p:nvPr>
            <p:ph type="pic" sz="quarter" idx="10"/>
          </p:nvPr>
        </p:nvSpPr>
        <p:spPr>
          <a:xfrm rot="19788377">
            <a:off x="4579703" y="690393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43" name="图片占位符 41"/>
          <p:cNvSpPr>
            <a:spLocks noGrp="1"/>
          </p:cNvSpPr>
          <p:nvPr>
            <p:ph type="pic" sz="quarter" idx="11"/>
          </p:nvPr>
        </p:nvSpPr>
        <p:spPr>
          <a:xfrm rot="19788377">
            <a:off x="6377309" y="-1207668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45" name="图片占位符 41"/>
          <p:cNvSpPr>
            <a:spLocks noGrp="1"/>
          </p:cNvSpPr>
          <p:nvPr>
            <p:ph type="pic" sz="quarter" idx="13"/>
          </p:nvPr>
        </p:nvSpPr>
        <p:spPr>
          <a:xfrm rot="19788377">
            <a:off x="9738523" y="4612331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46" name="图片占位符 41"/>
          <p:cNvSpPr>
            <a:spLocks noGrp="1"/>
          </p:cNvSpPr>
          <p:nvPr>
            <p:ph type="pic" sz="quarter" idx="14"/>
          </p:nvPr>
        </p:nvSpPr>
        <p:spPr>
          <a:xfrm rot="19788377">
            <a:off x="8068723" y="1711404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47" name="图片占位符 41"/>
          <p:cNvSpPr>
            <a:spLocks noGrp="1"/>
          </p:cNvSpPr>
          <p:nvPr>
            <p:ph type="pic" sz="quarter" idx="15"/>
          </p:nvPr>
        </p:nvSpPr>
        <p:spPr>
          <a:xfrm rot="19788377">
            <a:off x="10774374" y="1456749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48" name="图片占位符 41"/>
          <p:cNvSpPr>
            <a:spLocks noGrp="1"/>
          </p:cNvSpPr>
          <p:nvPr>
            <p:ph type="pic" sz="quarter" idx="16"/>
          </p:nvPr>
        </p:nvSpPr>
        <p:spPr>
          <a:xfrm rot="19788377">
            <a:off x="9100739" y="-1437460"/>
            <a:ext cx="2160000" cy="288000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图片占位符 31"/>
          <p:cNvSpPr>
            <a:spLocks noGrp="1"/>
          </p:cNvSpPr>
          <p:nvPr>
            <p:ph type="pic" sz="quarter" idx="17"/>
          </p:nvPr>
        </p:nvSpPr>
        <p:spPr>
          <a:xfrm>
            <a:off x="1299166" y="1085997"/>
            <a:ext cx="1491708" cy="1988945"/>
          </a:xfrm>
          <a:noFill/>
          <a:scene3d>
            <a:camera prst="perspectiveFront">
              <a:rot lat="0" lon="189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0" name="图片占位符 31"/>
          <p:cNvSpPr>
            <a:spLocks noGrp="1"/>
          </p:cNvSpPr>
          <p:nvPr>
            <p:ph type="pic" sz="quarter" idx="18"/>
          </p:nvPr>
        </p:nvSpPr>
        <p:spPr>
          <a:xfrm>
            <a:off x="2938022" y="1320867"/>
            <a:ext cx="1070260" cy="1427014"/>
          </a:xfrm>
          <a:noFill/>
          <a:scene3d>
            <a:camera prst="perspectiveFront">
              <a:rot lat="0" lon="198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1" name="图片占位符 31"/>
          <p:cNvSpPr>
            <a:spLocks noGrp="1"/>
          </p:cNvSpPr>
          <p:nvPr>
            <p:ph type="pic" sz="quarter" idx="19"/>
          </p:nvPr>
        </p:nvSpPr>
        <p:spPr>
          <a:xfrm>
            <a:off x="4416672" y="1075507"/>
            <a:ext cx="1248751" cy="1665002"/>
          </a:xfrm>
          <a:noFill/>
          <a:scene3d>
            <a:camera prst="perspectiveFront">
              <a:rot lat="0" lon="198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3" name="图片占位符 31"/>
          <p:cNvSpPr>
            <a:spLocks noGrp="1"/>
          </p:cNvSpPr>
          <p:nvPr>
            <p:ph type="pic" sz="quarter" idx="21"/>
          </p:nvPr>
        </p:nvSpPr>
        <p:spPr>
          <a:xfrm>
            <a:off x="6158503" y="1112323"/>
            <a:ext cx="1208778" cy="1611705"/>
          </a:xfrm>
          <a:noFill/>
          <a:scene3d>
            <a:camera prst="perspectiveFront">
              <a:rot lat="0" lon="15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4" name="图片占位符 31"/>
          <p:cNvSpPr>
            <a:spLocks noGrp="1"/>
          </p:cNvSpPr>
          <p:nvPr>
            <p:ph type="pic" sz="quarter" idx="22"/>
          </p:nvPr>
        </p:nvSpPr>
        <p:spPr>
          <a:xfrm>
            <a:off x="7663382" y="1157907"/>
            <a:ext cx="1208778" cy="1611705"/>
          </a:xfrm>
          <a:noFill/>
          <a:scene3d>
            <a:camera prst="perspectiveFront">
              <a:rot lat="0" lon="21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5" name="图片占位符 31"/>
          <p:cNvSpPr>
            <a:spLocks noGrp="1"/>
          </p:cNvSpPr>
          <p:nvPr>
            <p:ph type="pic" sz="quarter" idx="23"/>
          </p:nvPr>
        </p:nvSpPr>
        <p:spPr>
          <a:xfrm>
            <a:off x="9248366" y="947204"/>
            <a:ext cx="1279722" cy="1706296"/>
          </a:xfrm>
          <a:noFill/>
          <a:scene3d>
            <a:camera prst="perspectiveFront">
              <a:rot lat="0" lon="15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54" name="图片占位符 31"/>
          <p:cNvSpPr>
            <a:spLocks noGrp="1"/>
          </p:cNvSpPr>
          <p:nvPr>
            <p:ph type="pic" sz="quarter" idx="12"/>
          </p:nvPr>
        </p:nvSpPr>
        <p:spPr>
          <a:xfrm>
            <a:off x="3805141" y="1910921"/>
            <a:ext cx="2150956" cy="2867941"/>
          </a:xfrm>
          <a:noFill/>
          <a:scene3d>
            <a:camera prst="perspectiveFront">
              <a:rot lat="0" lon="192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55" name="图片占位符 31"/>
          <p:cNvSpPr>
            <a:spLocks noGrp="1"/>
          </p:cNvSpPr>
          <p:nvPr>
            <p:ph type="pic" sz="quarter" idx="13"/>
          </p:nvPr>
        </p:nvSpPr>
        <p:spPr>
          <a:xfrm>
            <a:off x="2166500" y="2310320"/>
            <a:ext cx="1586880" cy="2115841"/>
          </a:xfrm>
          <a:noFill/>
          <a:scene3d>
            <a:camera prst="perspectiveFront">
              <a:rot lat="0" lon="192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56" name="图片占位符 31"/>
          <p:cNvSpPr>
            <a:spLocks noGrp="1"/>
          </p:cNvSpPr>
          <p:nvPr>
            <p:ph type="pic" sz="quarter" idx="14"/>
          </p:nvPr>
        </p:nvSpPr>
        <p:spPr>
          <a:xfrm>
            <a:off x="7565292" y="2143917"/>
            <a:ext cx="1818233" cy="2424310"/>
          </a:xfrm>
          <a:noFill/>
          <a:scene3d>
            <a:camera prst="perspectiveFront">
              <a:rot lat="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57" name="图片占位符 31"/>
          <p:cNvSpPr>
            <a:spLocks noGrp="1"/>
          </p:cNvSpPr>
          <p:nvPr>
            <p:ph type="pic" sz="quarter" idx="15" hasCustomPrompt="1"/>
          </p:nvPr>
        </p:nvSpPr>
        <p:spPr>
          <a:xfrm>
            <a:off x="9351485" y="2149679"/>
            <a:ext cx="1515330" cy="2020439"/>
          </a:xfrm>
          <a:noFill/>
          <a:scene3d>
            <a:camera prst="perspectiveFront">
              <a:rot lat="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r>
              <a:rPr lang="en-US" altLang="zh-CN" dirty="0"/>
              <a:t>0</a:t>
            </a:r>
            <a:endParaRPr lang="zh-CN" altLang="en-US" dirty="0"/>
          </a:p>
        </p:txBody>
      </p:sp>
      <p:sp>
        <p:nvSpPr>
          <p:cNvPr id="58" name="图片占位符 31"/>
          <p:cNvSpPr>
            <a:spLocks noGrp="1"/>
          </p:cNvSpPr>
          <p:nvPr>
            <p:ph type="pic" sz="quarter" idx="16"/>
          </p:nvPr>
        </p:nvSpPr>
        <p:spPr>
          <a:xfrm>
            <a:off x="4205237" y="2421683"/>
            <a:ext cx="1487876" cy="1983835"/>
          </a:xfrm>
          <a:noFill/>
          <a:scene3d>
            <a:camera prst="perspectiveFront">
              <a:rot lat="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2" name="图片占位符 31"/>
          <p:cNvSpPr>
            <a:spLocks noGrp="1"/>
          </p:cNvSpPr>
          <p:nvPr>
            <p:ph type="pic" sz="quarter" idx="20"/>
          </p:nvPr>
        </p:nvSpPr>
        <p:spPr>
          <a:xfrm>
            <a:off x="5893644" y="2426143"/>
            <a:ext cx="1487857" cy="1983809"/>
          </a:xfrm>
          <a:noFill/>
          <a:scene3d>
            <a:camera prst="perspectiveFront">
              <a:rot lat="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  <p:hf hdr="0" ft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图片占位符 31"/>
          <p:cNvSpPr>
            <a:spLocks noGrp="1"/>
          </p:cNvSpPr>
          <p:nvPr>
            <p:ph type="pic" sz="quarter" idx="17"/>
          </p:nvPr>
        </p:nvSpPr>
        <p:spPr>
          <a:xfrm>
            <a:off x="8793759" y="1130703"/>
            <a:ext cx="2730866" cy="3641152"/>
          </a:xfrm>
          <a:noFill/>
          <a:scene3d>
            <a:camera prst="orthographicFront">
              <a:rot lat="210000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3" name="图片占位符 31"/>
          <p:cNvSpPr>
            <a:spLocks noGrp="1"/>
          </p:cNvSpPr>
          <p:nvPr>
            <p:ph type="pic" sz="quarter" idx="16"/>
          </p:nvPr>
        </p:nvSpPr>
        <p:spPr>
          <a:xfrm>
            <a:off x="8064921" y="2083227"/>
            <a:ext cx="2730866" cy="3641152"/>
          </a:xfrm>
          <a:noFill/>
          <a:scene3d>
            <a:camera prst="orthographicFront">
              <a:rot lat="210000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5" name="图片占位符 31"/>
          <p:cNvSpPr>
            <a:spLocks noGrp="1"/>
          </p:cNvSpPr>
          <p:nvPr>
            <p:ph type="pic" sz="quarter" idx="18"/>
          </p:nvPr>
        </p:nvSpPr>
        <p:spPr>
          <a:xfrm>
            <a:off x="5601916" y="847716"/>
            <a:ext cx="2730866" cy="3641152"/>
          </a:xfrm>
          <a:noFill/>
          <a:scene3d>
            <a:camera prst="orthographicFront">
              <a:rot lat="210000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2" name="图片占位符 31"/>
          <p:cNvSpPr>
            <a:spLocks noGrp="1"/>
          </p:cNvSpPr>
          <p:nvPr>
            <p:ph type="pic" sz="quarter" idx="15"/>
          </p:nvPr>
        </p:nvSpPr>
        <p:spPr>
          <a:xfrm>
            <a:off x="6738734" y="2491265"/>
            <a:ext cx="2730866" cy="3641152"/>
          </a:xfrm>
          <a:noFill/>
          <a:scene3d>
            <a:camera prst="orthographicFront">
              <a:rot lat="210000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0" name="图片占位符 31"/>
          <p:cNvSpPr>
            <a:spLocks noGrp="1"/>
          </p:cNvSpPr>
          <p:nvPr>
            <p:ph type="pic" sz="quarter" idx="14"/>
          </p:nvPr>
        </p:nvSpPr>
        <p:spPr>
          <a:xfrm>
            <a:off x="4867385" y="2478359"/>
            <a:ext cx="2730866" cy="3641152"/>
          </a:xfrm>
          <a:noFill/>
          <a:scene3d>
            <a:camera prst="orthographicFront">
              <a:rot lat="2100000" lon="2700000" rev="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  <p:hf hdr="0" ft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图片占位符 27"/>
          <p:cNvSpPr>
            <a:spLocks noGrp="1"/>
          </p:cNvSpPr>
          <p:nvPr>
            <p:ph type="pic" sz="quarter" idx="15"/>
          </p:nvPr>
        </p:nvSpPr>
        <p:spPr>
          <a:xfrm>
            <a:off x="7595997" y="1680236"/>
            <a:ext cx="2340984" cy="4161749"/>
          </a:xfrm>
          <a:noFill/>
          <a:scene3d>
            <a:camera prst="perspectiveFront">
              <a:rot lat="21300000" lon="19200000" rev="0"/>
            </a:camera>
            <a:lightRig rig="threePt" dir="t"/>
          </a:scene3d>
        </p:spPr>
        <p:txBody>
          <a:bodyPr/>
          <a:lstStyle>
            <a:lvl1pPr>
              <a:defRPr lang="zh-CN" alt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zh-CN" altLang="en-US" dirty="0"/>
          </a:p>
        </p:txBody>
      </p:sp>
      <p:sp>
        <p:nvSpPr>
          <p:cNvPr id="71" name="图片占位符 27"/>
          <p:cNvSpPr>
            <a:spLocks noGrp="1"/>
          </p:cNvSpPr>
          <p:nvPr>
            <p:ph type="pic" sz="quarter" idx="16"/>
          </p:nvPr>
        </p:nvSpPr>
        <p:spPr>
          <a:xfrm>
            <a:off x="4927622" y="1680236"/>
            <a:ext cx="2340984" cy="4161749"/>
          </a:xfrm>
          <a:noFill/>
          <a:scene3d>
            <a:camera prst="perspectiveFront">
              <a:rot lat="21300000" lon="19200000" rev="0"/>
            </a:camera>
            <a:lightRig rig="threePt" dir="t"/>
          </a:scene3d>
        </p:spPr>
        <p:txBody>
          <a:bodyPr/>
          <a:lstStyle>
            <a:lvl1pPr>
              <a:defRPr lang="zh-CN" alt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zh-CN" altLang="en-US" dirty="0"/>
          </a:p>
        </p:txBody>
      </p:sp>
      <p:sp>
        <p:nvSpPr>
          <p:cNvPr id="72" name="图片占位符 27"/>
          <p:cNvSpPr>
            <a:spLocks noGrp="1"/>
          </p:cNvSpPr>
          <p:nvPr>
            <p:ph type="pic" sz="quarter" idx="17"/>
          </p:nvPr>
        </p:nvSpPr>
        <p:spPr>
          <a:xfrm>
            <a:off x="2244618" y="1680236"/>
            <a:ext cx="2340984" cy="4161749"/>
          </a:xfrm>
          <a:noFill/>
          <a:scene3d>
            <a:camera prst="perspectiveFront">
              <a:rot lat="21300000" lon="19200000" rev="0"/>
            </a:camera>
            <a:lightRig rig="threePt" dir="t"/>
          </a:scene3d>
        </p:spPr>
        <p:txBody>
          <a:bodyPr/>
          <a:lstStyle>
            <a:lvl1pPr>
              <a:defRPr lang="zh-CN" alt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zh-CN" altLang="en-US" dirty="0"/>
          </a:p>
        </p:txBody>
      </p:sp>
      <p:sp>
        <p:nvSpPr>
          <p:cNvPr id="68" name="图片占位符 27"/>
          <p:cNvSpPr>
            <a:spLocks noGrp="1"/>
          </p:cNvSpPr>
          <p:nvPr>
            <p:ph type="pic" sz="quarter" idx="13"/>
          </p:nvPr>
        </p:nvSpPr>
        <p:spPr>
          <a:xfrm>
            <a:off x="3488861" y="2092452"/>
            <a:ext cx="2340984" cy="4161749"/>
          </a:xfrm>
          <a:noFill/>
          <a:scene3d>
            <a:camera prst="perspectiveFront">
              <a:rot lat="21300000" lon="2400000" rev="0"/>
            </a:camera>
            <a:lightRig rig="threePt" dir="t"/>
          </a:scene3d>
        </p:spPr>
        <p:txBody>
          <a:bodyPr/>
          <a:lstStyle>
            <a:lvl1pPr>
              <a:defRPr lang="zh-CN" alt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zh-CN" altLang="en-US" dirty="0"/>
          </a:p>
        </p:txBody>
      </p:sp>
      <p:sp>
        <p:nvSpPr>
          <p:cNvPr id="69" name="图片占位符 27"/>
          <p:cNvSpPr>
            <a:spLocks noGrp="1"/>
          </p:cNvSpPr>
          <p:nvPr>
            <p:ph type="pic" sz="quarter" idx="14"/>
          </p:nvPr>
        </p:nvSpPr>
        <p:spPr>
          <a:xfrm>
            <a:off x="6375742" y="2092452"/>
            <a:ext cx="2340984" cy="4161749"/>
          </a:xfrm>
          <a:noFill/>
          <a:scene3d>
            <a:camera prst="perspectiveFront">
              <a:rot lat="21300000" lon="2400000" rev="0"/>
            </a:camera>
            <a:lightRig rig="threePt" dir="t"/>
          </a:scene3d>
        </p:spPr>
        <p:txBody>
          <a:bodyPr/>
          <a:lstStyle>
            <a:lvl1pPr>
              <a:defRPr lang="zh-CN" altLang="en-US" sz="1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  <p:hf hdr="0" ftr="0" dt="0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图片占位符 26"/>
          <p:cNvSpPr>
            <a:spLocks noGrp="1"/>
          </p:cNvSpPr>
          <p:nvPr>
            <p:ph type="pic" sz="quarter" idx="14"/>
          </p:nvPr>
        </p:nvSpPr>
        <p:spPr>
          <a:xfrm>
            <a:off x="2966062" y="228532"/>
            <a:ext cx="1325946" cy="1325946"/>
          </a:xfrm>
          <a:prstGeom prst="ellipse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19" name="图片占位符 26"/>
          <p:cNvSpPr>
            <a:spLocks noGrp="1"/>
          </p:cNvSpPr>
          <p:nvPr>
            <p:ph type="pic" sz="quarter" idx="15"/>
          </p:nvPr>
        </p:nvSpPr>
        <p:spPr>
          <a:xfrm>
            <a:off x="3252535" y="4080574"/>
            <a:ext cx="1746184" cy="1746184"/>
          </a:xfrm>
          <a:prstGeom prst="ellipse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20" name="图片占位符 26"/>
          <p:cNvSpPr>
            <a:spLocks noGrp="1"/>
          </p:cNvSpPr>
          <p:nvPr>
            <p:ph type="pic" sz="quarter" idx="16"/>
          </p:nvPr>
        </p:nvSpPr>
        <p:spPr>
          <a:xfrm>
            <a:off x="7494270" y="1963706"/>
            <a:ext cx="2396490" cy="2396490"/>
          </a:xfrm>
          <a:prstGeom prst="ellipse">
            <a:avLst/>
          </a:prstGeom>
          <a:noFill/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图片占位符 26"/>
          <p:cNvSpPr>
            <a:spLocks noGrp="1"/>
          </p:cNvSpPr>
          <p:nvPr>
            <p:ph type="pic" sz="quarter" idx="10"/>
          </p:nvPr>
        </p:nvSpPr>
        <p:spPr>
          <a:xfrm rot="18889076">
            <a:off x="5521667" y="2803258"/>
            <a:ext cx="5937066" cy="5937067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28" name="图片占位符 26"/>
          <p:cNvSpPr>
            <a:spLocks noGrp="1"/>
          </p:cNvSpPr>
          <p:nvPr>
            <p:ph type="pic" sz="quarter" idx="11"/>
          </p:nvPr>
        </p:nvSpPr>
        <p:spPr>
          <a:xfrm rot="18889076">
            <a:off x="4626699" y="-30096"/>
            <a:ext cx="3107081" cy="310708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29" name="图片占位符 26"/>
          <p:cNvSpPr>
            <a:spLocks noGrp="1"/>
          </p:cNvSpPr>
          <p:nvPr>
            <p:ph type="pic" sz="quarter" idx="12"/>
          </p:nvPr>
        </p:nvSpPr>
        <p:spPr>
          <a:xfrm rot="18889076">
            <a:off x="11100294" y="1858336"/>
            <a:ext cx="3107081" cy="310708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30" name="图片占位符 26"/>
          <p:cNvSpPr>
            <a:spLocks noGrp="1"/>
          </p:cNvSpPr>
          <p:nvPr>
            <p:ph type="pic" sz="quarter" idx="13"/>
          </p:nvPr>
        </p:nvSpPr>
        <p:spPr>
          <a:xfrm rot="18889076">
            <a:off x="7844739" y="-2787409"/>
            <a:ext cx="5082762" cy="5082764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图片占位符 61"/>
          <p:cNvSpPr>
            <a:spLocks noGrp="1"/>
          </p:cNvSpPr>
          <p:nvPr>
            <p:ph type="pic" sz="quarter" idx="10"/>
          </p:nvPr>
        </p:nvSpPr>
        <p:spPr>
          <a:xfrm>
            <a:off x="1894840" y="659766"/>
            <a:ext cx="1076325" cy="1434156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3" name="图片占位符 61"/>
          <p:cNvSpPr>
            <a:spLocks noGrp="1"/>
          </p:cNvSpPr>
          <p:nvPr>
            <p:ph type="pic" sz="quarter" idx="11"/>
          </p:nvPr>
        </p:nvSpPr>
        <p:spPr>
          <a:xfrm>
            <a:off x="2187757" y="4724891"/>
            <a:ext cx="1076325" cy="1434156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4" name="图片占位符 61"/>
          <p:cNvSpPr>
            <a:spLocks noGrp="1"/>
          </p:cNvSpPr>
          <p:nvPr>
            <p:ph type="pic" sz="quarter" idx="12"/>
          </p:nvPr>
        </p:nvSpPr>
        <p:spPr>
          <a:xfrm>
            <a:off x="9383462" y="659766"/>
            <a:ext cx="1076325" cy="1434156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5" name="图片占位符 61"/>
          <p:cNvSpPr>
            <a:spLocks noGrp="1"/>
          </p:cNvSpPr>
          <p:nvPr>
            <p:ph type="pic" sz="quarter" idx="13"/>
          </p:nvPr>
        </p:nvSpPr>
        <p:spPr>
          <a:xfrm>
            <a:off x="9196768" y="4724891"/>
            <a:ext cx="1076325" cy="1434156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6" name="图片占位符 61"/>
          <p:cNvSpPr>
            <a:spLocks noGrp="1"/>
          </p:cNvSpPr>
          <p:nvPr>
            <p:ph type="pic" sz="quarter" idx="14"/>
          </p:nvPr>
        </p:nvSpPr>
        <p:spPr>
          <a:xfrm>
            <a:off x="1071046" y="2508541"/>
            <a:ext cx="1327212" cy="176845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7" name="图片占位符 61"/>
          <p:cNvSpPr>
            <a:spLocks noGrp="1"/>
          </p:cNvSpPr>
          <p:nvPr>
            <p:ph type="pic" sz="quarter" idx="15"/>
          </p:nvPr>
        </p:nvSpPr>
        <p:spPr>
          <a:xfrm>
            <a:off x="9796181" y="2508541"/>
            <a:ext cx="1327212" cy="176845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图片占位符 31"/>
          <p:cNvSpPr>
            <a:spLocks noGrp="1"/>
          </p:cNvSpPr>
          <p:nvPr>
            <p:ph type="pic" sz="quarter" idx="13"/>
          </p:nvPr>
        </p:nvSpPr>
        <p:spPr>
          <a:xfrm>
            <a:off x="1136899" y="2380882"/>
            <a:ext cx="2069882" cy="2759843"/>
          </a:xfrm>
          <a:noFill/>
          <a:scene3d>
            <a:camera prst="perspectiveFront" fov="1500000">
              <a:rot lat="0" lon="20400000" rev="30000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2" name="图片占位符 31"/>
          <p:cNvSpPr>
            <a:spLocks noGrp="1"/>
          </p:cNvSpPr>
          <p:nvPr>
            <p:ph type="pic" sz="quarter" idx="14"/>
          </p:nvPr>
        </p:nvSpPr>
        <p:spPr>
          <a:xfrm>
            <a:off x="3446996" y="1551485"/>
            <a:ext cx="2069882" cy="2759843"/>
          </a:xfrm>
          <a:noFill/>
          <a:scene3d>
            <a:camera prst="perspectiveFront" fov="1500000">
              <a:rot lat="0" lon="20400000" rev="30000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4" name="图片占位符 31"/>
          <p:cNvSpPr>
            <a:spLocks noGrp="1"/>
          </p:cNvSpPr>
          <p:nvPr>
            <p:ph type="pic" sz="quarter" idx="16"/>
          </p:nvPr>
        </p:nvSpPr>
        <p:spPr>
          <a:xfrm>
            <a:off x="6665023" y="1551485"/>
            <a:ext cx="2069882" cy="2759843"/>
          </a:xfrm>
          <a:noFill/>
          <a:scene3d>
            <a:camera prst="perspectiveFront" fov="1500000">
              <a:rot lat="0" lon="1200000" rev="2130000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5" name="图片占位符 31"/>
          <p:cNvSpPr>
            <a:spLocks noGrp="1"/>
          </p:cNvSpPr>
          <p:nvPr>
            <p:ph type="pic" sz="quarter" idx="17"/>
          </p:nvPr>
        </p:nvSpPr>
        <p:spPr>
          <a:xfrm>
            <a:off x="8988670" y="2167521"/>
            <a:ext cx="2069882" cy="2759843"/>
          </a:xfrm>
          <a:noFill/>
          <a:scene3d>
            <a:camera prst="perspectiveFront" fov="1500000">
              <a:rot lat="0" lon="1200000" rev="2130000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0" name="图片占位符 31"/>
          <p:cNvSpPr>
            <a:spLocks noGrp="1"/>
          </p:cNvSpPr>
          <p:nvPr>
            <p:ph type="pic" sz="quarter" idx="12"/>
          </p:nvPr>
        </p:nvSpPr>
        <p:spPr>
          <a:xfrm>
            <a:off x="3786173" y="3412505"/>
            <a:ext cx="2069882" cy="2759843"/>
          </a:xfrm>
          <a:noFill/>
          <a:scene3d>
            <a:camera prst="perspectiveFront" fov="1500000">
              <a:rot lat="0" lon="20400000" rev="30000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33" name="图片占位符 31"/>
          <p:cNvSpPr>
            <a:spLocks noGrp="1"/>
          </p:cNvSpPr>
          <p:nvPr>
            <p:ph type="pic" sz="quarter" idx="15"/>
          </p:nvPr>
        </p:nvSpPr>
        <p:spPr>
          <a:xfrm>
            <a:off x="6347516" y="3405555"/>
            <a:ext cx="2069882" cy="2759843"/>
          </a:xfrm>
          <a:noFill/>
          <a:scene3d>
            <a:camera prst="perspectiveFront" fov="1500000">
              <a:rot lat="0" lon="1200000" rev="21300000"/>
            </a:camera>
            <a:lightRig rig="threePt" dir="t"/>
          </a:scene3d>
        </p:spPr>
        <p:txBody>
          <a:bodyPr/>
          <a:lstStyle>
            <a:lvl1pPr>
              <a:defRPr sz="1100">
                <a:noFill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  <p:hf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图片占位符 28"/>
          <p:cNvSpPr>
            <a:spLocks noGrp="1"/>
          </p:cNvSpPr>
          <p:nvPr>
            <p:ph type="pic" sz="quarter" idx="14"/>
          </p:nvPr>
        </p:nvSpPr>
        <p:spPr>
          <a:xfrm>
            <a:off x="5340350" y="2558835"/>
            <a:ext cx="2084215" cy="2902463"/>
          </a:xfrm>
          <a:custGeom>
            <a:avLst/>
            <a:gdLst>
              <a:gd name="connsiteX0" fmla="*/ 0 w 2084215"/>
              <a:gd name="connsiteY0" fmla="*/ 0 h 2902463"/>
              <a:gd name="connsiteX1" fmla="*/ 2084215 w 2084215"/>
              <a:gd name="connsiteY1" fmla="*/ 0 h 2902463"/>
              <a:gd name="connsiteX2" fmla="*/ 2084215 w 2084215"/>
              <a:gd name="connsiteY2" fmla="*/ 2902463 h 2902463"/>
              <a:gd name="connsiteX3" fmla="*/ 0 w 2084215"/>
              <a:gd name="connsiteY3" fmla="*/ 2902463 h 2902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84215" h="2902463">
                <a:moveTo>
                  <a:pt x="0" y="0"/>
                </a:moveTo>
                <a:lnTo>
                  <a:pt x="2084215" y="0"/>
                </a:lnTo>
                <a:lnTo>
                  <a:pt x="2084215" y="2902463"/>
                </a:lnTo>
                <a:lnTo>
                  <a:pt x="0" y="290246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 dirty="0"/>
          </a:p>
        </p:txBody>
      </p:sp>
      <p:sp>
        <p:nvSpPr>
          <p:cNvPr id="33" name="图片占位符 32"/>
          <p:cNvSpPr>
            <a:spLocks noGrp="1"/>
          </p:cNvSpPr>
          <p:nvPr>
            <p:ph type="pic" sz="quarter" idx="15"/>
          </p:nvPr>
        </p:nvSpPr>
        <p:spPr>
          <a:xfrm>
            <a:off x="7802900" y="5181623"/>
            <a:ext cx="2122587" cy="3058098"/>
          </a:xfrm>
          <a:custGeom>
            <a:avLst/>
            <a:gdLst>
              <a:gd name="connsiteX0" fmla="*/ 0 w 2122587"/>
              <a:gd name="connsiteY0" fmla="*/ 0 h 3058098"/>
              <a:gd name="connsiteX1" fmla="*/ 2122587 w 2122587"/>
              <a:gd name="connsiteY1" fmla="*/ 0 h 3058098"/>
              <a:gd name="connsiteX2" fmla="*/ 2122587 w 2122587"/>
              <a:gd name="connsiteY2" fmla="*/ 3058098 h 3058098"/>
              <a:gd name="connsiteX3" fmla="*/ 0 w 2122587"/>
              <a:gd name="connsiteY3" fmla="*/ 3058098 h 305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22587" h="3058098">
                <a:moveTo>
                  <a:pt x="0" y="0"/>
                </a:moveTo>
                <a:lnTo>
                  <a:pt x="2122587" y="0"/>
                </a:lnTo>
                <a:lnTo>
                  <a:pt x="2122587" y="3058098"/>
                </a:lnTo>
                <a:lnTo>
                  <a:pt x="0" y="30580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32" name="图片占位符 31"/>
          <p:cNvSpPr>
            <a:spLocks noGrp="1"/>
          </p:cNvSpPr>
          <p:nvPr>
            <p:ph type="pic" sz="quarter" idx="16"/>
          </p:nvPr>
        </p:nvSpPr>
        <p:spPr>
          <a:xfrm>
            <a:off x="7803421" y="1826287"/>
            <a:ext cx="2117145" cy="3058098"/>
          </a:xfrm>
          <a:custGeom>
            <a:avLst/>
            <a:gdLst>
              <a:gd name="connsiteX0" fmla="*/ 0 w 2117145"/>
              <a:gd name="connsiteY0" fmla="*/ 0 h 3058098"/>
              <a:gd name="connsiteX1" fmla="*/ 2117145 w 2117145"/>
              <a:gd name="connsiteY1" fmla="*/ 0 h 3058098"/>
              <a:gd name="connsiteX2" fmla="*/ 2117145 w 2117145"/>
              <a:gd name="connsiteY2" fmla="*/ 3058098 h 3058098"/>
              <a:gd name="connsiteX3" fmla="*/ 0 w 2117145"/>
              <a:gd name="connsiteY3" fmla="*/ 3058098 h 305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7145" h="3058098">
                <a:moveTo>
                  <a:pt x="0" y="0"/>
                </a:moveTo>
                <a:lnTo>
                  <a:pt x="2117145" y="0"/>
                </a:lnTo>
                <a:lnTo>
                  <a:pt x="2117145" y="3058098"/>
                </a:lnTo>
                <a:lnTo>
                  <a:pt x="0" y="30580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31" name="图片占位符 30"/>
          <p:cNvSpPr>
            <a:spLocks noGrp="1"/>
          </p:cNvSpPr>
          <p:nvPr>
            <p:ph type="pic" sz="quarter" idx="17"/>
          </p:nvPr>
        </p:nvSpPr>
        <p:spPr>
          <a:xfrm>
            <a:off x="7803422" y="-1529049"/>
            <a:ext cx="2117146" cy="3058098"/>
          </a:xfrm>
          <a:custGeom>
            <a:avLst/>
            <a:gdLst>
              <a:gd name="connsiteX0" fmla="*/ 0 w 2117146"/>
              <a:gd name="connsiteY0" fmla="*/ 0 h 3058098"/>
              <a:gd name="connsiteX1" fmla="*/ 2117146 w 2117146"/>
              <a:gd name="connsiteY1" fmla="*/ 0 h 3058098"/>
              <a:gd name="connsiteX2" fmla="*/ 2117146 w 2117146"/>
              <a:gd name="connsiteY2" fmla="*/ 3058098 h 3058098"/>
              <a:gd name="connsiteX3" fmla="*/ 0 w 2117146"/>
              <a:gd name="connsiteY3" fmla="*/ 3058098 h 305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17146" h="3058098">
                <a:moveTo>
                  <a:pt x="0" y="0"/>
                </a:moveTo>
                <a:lnTo>
                  <a:pt x="2117146" y="0"/>
                </a:lnTo>
                <a:lnTo>
                  <a:pt x="2117146" y="3058098"/>
                </a:lnTo>
                <a:lnTo>
                  <a:pt x="0" y="30580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35" name="图片占位符 34"/>
          <p:cNvSpPr>
            <a:spLocks noGrp="1"/>
          </p:cNvSpPr>
          <p:nvPr>
            <p:ph type="pic" sz="quarter" idx="18"/>
          </p:nvPr>
        </p:nvSpPr>
        <p:spPr>
          <a:xfrm>
            <a:off x="10298901" y="-385201"/>
            <a:ext cx="2183464" cy="3052484"/>
          </a:xfrm>
          <a:custGeom>
            <a:avLst/>
            <a:gdLst>
              <a:gd name="connsiteX0" fmla="*/ 0 w 2183464"/>
              <a:gd name="connsiteY0" fmla="*/ 0 h 3052484"/>
              <a:gd name="connsiteX1" fmla="*/ 2183464 w 2183464"/>
              <a:gd name="connsiteY1" fmla="*/ 0 h 3052484"/>
              <a:gd name="connsiteX2" fmla="*/ 2183464 w 2183464"/>
              <a:gd name="connsiteY2" fmla="*/ 3052484 h 3052484"/>
              <a:gd name="connsiteX3" fmla="*/ 0 w 2183464"/>
              <a:gd name="connsiteY3" fmla="*/ 3052484 h 30524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3464" h="3052484">
                <a:moveTo>
                  <a:pt x="0" y="0"/>
                </a:moveTo>
                <a:lnTo>
                  <a:pt x="2183464" y="0"/>
                </a:lnTo>
                <a:lnTo>
                  <a:pt x="2183464" y="3052484"/>
                </a:lnTo>
                <a:lnTo>
                  <a:pt x="0" y="305248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34" name="图片占位符 33"/>
          <p:cNvSpPr>
            <a:spLocks noGrp="1"/>
          </p:cNvSpPr>
          <p:nvPr>
            <p:ph type="pic" sz="quarter" idx="19"/>
          </p:nvPr>
        </p:nvSpPr>
        <p:spPr>
          <a:xfrm>
            <a:off x="10298898" y="2984500"/>
            <a:ext cx="2043777" cy="3058098"/>
          </a:xfrm>
          <a:custGeom>
            <a:avLst/>
            <a:gdLst>
              <a:gd name="connsiteX0" fmla="*/ 0 w 2043777"/>
              <a:gd name="connsiteY0" fmla="*/ 0 h 3058098"/>
              <a:gd name="connsiteX1" fmla="*/ 2043777 w 2043777"/>
              <a:gd name="connsiteY1" fmla="*/ 0 h 3058098"/>
              <a:gd name="connsiteX2" fmla="*/ 2043777 w 2043777"/>
              <a:gd name="connsiteY2" fmla="*/ 3058098 h 3058098"/>
              <a:gd name="connsiteX3" fmla="*/ 0 w 2043777"/>
              <a:gd name="connsiteY3" fmla="*/ 3058098 h 305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43777" h="3058098">
                <a:moveTo>
                  <a:pt x="0" y="0"/>
                </a:moveTo>
                <a:lnTo>
                  <a:pt x="2043777" y="0"/>
                </a:lnTo>
                <a:lnTo>
                  <a:pt x="2043777" y="3058098"/>
                </a:lnTo>
                <a:lnTo>
                  <a:pt x="0" y="30580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BE94-736D-4F3C-8843-2598E46A002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3516-1732-405E-BFEB-FAF803AA32D0}" type="slidenum">
              <a:rPr lang="zh-CN" altLang="en-US" smtClean="0"/>
            </a:fld>
            <a:endParaRPr lang="zh-CN" altLang="en-US"/>
          </a:p>
        </p:txBody>
      </p:sp>
      <p:sp>
        <p:nvSpPr>
          <p:cNvPr id="28" name="图片占位符 27"/>
          <p:cNvSpPr>
            <a:spLocks noGrp="1"/>
          </p:cNvSpPr>
          <p:nvPr>
            <p:ph type="pic" sz="quarter" idx="13"/>
          </p:nvPr>
        </p:nvSpPr>
        <p:spPr>
          <a:xfrm>
            <a:off x="5340350" y="-775677"/>
            <a:ext cx="2079814" cy="3058098"/>
          </a:xfrm>
          <a:custGeom>
            <a:avLst/>
            <a:gdLst>
              <a:gd name="connsiteX0" fmla="*/ 0 w 2079814"/>
              <a:gd name="connsiteY0" fmla="*/ 0 h 3058098"/>
              <a:gd name="connsiteX1" fmla="*/ 2079814 w 2079814"/>
              <a:gd name="connsiteY1" fmla="*/ 0 h 3058098"/>
              <a:gd name="connsiteX2" fmla="*/ 2079814 w 2079814"/>
              <a:gd name="connsiteY2" fmla="*/ 3058098 h 3058098"/>
              <a:gd name="connsiteX3" fmla="*/ 0 w 2079814"/>
              <a:gd name="connsiteY3" fmla="*/ 3058098 h 30580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79814" h="3058098">
                <a:moveTo>
                  <a:pt x="0" y="0"/>
                </a:moveTo>
                <a:lnTo>
                  <a:pt x="2079814" y="0"/>
                </a:lnTo>
                <a:lnTo>
                  <a:pt x="2079814" y="3058098"/>
                </a:lnTo>
                <a:lnTo>
                  <a:pt x="0" y="305809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06400" dist="254000" dir="2700000" algn="tl" rotWithShape="0">
              <a:schemeClr val="accent1">
                <a:lumMod val="75000"/>
                <a:alpha val="24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lvl1pPr>
              <a:buNone/>
              <a:defRPr lang="zh-CN" altLang="en-US" sz="11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BFBE94-736D-4F3C-8843-2598E46A002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C3516-1732-405E-BFEB-FAF803AA32D0}" type="slidenum">
              <a:rPr lang="zh-CN" altLang="en-US" smtClean="0"/>
            </a:fld>
            <a:endParaRPr lang="zh-CN" altLang="en-US"/>
          </a:p>
        </p:txBody>
      </p:sp>
      <p:sp>
        <p:nvSpPr>
          <p:cNvPr id="15" name="图片占位符 14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4426857" cy="6858000"/>
          </a:xfrm>
          <a:solidFill>
            <a:srgbClr val="C3D3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lvl1pPr>
              <a:buNone/>
              <a:defRPr lang="zh-CN" altLang="en-US" sz="1800">
                <a:solidFill>
                  <a:schemeClr val="lt1"/>
                </a:solidFill>
              </a:defRPr>
            </a:lvl1pPr>
          </a:lstStyle>
          <a:p>
            <a:pPr marL="0" lvl="0" algn="ctr"/>
            <a:endParaRPr lang="zh-CN" altLang="en-US"/>
          </a:p>
        </p:txBody>
      </p:sp>
    </p:spTree>
  </p:cSld>
  <p:clrMapOvr>
    <a:masterClrMapping/>
  </p:clrMapOvr>
  <p:transition spd="slow"/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图片占位符 61"/>
          <p:cNvSpPr>
            <a:spLocks noGrp="1"/>
          </p:cNvSpPr>
          <p:nvPr>
            <p:ph type="pic" sz="quarter" idx="10"/>
          </p:nvPr>
        </p:nvSpPr>
        <p:spPr>
          <a:xfrm rot="2700000">
            <a:off x="2117192" y="198782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3" name="图片占位符 61"/>
          <p:cNvSpPr>
            <a:spLocks noGrp="1"/>
          </p:cNvSpPr>
          <p:nvPr>
            <p:ph type="pic" sz="quarter" idx="11"/>
          </p:nvPr>
        </p:nvSpPr>
        <p:spPr>
          <a:xfrm rot="2700000">
            <a:off x="4264217" y="198782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4" name="图片占位符 61"/>
          <p:cNvSpPr>
            <a:spLocks noGrp="1"/>
          </p:cNvSpPr>
          <p:nvPr>
            <p:ph type="pic" sz="quarter" idx="12"/>
          </p:nvPr>
        </p:nvSpPr>
        <p:spPr>
          <a:xfrm rot="2700000">
            <a:off x="6411242" y="198782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5" name="图片占位符 61"/>
          <p:cNvSpPr>
            <a:spLocks noGrp="1"/>
          </p:cNvSpPr>
          <p:nvPr>
            <p:ph type="pic" sz="quarter" idx="13"/>
          </p:nvPr>
        </p:nvSpPr>
        <p:spPr>
          <a:xfrm rot="2700000">
            <a:off x="8558267" y="198782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6" name="图片占位符 61"/>
          <p:cNvSpPr>
            <a:spLocks noGrp="1"/>
          </p:cNvSpPr>
          <p:nvPr>
            <p:ph type="pic" sz="quarter" idx="14"/>
          </p:nvPr>
        </p:nvSpPr>
        <p:spPr>
          <a:xfrm rot="2700000">
            <a:off x="2117193" y="4476445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7" name="图片占位符 61"/>
          <p:cNvSpPr>
            <a:spLocks noGrp="1"/>
          </p:cNvSpPr>
          <p:nvPr>
            <p:ph type="pic" sz="quarter" idx="15"/>
          </p:nvPr>
        </p:nvSpPr>
        <p:spPr>
          <a:xfrm rot="2700000">
            <a:off x="4264218" y="4476445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8" name="图片占位符 61"/>
          <p:cNvSpPr>
            <a:spLocks noGrp="1"/>
          </p:cNvSpPr>
          <p:nvPr>
            <p:ph type="pic" sz="quarter" idx="16"/>
          </p:nvPr>
        </p:nvSpPr>
        <p:spPr>
          <a:xfrm rot="2700000">
            <a:off x="6411243" y="4476445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69" name="图片占位符 61"/>
          <p:cNvSpPr>
            <a:spLocks noGrp="1"/>
          </p:cNvSpPr>
          <p:nvPr>
            <p:ph type="pic" sz="quarter" idx="17"/>
          </p:nvPr>
        </p:nvSpPr>
        <p:spPr>
          <a:xfrm rot="2700000">
            <a:off x="8558268" y="4476445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74" name="图片占位符 61"/>
          <p:cNvSpPr>
            <a:spLocks noGrp="1"/>
          </p:cNvSpPr>
          <p:nvPr>
            <p:ph type="pic" sz="quarter" idx="18"/>
          </p:nvPr>
        </p:nvSpPr>
        <p:spPr>
          <a:xfrm rot="2700000">
            <a:off x="3184075" y="324647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75" name="图片占位符 61"/>
          <p:cNvSpPr>
            <a:spLocks noGrp="1"/>
          </p:cNvSpPr>
          <p:nvPr>
            <p:ph type="pic" sz="quarter" idx="19"/>
          </p:nvPr>
        </p:nvSpPr>
        <p:spPr>
          <a:xfrm rot="2700000">
            <a:off x="5331100" y="324647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76" name="图片占位符 61"/>
          <p:cNvSpPr>
            <a:spLocks noGrp="1"/>
          </p:cNvSpPr>
          <p:nvPr>
            <p:ph type="pic" sz="quarter" idx="20"/>
          </p:nvPr>
        </p:nvSpPr>
        <p:spPr>
          <a:xfrm rot="2700000">
            <a:off x="7478125" y="324647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77" name="图片占位符 61"/>
          <p:cNvSpPr>
            <a:spLocks noGrp="1"/>
          </p:cNvSpPr>
          <p:nvPr>
            <p:ph type="pic" sz="quarter" idx="21"/>
          </p:nvPr>
        </p:nvSpPr>
        <p:spPr>
          <a:xfrm rot="2700000">
            <a:off x="9625150" y="324647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78" name="图片占位符 61"/>
          <p:cNvSpPr>
            <a:spLocks noGrp="1"/>
          </p:cNvSpPr>
          <p:nvPr>
            <p:ph type="pic" sz="quarter" idx="22"/>
          </p:nvPr>
        </p:nvSpPr>
        <p:spPr>
          <a:xfrm rot="2700000">
            <a:off x="1035308" y="3246476"/>
            <a:ext cx="1528361" cy="1528361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图片占位符 65"/>
          <p:cNvSpPr>
            <a:spLocks noGrp="1"/>
          </p:cNvSpPr>
          <p:nvPr>
            <p:ph type="pic" sz="quarter" idx="10"/>
          </p:nvPr>
        </p:nvSpPr>
        <p:spPr>
          <a:xfrm>
            <a:off x="6728603" y="760630"/>
            <a:ext cx="1600775" cy="2570452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600000">
              <a:rot lat="0" lon="2700000" rev="21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7" name="图片占位符 66"/>
          <p:cNvSpPr>
            <a:spLocks noGrp="1"/>
          </p:cNvSpPr>
          <p:nvPr>
            <p:ph type="pic" sz="quarter" idx="11"/>
          </p:nvPr>
        </p:nvSpPr>
        <p:spPr>
          <a:xfrm>
            <a:off x="7947660" y="692097"/>
            <a:ext cx="1763514" cy="3014217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300000">
              <a:rot lat="0" lon="2700000" rev="21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8" name="图片占位符 67"/>
          <p:cNvSpPr>
            <a:spLocks noGrp="1"/>
          </p:cNvSpPr>
          <p:nvPr>
            <p:ph type="pic" sz="quarter" idx="12"/>
          </p:nvPr>
        </p:nvSpPr>
        <p:spPr>
          <a:xfrm>
            <a:off x="9225546" y="598797"/>
            <a:ext cx="2259020" cy="3640964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000000">
              <a:rot lat="0" lon="2700000" rev="21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69" name="图片占位符 68"/>
          <p:cNvSpPr>
            <a:spLocks noGrp="1"/>
          </p:cNvSpPr>
          <p:nvPr>
            <p:ph type="pic" sz="quarter" idx="13"/>
          </p:nvPr>
        </p:nvSpPr>
        <p:spPr>
          <a:xfrm>
            <a:off x="10837129" y="553076"/>
            <a:ext cx="2699363" cy="4334509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600000">
              <a:rot lat="0" lon="2700000" rev="21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70" name="图片占位符 69"/>
          <p:cNvSpPr>
            <a:spLocks noGrp="1"/>
          </p:cNvSpPr>
          <p:nvPr>
            <p:ph type="pic" sz="quarter" idx="14"/>
          </p:nvPr>
        </p:nvSpPr>
        <p:spPr>
          <a:xfrm>
            <a:off x="3863437" y="768251"/>
            <a:ext cx="1600775" cy="2570452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600000">
              <a:rot lat="0" lon="18900000" rev="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71" name="图片占位符 70"/>
          <p:cNvSpPr>
            <a:spLocks noGrp="1"/>
          </p:cNvSpPr>
          <p:nvPr>
            <p:ph type="pic" sz="quarter" idx="15"/>
          </p:nvPr>
        </p:nvSpPr>
        <p:spPr>
          <a:xfrm>
            <a:off x="2468249" y="692097"/>
            <a:ext cx="1763514" cy="3014217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300000">
              <a:rot lat="0" lon="18900000" rev="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72" name="图片占位符 71"/>
          <p:cNvSpPr>
            <a:spLocks noGrp="1"/>
          </p:cNvSpPr>
          <p:nvPr>
            <p:ph type="pic" sz="quarter" idx="16"/>
          </p:nvPr>
        </p:nvSpPr>
        <p:spPr>
          <a:xfrm>
            <a:off x="695230" y="598797"/>
            <a:ext cx="2259020" cy="3640964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000000">
              <a:rot lat="0" lon="18900000" rev="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73" name="图片占位符 72"/>
          <p:cNvSpPr>
            <a:spLocks noGrp="1"/>
          </p:cNvSpPr>
          <p:nvPr>
            <p:ph type="pic" sz="quarter" idx="17"/>
          </p:nvPr>
        </p:nvSpPr>
        <p:spPr>
          <a:xfrm>
            <a:off x="-1336128" y="553075"/>
            <a:ext cx="2699363" cy="4334509"/>
          </a:xfrm>
          <a:custGeom>
            <a:avLst/>
            <a:gdLst>
              <a:gd name="connsiteX0" fmla="*/ 171685 w 1600776"/>
              <a:gd name="connsiteY0" fmla="*/ 0 h 2570452"/>
              <a:gd name="connsiteX1" fmla="*/ 1437662 w 1600776"/>
              <a:gd name="connsiteY1" fmla="*/ 0 h 2570452"/>
              <a:gd name="connsiteX2" fmla="*/ 1600776 w 1600776"/>
              <a:gd name="connsiteY2" fmla="*/ 193685 h 2570452"/>
              <a:gd name="connsiteX3" fmla="*/ 1600776 w 1600776"/>
              <a:gd name="connsiteY3" fmla="*/ 2375354 h 2570452"/>
              <a:gd name="connsiteX4" fmla="*/ 1436471 w 1600776"/>
              <a:gd name="connsiteY4" fmla="*/ 2570452 h 2570452"/>
              <a:gd name="connsiteX5" fmla="*/ 171255 w 1600776"/>
              <a:gd name="connsiteY5" fmla="*/ 2570452 h 2570452"/>
              <a:gd name="connsiteX6" fmla="*/ 0 w 1600776"/>
              <a:gd name="connsiteY6" fmla="*/ 2365751 h 2570452"/>
              <a:gd name="connsiteX7" fmla="*/ 0 w 1600776"/>
              <a:gd name="connsiteY7" fmla="*/ 205216 h 25704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600776" h="2570452">
                <a:moveTo>
                  <a:pt x="171685" y="0"/>
                </a:moveTo>
                <a:lnTo>
                  <a:pt x="1437662" y="0"/>
                </a:lnTo>
                <a:lnTo>
                  <a:pt x="1600776" y="193685"/>
                </a:lnTo>
                <a:lnTo>
                  <a:pt x="1600776" y="2375354"/>
                </a:lnTo>
                <a:lnTo>
                  <a:pt x="1436471" y="2570452"/>
                </a:lnTo>
                <a:lnTo>
                  <a:pt x="171255" y="2570452"/>
                </a:lnTo>
                <a:lnTo>
                  <a:pt x="0" y="2365751"/>
                </a:lnTo>
                <a:lnTo>
                  <a:pt x="0" y="205216"/>
                </a:lnTo>
                <a:close/>
              </a:path>
            </a:pathLst>
          </a:custGeom>
          <a:noFill/>
          <a:scene3d>
            <a:camera prst="perspectiveFront" fov="3600000">
              <a:rot lat="0" lon="18900000" rev="300000"/>
            </a:camera>
            <a:lightRig rig="threePt" dir="t"/>
          </a:scene3d>
        </p:spPr>
        <p:txBody>
          <a:bodyPr wrap="square">
            <a:noAutofit/>
          </a:bodyPr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图片占位符 27"/>
          <p:cNvSpPr>
            <a:spLocks noGrp="1"/>
          </p:cNvSpPr>
          <p:nvPr>
            <p:ph type="pic" sz="quarter" idx="10"/>
          </p:nvPr>
        </p:nvSpPr>
        <p:spPr>
          <a:xfrm>
            <a:off x="871565" y="2462280"/>
            <a:ext cx="2927057" cy="2195293"/>
          </a:xfrm>
          <a:noFill/>
          <a:scene3d>
            <a:camera prst="perspectiveFront">
              <a:rot lat="21299999" lon="19499991" rev="0"/>
            </a:camera>
            <a:lightRig rig="threePt" dir="t"/>
          </a:scene3d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11" name="图片占位符 27"/>
          <p:cNvSpPr>
            <a:spLocks noGrp="1"/>
          </p:cNvSpPr>
          <p:nvPr>
            <p:ph type="pic" sz="quarter" idx="11"/>
          </p:nvPr>
        </p:nvSpPr>
        <p:spPr>
          <a:xfrm>
            <a:off x="3589538" y="2850909"/>
            <a:ext cx="2397807" cy="1798355"/>
          </a:xfrm>
          <a:noFill/>
          <a:scene3d>
            <a:camera prst="perspectiveFront">
              <a:rot lat="21299999" lon="19499991" rev="0"/>
            </a:camera>
            <a:lightRig rig="threePt" dir="t"/>
          </a:scene3d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12" name="图片占位符 27"/>
          <p:cNvSpPr>
            <a:spLocks noGrp="1"/>
          </p:cNvSpPr>
          <p:nvPr>
            <p:ph type="pic" sz="quarter" idx="12"/>
          </p:nvPr>
        </p:nvSpPr>
        <p:spPr>
          <a:xfrm>
            <a:off x="6198469" y="2862338"/>
            <a:ext cx="2397807" cy="1798355"/>
          </a:xfrm>
          <a:noFill/>
          <a:scene3d>
            <a:camera prst="perspectiveFront">
              <a:rot lat="21360000" lon="2100000" rev="0"/>
            </a:camera>
            <a:lightRig rig="threePt" dir="t"/>
          </a:scene3d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  <p:sp>
        <p:nvSpPr>
          <p:cNvPr id="13" name="图片占位符 27"/>
          <p:cNvSpPr>
            <a:spLocks noGrp="1"/>
          </p:cNvSpPr>
          <p:nvPr>
            <p:ph type="pic" sz="quarter" idx="13"/>
          </p:nvPr>
        </p:nvSpPr>
        <p:spPr>
          <a:xfrm>
            <a:off x="8419492" y="2487150"/>
            <a:ext cx="2887338" cy="2165503"/>
          </a:xfrm>
          <a:noFill/>
          <a:scene3d>
            <a:camera prst="perspectiveFront">
              <a:rot lat="21360000" lon="2100000" rev="0"/>
            </a:camera>
            <a:lightRig rig="threePt" dir="t"/>
          </a:scene3d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 dirty="0"/>
          </a:p>
        </p:txBody>
      </p:sp>
    </p:spTree>
  </p:cSld>
  <p:clrMapOvr>
    <a:masterClrMapping/>
  </p:clrMapOvr>
  <p:transition spd="slow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图片占位符 30"/>
          <p:cNvSpPr>
            <a:spLocks noGrp="1"/>
          </p:cNvSpPr>
          <p:nvPr>
            <p:ph type="pic" sz="quarter" idx="10"/>
          </p:nvPr>
        </p:nvSpPr>
        <p:spPr>
          <a:xfrm>
            <a:off x="796925" y="2312988"/>
            <a:ext cx="1643063" cy="16430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32" name="图片占位符 30"/>
          <p:cNvSpPr>
            <a:spLocks noGrp="1"/>
          </p:cNvSpPr>
          <p:nvPr>
            <p:ph type="pic" sz="quarter" idx="11"/>
          </p:nvPr>
        </p:nvSpPr>
        <p:spPr>
          <a:xfrm>
            <a:off x="4497964" y="2312988"/>
            <a:ext cx="1643063" cy="16430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33" name="图片占位符 30"/>
          <p:cNvSpPr>
            <a:spLocks noGrp="1"/>
          </p:cNvSpPr>
          <p:nvPr>
            <p:ph type="pic" sz="quarter" idx="12"/>
          </p:nvPr>
        </p:nvSpPr>
        <p:spPr>
          <a:xfrm>
            <a:off x="8182484" y="2312988"/>
            <a:ext cx="1643063" cy="16430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34" name="图片占位符 30"/>
          <p:cNvSpPr>
            <a:spLocks noGrp="1"/>
          </p:cNvSpPr>
          <p:nvPr>
            <p:ph type="pic" sz="quarter" idx="13"/>
          </p:nvPr>
        </p:nvSpPr>
        <p:spPr>
          <a:xfrm>
            <a:off x="2634625" y="4237550"/>
            <a:ext cx="1643063" cy="16430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35" name="图片占位符 30"/>
          <p:cNvSpPr>
            <a:spLocks noGrp="1"/>
          </p:cNvSpPr>
          <p:nvPr>
            <p:ph type="pic" sz="quarter" idx="14"/>
          </p:nvPr>
        </p:nvSpPr>
        <p:spPr>
          <a:xfrm>
            <a:off x="6344183" y="4237550"/>
            <a:ext cx="1643063" cy="16430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  <p:sp>
        <p:nvSpPr>
          <p:cNvPr id="36" name="图片占位符 30"/>
          <p:cNvSpPr>
            <a:spLocks noGrp="1"/>
          </p:cNvSpPr>
          <p:nvPr>
            <p:ph type="pic" sz="quarter" idx="15"/>
          </p:nvPr>
        </p:nvSpPr>
        <p:spPr>
          <a:xfrm>
            <a:off x="10024590" y="4237550"/>
            <a:ext cx="1643063" cy="1643062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zh-CN" altLang="en-US"/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image" Target="../media/image1.png"/><Relationship Id="rId7" Type="http://schemas.openxmlformats.org/officeDocument/2006/relationships/tags" Target="../tags/tag2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png"/><Relationship Id="rId8" Type="http://schemas.openxmlformats.org/officeDocument/2006/relationships/tags" Target="../tags/tag3.xml"/><Relationship Id="rId7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2.xml"/><Relationship Id="rId5" Type="http://schemas.openxmlformats.org/officeDocument/2006/relationships/slideLayout" Target="../slideLayouts/slideLayout11.xml"/><Relationship Id="rId4" Type="http://schemas.openxmlformats.org/officeDocument/2006/relationships/slideLayout" Target="../slideLayouts/slideLayout10.xml"/><Relationship Id="rId3" Type="http://schemas.openxmlformats.org/officeDocument/2006/relationships/slideLayout" Target="../slideLayouts/slideLayout9.xml"/><Relationship Id="rId2" Type="http://schemas.openxmlformats.org/officeDocument/2006/relationships/slideLayout" Target="../slideLayouts/slideLayout8.xml"/><Relationship Id="rId10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2.xml"/><Relationship Id="rId8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0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6.xml"/><Relationship Id="rId28" Type="http://schemas.openxmlformats.org/officeDocument/2006/relationships/theme" Target="../theme/theme3.xml"/><Relationship Id="rId27" Type="http://schemas.openxmlformats.org/officeDocument/2006/relationships/image" Target="../media/image1.png"/><Relationship Id="rId26" Type="http://schemas.openxmlformats.org/officeDocument/2006/relationships/tags" Target="../tags/tag4.xml"/><Relationship Id="rId25" Type="http://schemas.openxmlformats.org/officeDocument/2006/relationships/slideLayout" Target="../slideLayouts/slideLayout38.xml"/><Relationship Id="rId24" Type="http://schemas.openxmlformats.org/officeDocument/2006/relationships/slideLayout" Target="../slideLayouts/slideLayout37.xml"/><Relationship Id="rId23" Type="http://schemas.openxmlformats.org/officeDocument/2006/relationships/slideLayout" Target="../slideLayouts/slideLayout36.xml"/><Relationship Id="rId22" Type="http://schemas.openxmlformats.org/officeDocument/2006/relationships/slideLayout" Target="../slideLayouts/slideLayout35.xml"/><Relationship Id="rId21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29.xml"/><Relationship Id="rId15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2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2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2"/>
          <p:cNvPicPr>
            <a:picLocks noChangeAspect="1"/>
          </p:cNvPicPr>
          <p:nvPr userDrawn="1">
            <p:custDataLst>
              <p:tags r:id="rId26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D997B5FA-0921-464F-AAE1-844C04324D75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defRPr>
            </a:lvl1pPr>
          </a:lstStyle>
          <a:p>
            <a:fld id="{565CE74E-AB26-4998-AD42-012C4C1AD076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79" r:id="rId16"/>
    <p:sldLayoutId id="2147483680" r:id="rId17"/>
    <p:sldLayoutId id="2147483681" r:id="rId18"/>
    <p:sldLayoutId id="2147483682" r:id="rId19"/>
    <p:sldLayoutId id="2147483683" r:id="rId20"/>
    <p:sldLayoutId id="2147483684" r:id="rId21"/>
    <p:sldLayoutId id="2147483685" r:id="rId22"/>
    <p:sldLayoutId id="2147483686" r:id="rId23"/>
    <p:sldLayoutId id="2147483687" r:id="rId24"/>
    <p:sldLayoutId id="2147483688" r:id="rId25"/>
  </p:sldLayoutIdLst>
  <p:transition spd="slow"/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楷体" panose="02010609060101010101" charset="-122"/>
          <a:ea typeface="楷体" panose="02010609060101010101" charset="-122"/>
          <a:cs typeface="楷体" panose="02010609060101010101" charset="-12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4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2.xml"/><Relationship Id="rId6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tags" Target="../tags/tag6.xml"/><Relationship Id="rId2" Type="http://schemas.openxmlformats.org/officeDocument/2006/relationships/image" Target="../media/image1.png"/><Relationship Id="rId1" Type="http://schemas.openxmlformats.org/officeDocument/2006/relationships/tags" Target="../tags/tag5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8.xml"/><Relationship Id="rId2" Type="http://schemas.openxmlformats.org/officeDocument/2006/relationships/image" Target="../media/image1.png"/><Relationship Id="rId1" Type="http://schemas.openxmlformats.org/officeDocument/2006/relationships/tags" Target="../tags/tag7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.xml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3" Type="http://schemas.openxmlformats.org/officeDocument/2006/relationships/image" Target="../media/image6.png"/><Relationship Id="rId2" Type="http://schemas.openxmlformats.org/officeDocument/2006/relationships/tags" Target="../tags/tag10.xml"/><Relationship Id="rId1" Type="http://schemas.openxmlformats.org/officeDocument/2006/relationships/tags" Target="../tags/tag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91440" y="21590"/>
            <a:ext cx="12154535" cy="6581775"/>
          </a:xfrm>
          <a:prstGeom prst="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1699896" y="4054475"/>
            <a:ext cx="1852930" cy="398780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   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柯力集团</a:t>
            </a:r>
            <a:endParaRPr kumimoji="0" lang="zh-CN" altLang="en-U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1581149" y="3260090"/>
            <a:ext cx="8562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非人力资源经理的人力资源管理</a:t>
            </a:r>
            <a:endParaRPr kumimoji="0" lang="zh-CN" altLang="en-US" sz="4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grpSp>
        <p:nvGrpSpPr>
          <p:cNvPr id="40" name="组合 39"/>
          <p:cNvGrpSpPr/>
          <p:nvPr/>
        </p:nvGrpSpPr>
        <p:grpSpPr>
          <a:xfrm>
            <a:off x="8561070" y="-756920"/>
            <a:ext cx="4021455" cy="3630295"/>
            <a:chOff x="13482" y="-1192"/>
            <a:chExt cx="6333" cy="5717"/>
          </a:xfrm>
          <a:blipFill rotWithShape="1">
            <a:blip r:embed="rId1"/>
            <a:stretch>
              <a:fillRect t="-1000" r="-14000"/>
            </a:stretch>
          </a:blipFill>
        </p:grpSpPr>
        <p:sp>
          <p:nvSpPr>
            <p:cNvPr id="8" name="矩形 7"/>
            <p:cNvSpPr/>
            <p:nvPr/>
          </p:nvSpPr>
          <p:spPr>
            <a:xfrm rot="2640000">
              <a:off x="15431" y="845"/>
              <a:ext cx="2268" cy="2161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12" name="直角三角形 11"/>
            <p:cNvSpPr/>
            <p:nvPr/>
          </p:nvSpPr>
          <p:spPr>
            <a:xfrm rot="18840000">
              <a:off x="13535" y="-1245"/>
              <a:ext cx="2408" cy="2514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24" name="直角三角形 23"/>
            <p:cNvSpPr/>
            <p:nvPr/>
          </p:nvSpPr>
          <p:spPr>
            <a:xfrm rot="10800000">
              <a:off x="16699" y="0"/>
              <a:ext cx="2501" cy="2316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36" name="剪去单角的矩形 35"/>
            <p:cNvSpPr/>
            <p:nvPr/>
          </p:nvSpPr>
          <p:spPr>
            <a:xfrm rot="2640000">
              <a:off x="16908" y="3523"/>
              <a:ext cx="2071" cy="1003"/>
            </a:xfrm>
            <a:prstGeom prst="snip1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37" name="直角三角形 36"/>
            <p:cNvSpPr/>
            <p:nvPr/>
          </p:nvSpPr>
          <p:spPr>
            <a:xfrm rot="2640000">
              <a:off x="18651" y="2894"/>
              <a:ext cx="1164" cy="1158"/>
            </a:xfrm>
            <a:prstGeom prst="rtTriangle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38" name="矩形 37"/>
            <p:cNvSpPr/>
            <p:nvPr/>
          </p:nvSpPr>
          <p:spPr>
            <a:xfrm rot="18600000">
              <a:off x="17849" y="2360"/>
              <a:ext cx="820" cy="74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</p:grpSp>
      <p:sp>
        <p:nvSpPr>
          <p:cNvPr id="39" name="直角三角形 38"/>
          <p:cNvSpPr/>
          <p:nvPr/>
        </p:nvSpPr>
        <p:spPr>
          <a:xfrm rot="2640000">
            <a:off x="11908790" y="3038475"/>
            <a:ext cx="568325" cy="603885"/>
          </a:xfrm>
          <a:prstGeom prst="rtTriangle">
            <a:avLst/>
          </a:prstGeom>
          <a:solidFill>
            <a:srgbClr val="576C83">
              <a:alpha val="83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304165" y="992505"/>
            <a:ext cx="5271135" cy="2861310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 prstMaterial="dkEdge"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0" b="1" i="0" u="none" strike="noStrike" kern="2000" cap="none" spc="0" normalizeH="0" baseline="0" noProof="0" dirty="0">
                <a:ln>
                  <a:noFill/>
                </a:ln>
                <a:blipFill>
                  <a:blip r:embed="rId2"/>
                  <a:stretch>
                    <a:fillRect/>
                  </a:stretch>
                </a:blip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KL</a:t>
            </a:r>
            <a:endParaRPr kumimoji="0" lang="en-US" altLang="zh-CN" sz="18000" b="1" i="0" u="none" strike="noStrike" kern="2000" cap="none" spc="0" normalizeH="0" baseline="0" noProof="0" dirty="0">
              <a:ln>
                <a:noFill/>
              </a:ln>
              <a:blipFill>
                <a:blip r:embed="rId2"/>
                <a:stretch>
                  <a:fillRect/>
                </a:stretch>
              </a:blip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0" y="-139065"/>
            <a:ext cx="7623810" cy="69970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4" name="文本框 7"/>
          <p:cNvSpPr txBox="1"/>
          <p:nvPr/>
        </p:nvSpPr>
        <p:spPr>
          <a:xfrm>
            <a:off x="1998345" y="2061210"/>
            <a:ext cx="548640" cy="5219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 defTabSz="685800"/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01</a:t>
            </a:r>
            <a:endParaRPr lang="en-US" altLang="zh-CN" sz="28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35" name="文本框 15"/>
          <p:cNvSpPr txBox="1"/>
          <p:nvPr/>
        </p:nvSpPr>
        <p:spPr>
          <a:xfrm>
            <a:off x="2632075" y="2052955"/>
            <a:ext cx="4347845" cy="82994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l" defTabSz="685800"/>
            <a:r>
              <a:rPr lang="zh-CN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谁应该为公司里的人力资源活动负责</a:t>
            </a:r>
            <a:endParaRPr lang="zh-CN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47" name="文本框 7"/>
          <p:cNvSpPr txBox="1"/>
          <p:nvPr/>
        </p:nvSpPr>
        <p:spPr>
          <a:xfrm>
            <a:off x="1998345" y="3177540"/>
            <a:ext cx="549910" cy="5219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 defTabSz="685800"/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02</a:t>
            </a:r>
            <a:endParaRPr lang="en-US" altLang="zh-CN" sz="28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50" name="文本框 7"/>
          <p:cNvSpPr txBox="1"/>
          <p:nvPr/>
        </p:nvSpPr>
        <p:spPr>
          <a:xfrm>
            <a:off x="1998345" y="4293870"/>
            <a:ext cx="549910" cy="52197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ctr" defTabSz="685800"/>
            <a:r>
              <a:rPr lang="en-US" altLang="zh-CN" sz="2800" dirty="0">
                <a:solidFill>
                  <a:schemeClr val="bg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03</a:t>
            </a:r>
            <a:endParaRPr lang="en-US" altLang="zh-CN" sz="2800" dirty="0">
              <a:solidFill>
                <a:schemeClr val="bg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51" name="文本框 15"/>
          <p:cNvSpPr txBox="1"/>
          <p:nvPr/>
        </p:nvSpPr>
        <p:spPr>
          <a:xfrm>
            <a:off x="2631440" y="3267710"/>
            <a:ext cx="4347845" cy="4603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l" defTabSz="685800"/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HR Partner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54" name="文本框 15"/>
          <p:cNvSpPr txBox="1"/>
          <p:nvPr/>
        </p:nvSpPr>
        <p:spPr>
          <a:xfrm>
            <a:off x="2631440" y="4293235"/>
            <a:ext cx="4347845" cy="460375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rtlCol="0">
            <a:spAutoFit/>
          </a:bodyPr>
          <a:lstStyle/>
          <a:p>
            <a:pPr algn="l" defTabSz="685800"/>
            <a:r>
              <a:rPr lang="en-US" altLang="zh-CN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HRBP</a:t>
            </a:r>
            <a:endParaRPr lang="en-US" altLang="zh-CN" sz="2400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535940" y="794385"/>
            <a:ext cx="1024255" cy="25533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8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目录</a:t>
            </a:r>
            <a:endParaRPr lang="zh-CN" altLang="en-US" sz="8000" b="1" dirty="0">
              <a:solidFill>
                <a:srgbClr val="C0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  <p:sp>
        <p:nvSpPr>
          <p:cNvPr id="8" name="矩形 7"/>
          <p:cNvSpPr/>
          <p:nvPr>
            <p:custDataLst>
              <p:tags r:id="rId3"/>
            </p:custDataLst>
          </p:nvPr>
        </p:nvSpPr>
        <p:spPr>
          <a:xfrm>
            <a:off x="-91440" y="21590"/>
            <a:ext cx="12154535" cy="6581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1" name="内容占位符 2"/>
          <p:cNvSpPr>
            <a:spLocks noGrp="1" noChangeArrowheads="1"/>
          </p:cNvSpPr>
          <p:nvPr/>
        </p:nvSpPr>
        <p:spPr bwMode="auto">
          <a:xfrm>
            <a:off x="1835150" y="1416843"/>
            <a:ext cx="8528050" cy="4405313"/>
          </a:xfrm>
          <a:prstGeom prst="rect">
            <a:avLst/>
          </a:prstGeom>
          <a:noFill/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marL="285750" indent="-28575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n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7330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003366"/>
              </a:buClr>
              <a:buSzPct val="81000"/>
              <a:buFont typeface="Times New Roman" panose="02020603050405020304" pitchFamily="18" charset="0"/>
              <a:buBlip>
                <a:blip r:embed="rId4"/>
              </a:buBlip>
              <a:defRPr>
                <a:solidFill>
                  <a:schemeClr val="tx1"/>
                </a:solidFill>
                <a:latin typeface="+mn-lt"/>
              </a:defRPr>
            </a:lvl2pPr>
            <a:lvl3pPr marL="457200" indent="-227330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685800" indent="-227330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808080"/>
              </a:buClr>
              <a:buSzPct val="95000"/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+mn-lt"/>
              </a:defRPr>
            </a:lvl4pPr>
            <a:lvl5pPr marL="911225" indent="-224155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  <a:latin typeface="+mn-lt"/>
              </a:defRPr>
            </a:lvl5pPr>
            <a:lvl6pPr marL="13684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6pPr>
            <a:lvl7pPr marL="18256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7pPr>
            <a:lvl8pPr marL="22828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8pPr>
            <a:lvl9pPr marL="27400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9pPr>
          </a:lstStyle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002060"/>
              </a:buClr>
              <a:buSzTx/>
              <a:buFont typeface="楷体" panose="02010609060101010101" charset="-122"/>
              <a:buChar char="n"/>
              <a:defRPr/>
            </a:pPr>
            <a:endParaRPr kumimoji="0" lang="zh-CN" altLang="en-US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2" name="object 5"/>
          <p:cNvSpPr/>
          <p:nvPr/>
        </p:nvSpPr>
        <p:spPr bwMode="auto">
          <a:xfrm>
            <a:off x="1501775" y="1278731"/>
            <a:ext cx="4446587" cy="5040312"/>
          </a:xfrm>
          <a:custGeom>
            <a:avLst/>
            <a:gdLst>
              <a:gd name="T0" fmla="*/ 741074 w 4104640"/>
              <a:gd name="T1" fmla="*/ 0 h 5040630"/>
              <a:gd name="T2" fmla="*/ 636229 w 4104640"/>
              <a:gd name="T3" fmla="*/ 6794 h 5040630"/>
              <a:gd name="T4" fmla="*/ 535904 w 4104640"/>
              <a:gd name="T5" fmla="*/ 26557 h 5040630"/>
              <a:gd name="T6" fmla="*/ 441099 w 4104640"/>
              <a:gd name="T7" fmla="*/ 58365 h 5040630"/>
              <a:gd name="T8" fmla="*/ 352821 w 4104640"/>
              <a:gd name="T9" fmla="*/ 101292 h 5040630"/>
              <a:gd name="T10" fmla="*/ 272072 w 4104640"/>
              <a:gd name="T11" fmla="*/ 154408 h 5040630"/>
              <a:gd name="T12" fmla="*/ 199855 w 4104640"/>
              <a:gd name="T13" fmla="*/ 216790 h 5040630"/>
              <a:gd name="T14" fmla="*/ 137173 w 4104640"/>
              <a:gd name="T15" fmla="*/ 287511 h 5040630"/>
              <a:gd name="T16" fmla="*/ 85029 w 4104640"/>
              <a:gd name="T17" fmla="*/ 365644 h 5040630"/>
              <a:gd name="T18" fmla="*/ 44426 w 4104640"/>
              <a:gd name="T19" fmla="*/ 450263 h 5040630"/>
              <a:gd name="T20" fmla="*/ 16370 w 4104640"/>
              <a:gd name="T21" fmla="*/ 540440 h 5040630"/>
              <a:gd name="T22" fmla="*/ 1860 w 4104640"/>
              <a:gd name="T23" fmla="*/ 635252 h 5040630"/>
              <a:gd name="T24" fmla="*/ 0 w 4104640"/>
              <a:gd name="T25" fmla="*/ 4356218 h 5040630"/>
              <a:gd name="T26" fmla="*/ 7359 w 4104640"/>
              <a:gd name="T27" fmla="*/ 4452998 h 5040630"/>
              <a:gd name="T28" fmla="*/ 28767 w 4104640"/>
              <a:gd name="T29" fmla="*/ 4545605 h 5040630"/>
              <a:gd name="T30" fmla="*/ 63223 w 4104640"/>
              <a:gd name="T31" fmla="*/ 4633115 h 5040630"/>
              <a:gd name="T32" fmla="*/ 109721 w 4104640"/>
              <a:gd name="T33" fmla="*/ 4714601 h 5040630"/>
              <a:gd name="T34" fmla="*/ 167259 w 4104640"/>
              <a:gd name="T35" fmla="*/ 4789137 h 5040630"/>
              <a:gd name="T36" fmla="*/ 234834 w 4104640"/>
              <a:gd name="T37" fmla="*/ 4855798 h 5040630"/>
              <a:gd name="T38" fmla="*/ 311443 w 4104640"/>
              <a:gd name="T39" fmla="*/ 4913656 h 5040630"/>
              <a:gd name="T40" fmla="*/ 396082 w 4104640"/>
              <a:gd name="T41" fmla="*/ 4961787 h 5040630"/>
              <a:gd name="T42" fmla="*/ 487748 w 4104640"/>
              <a:gd name="T43" fmla="*/ 4999265 h 5040630"/>
              <a:gd name="T44" fmla="*/ 585439 w 4104640"/>
              <a:gd name="T45" fmla="*/ 5025163 h 5040630"/>
              <a:gd name="T46" fmla="*/ 688149 w 4104640"/>
              <a:gd name="T47" fmla="*/ 5038556 h 5040630"/>
              <a:gd name="T48" fmla="*/ 3705236 w 4104640"/>
              <a:gd name="T49" fmla="*/ 5040273 h 5040630"/>
              <a:gd name="T50" fmla="*/ 3810086 w 4104640"/>
              <a:gd name="T51" fmla="*/ 5033480 h 5040630"/>
              <a:gd name="T52" fmla="*/ 3910418 w 4104640"/>
              <a:gd name="T53" fmla="*/ 5013720 h 5040630"/>
              <a:gd name="T54" fmla="*/ 4005229 w 4104640"/>
              <a:gd name="T55" fmla="*/ 4981916 h 5040630"/>
              <a:gd name="T56" fmla="*/ 4093514 w 4104640"/>
              <a:gd name="T57" fmla="*/ 4938995 h 5040630"/>
              <a:gd name="T58" fmla="*/ 4174272 w 4104640"/>
              <a:gd name="T59" fmla="*/ 4885885 h 5040630"/>
              <a:gd name="T60" fmla="*/ 4246498 w 4104640"/>
              <a:gd name="T61" fmla="*/ 4823510 h 5040630"/>
              <a:gd name="T62" fmla="*/ 4309188 w 4104640"/>
              <a:gd name="T63" fmla="*/ 4752795 h 5040630"/>
              <a:gd name="T64" fmla="*/ 4361338 w 4104640"/>
              <a:gd name="T65" fmla="*/ 4674669 h 5040630"/>
              <a:gd name="T66" fmla="*/ 4401946 w 4104640"/>
              <a:gd name="T67" fmla="*/ 4590055 h 5040630"/>
              <a:gd name="T68" fmla="*/ 4430007 w 4104640"/>
              <a:gd name="T69" fmla="*/ 4499881 h 5040630"/>
              <a:gd name="T70" fmla="*/ 4444519 w 4104640"/>
              <a:gd name="T71" fmla="*/ 4405072 h 5040630"/>
              <a:gd name="T72" fmla="*/ 4446380 w 4104640"/>
              <a:gd name="T73" fmla="*/ 684106 h 5040630"/>
              <a:gd name="T74" fmla="*/ 4439020 w 4104640"/>
              <a:gd name="T75" fmla="*/ 587325 h 5040630"/>
              <a:gd name="T76" fmla="*/ 4417607 w 4104640"/>
              <a:gd name="T77" fmla="*/ 494714 h 5040630"/>
              <a:gd name="T78" fmla="*/ 4383147 w 4104640"/>
              <a:gd name="T79" fmla="*/ 407200 h 5040630"/>
              <a:gd name="T80" fmla="*/ 4336643 w 4104640"/>
              <a:gd name="T81" fmla="*/ 325708 h 5040630"/>
              <a:gd name="T82" fmla="*/ 4279097 w 4104640"/>
              <a:gd name="T83" fmla="*/ 251166 h 5040630"/>
              <a:gd name="T84" fmla="*/ 4211514 w 4104640"/>
              <a:gd name="T85" fmla="*/ 184499 h 5040630"/>
              <a:gd name="T86" fmla="*/ 4134897 w 4104640"/>
              <a:gd name="T87" fmla="*/ 126634 h 5040630"/>
              <a:gd name="T88" fmla="*/ 4050250 w 4104640"/>
              <a:gd name="T89" fmla="*/ 78497 h 5040630"/>
              <a:gd name="T90" fmla="*/ 3958577 w 4104640"/>
              <a:gd name="T91" fmla="*/ 41014 h 5040630"/>
              <a:gd name="T92" fmla="*/ 3860880 w 4104640"/>
              <a:gd name="T93" fmla="*/ 15112 h 5040630"/>
              <a:gd name="T94" fmla="*/ 3758164 w 4104640"/>
              <a:gd name="T95" fmla="*/ 1717 h 504063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104640"/>
              <a:gd name="T145" fmla="*/ 0 h 5040630"/>
              <a:gd name="T146" fmla="*/ 4104640 w 4104640"/>
              <a:gd name="T147" fmla="*/ 5040630 h 504063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104640" h="5040630">
                <a:moveTo>
                  <a:pt x="3420300" y="0"/>
                </a:moveTo>
                <a:lnTo>
                  <a:pt x="684085" y="0"/>
                </a:lnTo>
                <a:lnTo>
                  <a:pt x="635230" y="1717"/>
                </a:lnTo>
                <a:lnTo>
                  <a:pt x="587302" y="6794"/>
                </a:lnTo>
                <a:lnTo>
                  <a:pt x="540418" y="15113"/>
                </a:lnTo>
                <a:lnTo>
                  <a:pt x="494692" y="26559"/>
                </a:lnTo>
                <a:lnTo>
                  <a:pt x="450240" y="41017"/>
                </a:lnTo>
                <a:lnTo>
                  <a:pt x="407178" y="58369"/>
                </a:lnTo>
                <a:lnTo>
                  <a:pt x="365623" y="78502"/>
                </a:lnTo>
                <a:lnTo>
                  <a:pt x="325689" y="101298"/>
                </a:lnTo>
                <a:lnTo>
                  <a:pt x="287493" y="126642"/>
                </a:lnTo>
                <a:lnTo>
                  <a:pt x="251149" y="154418"/>
                </a:lnTo>
                <a:lnTo>
                  <a:pt x="216775" y="184511"/>
                </a:lnTo>
                <a:lnTo>
                  <a:pt x="184486" y="216804"/>
                </a:lnTo>
                <a:lnTo>
                  <a:pt x="154397" y="251182"/>
                </a:lnTo>
                <a:lnTo>
                  <a:pt x="126624" y="287529"/>
                </a:lnTo>
                <a:lnTo>
                  <a:pt x="101283" y="325729"/>
                </a:lnTo>
                <a:lnTo>
                  <a:pt x="78490" y="365667"/>
                </a:lnTo>
                <a:lnTo>
                  <a:pt x="58361" y="407226"/>
                </a:lnTo>
                <a:lnTo>
                  <a:pt x="41010" y="450291"/>
                </a:lnTo>
                <a:lnTo>
                  <a:pt x="26555" y="494745"/>
                </a:lnTo>
                <a:lnTo>
                  <a:pt x="15111" y="540474"/>
                </a:lnTo>
                <a:lnTo>
                  <a:pt x="6793" y="587362"/>
                </a:lnTo>
                <a:lnTo>
                  <a:pt x="1717" y="635292"/>
                </a:lnTo>
                <a:lnTo>
                  <a:pt x="0" y="684149"/>
                </a:lnTo>
                <a:lnTo>
                  <a:pt x="0" y="4356493"/>
                </a:lnTo>
                <a:lnTo>
                  <a:pt x="1717" y="4405350"/>
                </a:lnTo>
                <a:lnTo>
                  <a:pt x="6793" y="4453279"/>
                </a:lnTo>
                <a:lnTo>
                  <a:pt x="15111" y="4500165"/>
                </a:lnTo>
                <a:lnTo>
                  <a:pt x="26555" y="4545892"/>
                </a:lnTo>
                <a:lnTo>
                  <a:pt x="41010" y="4590345"/>
                </a:lnTo>
                <a:lnTo>
                  <a:pt x="58361" y="4633407"/>
                </a:lnTo>
                <a:lnTo>
                  <a:pt x="78490" y="4674964"/>
                </a:lnTo>
                <a:lnTo>
                  <a:pt x="101283" y="4714898"/>
                </a:lnTo>
                <a:lnTo>
                  <a:pt x="126624" y="4753095"/>
                </a:lnTo>
                <a:lnTo>
                  <a:pt x="154397" y="4789439"/>
                </a:lnTo>
                <a:lnTo>
                  <a:pt x="184486" y="4823814"/>
                </a:lnTo>
                <a:lnTo>
                  <a:pt x="216775" y="4856104"/>
                </a:lnTo>
                <a:lnTo>
                  <a:pt x="251149" y="4886193"/>
                </a:lnTo>
                <a:lnTo>
                  <a:pt x="287493" y="4913966"/>
                </a:lnTo>
                <a:lnTo>
                  <a:pt x="325689" y="4939307"/>
                </a:lnTo>
                <a:lnTo>
                  <a:pt x="365623" y="4962100"/>
                </a:lnTo>
                <a:lnTo>
                  <a:pt x="407178" y="4982230"/>
                </a:lnTo>
                <a:lnTo>
                  <a:pt x="450240" y="4999580"/>
                </a:lnTo>
                <a:lnTo>
                  <a:pt x="494692" y="5014036"/>
                </a:lnTo>
                <a:lnTo>
                  <a:pt x="540418" y="5025480"/>
                </a:lnTo>
                <a:lnTo>
                  <a:pt x="587302" y="5033798"/>
                </a:lnTo>
                <a:lnTo>
                  <a:pt x="635230" y="5038874"/>
                </a:lnTo>
                <a:lnTo>
                  <a:pt x="684085" y="5040591"/>
                </a:lnTo>
                <a:lnTo>
                  <a:pt x="3420300" y="5040591"/>
                </a:lnTo>
                <a:lnTo>
                  <a:pt x="3469157" y="5038874"/>
                </a:lnTo>
                <a:lnTo>
                  <a:pt x="3517087" y="5033798"/>
                </a:lnTo>
                <a:lnTo>
                  <a:pt x="3563974" y="5025480"/>
                </a:lnTo>
                <a:lnTo>
                  <a:pt x="3609703" y="5014036"/>
                </a:lnTo>
                <a:lnTo>
                  <a:pt x="3654158" y="4999580"/>
                </a:lnTo>
                <a:lnTo>
                  <a:pt x="3697223" y="4982230"/>
                </a:lnTo>
                <a:lnTo>
                  <a:pt x="3738782" y="4962100"/>
                </a:lnTo>
                <a:lnTo>
                  <a:pt x="3778719" y="4939307"/>
                </a:lnTo>
                <a:lnTo>
                  <a:pt x="3816919" y="4913966"/>
                </a:lnTo>
                <a:lnTo>
                  <a:pt x="3853266" y="4886193"/>
                </a:lnTo>
                <a:lnTo>
                  <a:pt x="3887644" y="4856104"/>
                </a:lnTo>
                <a:lnTo>
                  <a:pt x="3919938" y="4823814"/>
                </a:lnTo>
                <a:lnTo>
                  <a:pt x="3950030" y="4789439"/>
                </a:lnTo>
                <a:lnTo>
                  <a:pt x="3977807" y="4753095"/>
                </a:lnTo>
                <a:lnTo>
                  <a:pt x="4003151" y="4714898"/>
                </a:lnTo>
                <a:lnTo>
                  <a:pt x="4025947" y="4674964"/>
                </a:lnTo>
                <a:lnTo>
                  <a:pt x="4046079" y="4633407"/>
                </a:lnTo>
                <a:lnTo>
                  <a:pt x="4063432" y="4590345"/>
                </a:lnTo>
                <a:lnTo>
                  <a:pt x="4077889" y="4545892"/>
                </a:lnTo>
                <a:lnTo>
                  <a:pt x="4089335" y="4500165"/>
                </a:lnTo>
                <a:lnTo>
                  <a:pt x="4097655" y="4453279"/>
                </a:lnTo>
                <a:lnTo>
                  <a:pt x="4102731" y="4405350"/>
                </a:lnTo>
                <a:lnTo>
                  <a:pt x="4104449" y="4356493"/>
                </a:lnTo>
                <a:lnTo>
                  <a:pt x="4104449" y="684149"/>
                </a:lnTo>
                <a:lnTo>
                  <a:pt x="4102731" y="635292"/>
                </a:lnTo>
                <a:lnTo>
                  <a:pt x="4097655" y="587362"/>
                </a:lnTo>
                <a:lnTo>
                  <a:pt x="4089335" y="540474"/>
                </a:lnTo>
                <a:lnTo>
                  <a:pt x="4077889" y="494745"/>
                </a:lnTo>
                <a:lnTo>
                  <a:pt x="4063432" y="450291"/>
                </a:lnTo>
                <a:lnTo>
                  <a:pt x="4046079" y="407226"/>
                </a:lnTo>
                <a:lnTo>
                  <a:pt x="4025947" y="365667"/>
                </a:lnTo>
                <a:lnTo>
                  <a:pt x="4003151" y="325729"/>
                </a:lnTo>
                <a:lnTo>
                  <a:pt x="3977807" y="287529"/>
                </a:lnTo>
                <a:lnTo>
                  <a:pt x="3950030" y="251182"/>
                </a:lnTo>
                <a:lnTo>
                  <a:pt x="3919938" y="216804"/>
                </a:lnTo>
                <a:lnTo>
                  <a:pt x="3887644" y="184511"/>
                </a:lnTo>
                <a:lnTo>
                  <a:pt x="3853266" y="154418"/>
                </a:lnTo>
                <a:lnTo>
                  <a:pt x="3816919" y="126642"/>
                </a:lnTo>
                <a:lnTo>
                  <a:pt x="3778719" y="101298"/>
                </a:lnTo>
                <a:lnTo>
                  <a:pt x="3738782" y="78502"/>
                </a:lnTo>
                <a:lnTo>
                  <a:pt x="3697223" y="58369"/>
                </a:lnTo>
                <a:lnTo>
                  <a:pt x="3654158" y="41017"/>
                </a:lnTo>
                <a:lnTo>
                  <a:pt x="3609703" y="26559"/>
                </a:lnTo>
                <a:lnTo>
                  <a:pt x="3563974" y="15113"/>
                </a:lnTo>
                <a:lnTo>
                  <a:pt x="3517087" y="6794"/>
                </a:lnTo>
                <a:lnTo>
                  <a:pt x="3469157" y="1717"/>
                </a:lnTo>
                <a:lnTo>
                  <a:pt x="342030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lvl="0">
              <a:defRPr/>
            </a:pPr>
            <a:endParaRPr lang="en-US" altLang="zh-CN" sz="3600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0" algn="ctr">
              <a:defRPr/>
            </a:pPr>
            <a:r>
              <a:rPr lang="zh-CN" altLang="en-US" sz="44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谁</a:t>
            </a:r>
            <a:endParaRPr lang="en-US" altLang="zh-CN" sz="44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0" algn="ctr">
              <a:defRPr/>
            </a:pPr>
            <a:endParaRPr lang="en-US" altLang="zh-CN" sz="4400" dirty="0">
              <a:solidFill>
                <a:srgbClr val="FF0000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0" algn="ctr">
              <a:defRPr/>
            </a:pPr>
            <a:r>
              <a:rPr lang="zh-CN" altLang="en-US" sz="3600" dirty="0">
                <a:solidFill>
                  <a:prstClr val="black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应该为公司里的人力资源活动</a:t>
            </a:r>
            <a:endParaRPr lang="en-US" altLang="zh-CN" sz="3600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0">
              <a:defRPr/>
            </a:pPr>
            <a:endParaRPr lang="en-US" altLang="zh-CN" sz="3600" dirty="0">
              <a:solidFill>
                <a:prstClr val="black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lvl="0" algn="ctr">
              <a:defRPr/>
            </a:pPr>
            <a:r>
              <a:rPr lang="zh-CN" altLang="en-US" sz="3600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负责？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3" name="object 6"/>
          <p:cNvSpPr/>
          <p:nvPr/>
        </p:nvSpPr>
        <p:spPr bwMode="auto">
          <a:xfrm>
            <a:off x="1501775" y="1278731"/>
            <a:ext cx="4446587" cy="5040312"/>
          </a:xfrm>
          <a:custGeom>
            <a:avLst/>
            <a:gdLst>
              <a:gd name="T0" fmla="*/ 1860 w 4104640"/>
              <a:gd name="T1" fmla="*/ 635252 h 5040630"/>
              <a:gd name="T2" fmla="*/ 16370 w 4104640"/>
              <a:gd name="T3" fmla="*/ 540440 h 5040630"/>
              <a:gd name="T4" fmla="*/ 44426 w 4104640"/>
              <a:gd name="T5" fmla="*/ 450263 h 5040630"/>
              <a:gd name="T6" fmla="*/ 85029 w 4104640"/>
              <a:gd name="T7" fmla="*/ 365644 h 5040630"/>
              <a:gd name="T8" fmla="*/ 137173 w 4104640"/>
              <a:gd name="T9" fmla="*/ 287511 h 5040630"/>
              <a:gd name="T10" fmla="*/ 199855 w 4104640"/>
              <a:gd name="T11" fmla="*/ 216790 h 5040630"/>
              <a:gd name="T12" fmla="*/ 272072 w 4104640"/>
              <a:gd name="T13" fmla="*/ 154408 h 5040630"/>
              <a:gd name="T14" fmla="*/ 352821 w 4104640"/>
              <a:gd name="T15" fmla="*/ 101292 h 5040630"/>
              <a:gd name="T16" fmla="*/ 441099 w 4104640"/>
              <a:gd name="T17" fmla="*/ 58365 h 5040630"/>
              <a:gd name="T18" fmla="*/ 535904 w 4104640"/>
              <a:gd name="T19" fmla="*/ 26557 h 5040630"/>
              <a:gd name="T20" fmla="*/ 636229 w 4104640"/>
              <a:gd name="T21" fmla="*/ 6794 h 5040630"/>
              <a:gd name="T22" fmla="*/ 741074 w 4104640"/>
              <a:gd name="T23" fmla="*/ 0 h 5040630"/>
              <a:gd name="T24" fmla="*/ 3758164 w 4104640"/>
              <a:gd name="T25" fmla="*/ 1717 h 5040630"/>
              <a:gd name="T26" fmla="*/ 3860880 w 4104640"/>
              <a:gd name="T27" fmla="*/ 15112 h 5040630"/>
              <a:gd name="T28" fmla="*/ 3958577 w 4104640"/>
              <a:gd name="T29" fmla="*/ 41014 h 5040630"/>
              <a:gd name="T30" fmla="*/ 4050250 w 4104640"/>
              <a:gd name="T31" fmla="*/ 78497 h 5040630"/>
              <a:gd name="T32" fmla="*/ 4134897 w 4104640"/>
              <a:gd name="T33" fmla="*/ 126634 h 5040630"/>
              <a:gd name="T34" fmla="*/ 4211514 w 4104640"/>
              <a:gd name="T35" fmla="*/ 184499 h 5040630"/>
              <a:gd name="T36" fmla="*/ 4279097 w 4104640"/>
              <a:gd name="T37" fmla="*/ 251166 h 5040630"/>
              <a:gd name="T38" fmla="*/ 4336643 w 4104640"/>
              <a:gd name="T39" fmla="*/ 325708 h 5040630"/>
              <a:gd name="T40" fmla="*/ 4383147 w 4104640"/>
              <a:gd name="T41" fmla="*/ 407200 h 5040630"/>
              <a:gd name="T42" fmla="*/ 4417607 w 4104640"/>
              <a:gd name="T43" fmla="*/ 494714 h 5040630"/>
              <a:gd name="T44" fmla="*/ 4439020 w 4104640"/>
              <a:gd name="T45" fmla="*/ 587325 h 5040630"/>
              <a:gd name="T46" fmla="*/ 4446380 w 4104640"/>
              <a:gd name="T47" fmla="*/ 684106 h 5040630"/>
              <a:gd name="T48" fmla="*/ 4444519 w 4104640"/>
              <a:gd name="T49" fmla="*/ 4405072 h 5040630"/>
              <a:gd name="T50" fmla="*/ 4430007 w 4104640"/>
              <a:gd name="T51" fmla="*/ 4499881 h 5040630"/>
              <a:gd name="T52" fmla="*/ 4401946 w 4104640"/>
              <a:gd name="T53" fmla="*/ 4590055 h 5040630"/>
              <a:gd name="T54" fmla="*/ 4361338 w 4104640"/>
              <a:gd name="T55" fmla="*/ 4674669 h 5040630"/>
              <a:gd name="T56" fmla="*/ 4309188 w 4104640"/>
              <a:gd name="T57" fmla="*/ 4752795 h 5040630"/>
              <a:gd name="T58" fmla="*/ 4246498 w 4104640"/>
              <a:gd name="T59" fmla="*/ 4823510 h 5040630"/>
              <a:gd name="T60" fmla="*/ 4174272 w 4104640"/>
              <a:gd name="T61" fmla="*/ 4885885 h 5040630"/>
              <a:gd name="T62" fmla="*/ 4093514 w 4104640"/>
              <a:gd name="T63" fmla="*/ 4938995 h 5040630"/>
              <a:gd name="T64" fmla="*/ 4005229 w 4104640"/>
              <a:gd name="T65" fmla="*/ 4981916 h 5040630"/>
              <a:gd name="T66" fmla="*/ 3910418 w 4104640"/>
              <a:gd name="T67" fmla="*/ 5013720 h 5040630"/>
              <a:gd name="T68" fmla="*/ 3810086 w 4104640"/>
              <a:gd name="T69" fmla="*/ 5033480 h 5040630"/>
              <a:gd name="T70" fmla="*/ 3705236 w 4104640"/>
              <a:gd name="T71" fmla="*/ 5040273 h 5040630"/>
              <a:gd name="T72" fmla="*/ 688149 w 4104640"/>
              <a:gd name="T73" fmla="*/ 5038556 h 5040630"/>
              <a:gd name="T74" fmla="*/ 585439 w 4104640"/>
              <a:gd name="T75" fmla="*/ 5025163 h 5040630"/>
              <a:gd name="T76" fmla="*/ 487748 w 4104640"/>
              <a:gd name="T77" fmla="*/ 4999265 h 5040630"/>
              <a:gd name="T78" fmla="*/ 396082 w 4104640"/>
              <a:gd name="T79" fmla="*/ 4961787 h 5040630"/>
              <a:gd name="T80" fmla="*/ 311443 w 4104640"/>
              <a:gd name="T81" fmla="*/ 4913656 h 5040630"/>
              <a:gd name="T82" fmla="*/ 234834 w 4104640"/>
              <a:gd name="T83" fmla="*/ 4855798 h 5040630"/>
              <a:gd name="T84" fmla="*/ 167259 w 4104640"/>
              <a:gd name="T85" fmla="*/ 4789137 h 5040630"/>
              <a:gd name="T86" fmla="*/ 109721 w 4104640"/>
              <a:gd name="T87" fmla="*/ 4714601 h 5040630"/>
              <a:gd name="T88" fmla="*/ 63223 w 4104640"/>
              <a:gd name="T89" fmla="*/ 4633115 h 5040630"/>
              <a:gd name="T90" fmla="*/ 28767 w 4104640"/>
              <a:gd name="T91" fmla="*/ 4545605 h 5040630"/>
              <a:gd name="T92" fmla="*/ 7359 w 4104640"/>
              <a:gd name="T93" fmla="*/ 4452998 h 5040630"/>
              <a:gd name="T94" fmla="*/ 0 w 4104640"/>
              <a:gd name="T95" fmla="*/ 4356218 h 504063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104640"/>
              <a:gd name="T145" fmla="*/ 0 h 5040630"/>
              <a:gd name="T146" fmla="*/ 4104640 w 4104640"/>
              <a:gd name="T147" fmla="*/ 5040630 h 504063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104640" h="5040630">
                <a:moveTo>
                  <a:pt x="0" y="684149"/>
                </a:moveTo>
                <a:lnTo>
                  <a:pt x="1717" y="635292"/>
                </a:lnTo>
                <a:lnTo>
                  <a:pt x="6793" y="587362"/>
                </a:lnTo>
                <a:lnTo>
                  <a:pt x="15111" y="540474"/>
                </a:lnTo>
                <a:lnTo>
                  <a:pt x="26555" y="494745"/>
                </a:lnTo>
                <a:lnTo>
                  <a:pt x="41010" y="450291"/>
                </a:lnTo>
                <a:lnTo>
                  <a:pt x="58361" y="407226"/>
                </a:lnTo>
                <a:lnTo>
                  <a:pt x="78490" y="365667"/>
                </a:lnTo>
                <a:lnTo>
                  <a:pt x="101283" y="325729"/>
                </a:lnTo>
                <a:lnTo>
                  <a:pt x="126624" y="287529"/>
                </a:lnTo>
                <a:lnTo>
                  <a:pt x="154397" y="251182"/>
                </a:lnTo>
                <a:lnTo>
                  <a:pt x="184486" y="216804"/>
                </a:lnTo>
                <a:lnTo>
                  <a:pt x="216775" y="184511"/>
                </a:lnTo>
                <a:lnTo>
                  <a:pt x="251149" y="154418"/>
                </a:lnTo>
                <a:lnTo>
                  <a:pt x="287493" y="126642"/>
                </a:lnTo>
                <a:lnTo>
                  <a:pt x="325689" y="101298"/>
                </a:lnTo>
                <a:lnTo>
                  <a:pt x="365623" y="78502"/>
                </a:lnTo>
                <a:lnTo>
                  <a:pt x="407178" y="58369"/>
                </a:lnTo>
                <a:lnTo>
                  <a:pt x="450240" y="41017"/>
                </a:lnTo>
                <a:lnTo>
                  <a:pt x="494692" y="26559"/>
                </a:lnTo>
                <a:lnTo>
                  <a:pt x="540418" y="15113"/>
                </a:lnTo>
                <a:lnTo>
                  <a:pt x="587302" y="6794"/>
                </a:lnTo>
                <a:lnTo>
                  <a:pt x="635230" y="1717"/>
                </a:lnTo>
                <a:lnTo>
                  <a:pt x="684085" y="0"/>
                </a:lnTo>
                <a:lnTo>
                  <a:pt x="3420300" y="0"/>
                </a:lnTo>
                <a:lnTo>
                  <a:pt x="3469157" y="1717"/>
                </a:lnTo>
                <a:lnTo>
                  <a:pt x="3517087" y="6794"/>
                </a:lnTo>
                <a:lnTo>
                  <a:pt x="3563974" y="15113"/>
                </a:lnTo>
                <a:lnTo>
                  <a:pt x="3609703" y="26559"/>
                </a:lnTo>
                <a:lnTo>
                  <a:pt x="3654158" y="41017"/>
                </a:lnTo>
                <a:lnTo>
                  <a:pt x="3697223" y="58369"/>
                </a:lnTo>
                <a:lnTo>
                  <a:pt x="3738782" y="78502"/>
                </a:lnTo>
                <a:lnTo>
                  <a:pt x="3778719" y="101298"/>
                </a:lnTo>
                <a:lnTo>
                  <a:pt x="3816919" y="126642"/>
                </a:lnTo>
                <a:lnTo>
                  <a:pt x="3853266" y="154418"/>
                </a:lnTo>
                <a:lnTo>
                  <a:pt x="3887644" y="184511"/>
                </a:lnTo>
                <a:lnTo>
                  <a:pt x="3919938" y="216804"/>
                </a:lnTo>
                <a:lnTo>
                  <a:pt x="3950030" y="251182"/>
                </a:lnTo>
                <a:lnTo>
                  <a:pt x="3977807" y="287529"/>
                </a:lnTo>
                <a:lnTo>
                  <a:pt x="4003151" y="325729"/>
                </a:lnTo>
                <a:lnTo>
                  <a:pt x="4025947" y="365667"/>
                </a:lnTo>
                <a:lnTo>
                  <a:pt x="4046079" y="407226"/>
                </a:lnTo>
                <a:lnTo>
                  <a:pt x="4063432" y="450291"/>
                </a:lnTo>
                <a:lnTo>
                  <a:pt x="4077889" y="494745"/>
                </a:lnTo>
                <a:lnTo>
                  <a:pt x="4089335" y="540474"/>
                </a:lnTo>
                <a:lnTo>
                  <a:pt x="4097655" y="587362"/>
                </a:lnTo>
                <a:lnTo>
                  <a:pt x="4102731" y="635292"/>
                </a:lnTo>
                <a:lnTo>
                  <a:pt x="4104449" y="684149"/>
                </a:lnTo>
                <a:lnTo>
                  <a:pt x="4104449" y="4356493"/>
                </a:lnTo>
                <a:lnTo>
                  <a:pt x="4102731" y="4405350"/>
                </a:lnTo>
                <a:lnTo>
                  <a:pt x="4097655" y="4453279"/>
                </a:lnTo>
                <a:lnTo>
                  <a:pt x="4089335" y="4500165"/>
                </a:lnTo>
                <a:lnTo>
                  <a:pt x="4077889" y="4545892"/>
                </a:lnTo>
                <a:lnTo>
                  <a:pt x="4063432" y="4590345"/>
                </a:lnTo>
                <a:lnTo>
                  <a:pt x="4046079" y="4633407"/>
                </a:lnTo>
                <a:lnTo>
                  <a:pt x="4025947" y="4674964"/>
                </a:lnTo>
                <a:lnTo>
                  <a:pt x="4003151" y="4714898"/>
                </a:lnTo>
                <a:lnTo>
                  <a:pt x="3977807" y="4753095"/>
                </a:lnTo>
                <a:lnTo>
                  <a:pt x="3950030" y="4789439"/>
                </a:lnTo>
                <a:lnTo>
                  <a:pt x="3919938" y="4823814"/>
                </a:lnTo>
                <a:lnTo>
                  <a:pt x="3887644" y="4856104"/>
                </a:lnTo>
                <a:lnTo>
                  <a:pt x="3853266" y="4886193"/>
                </a:lnTo>
                <a:lnTo>
                  <a:pt x="3816919" y="4913966"/>
                </a:lnTo>
                <a:lnTo>
                  <a:pt x="3778719" y="4939307"/>
                </a:lnTo>
                <a:lnTo>
                  <a:pt x="3738782" y="4962100"/>
                </a:lnTo>
                <a:lnTo>
                  <a:pt x="3697223" y="4982230"/>
                </a:lnTo>
                <a:lnTo>
                  <a:pt x="3654158" y="4999580"/>
                </a:lnTo>
                <a:lnTo>
                  <a:pt x="3609703" y="5014036"/>
                </a:lnTo>
                <a:lnTo>
                  <a:pt x="3563974" y="5025480"/>
                </a:lnTo>
                <a:lnTo>
                  <a:pt x="3517087" y="5033798"/>
                </a:lnTo>
                <a:lnTo>
                  <a:pt x="3469157" y="5038874"/>
                </a:lnTo>
                <a:lnTo>
                  <a:pt x="3420300" y="5040591"/>
                </a:lnTo>
                <a:lnTo>
                  <a:pt x="684085" y="5040591"/>
                </a:lnTo>
                <a:lnTo>
                  <a:pt x="635230" y="5038874"/>
                </a:lnTo>
                <a:lnTo>
                  <a:pt x="587302" y="5033798"/>
                </a:lnTo>
                <a:lnTo>
                  <a:pt x="540418" y="5025480"/>
                </a:lnTo>
                <a:lnTo>
                  <a:pt x="494692" y="5014036"/>
                </a:lnTo>
                <a:lnTo>
                  <a:pt x="450240" y="4999580"/>
                </a:lnTo>
                <a:lnTo>
                  <a:pt x="407178" y="4982230"/>
                </a:lnTo>
                <a:lnTo>
                  <a:pt x="365623" y="4962100"/>
                </a:lnTo>
                <a:lnTo>
                  <a:pt x="325689" y="4939307"/>
                </a:lnTo>
                <a:lnTo>
                  <a:pt x="287493" y="4913966"/>
                </a:lnTo>
                <a:lnTo>
                  <a:pt x="251149" y="4886193"/>
                </a:lnTo>
                <a:lnTo>
                  <a:pt x="216775" y="4856104"/>
                </a:lnTo>
                <a:lnTo>
                  <a:pt x="184486" y="4823814"/>
                </a:lnTo>
                <a:lnTo>
                  <a:pt x="154397" y="4789439"/>
                </a:lnTo>
                <a:lnTo>
                  <a:pt x="126624" y="4753095"/>
                </a:lnTo>
                <a:lnTo>
                  <a:pt x="101283" y="4714898"/>
                </a:lnTo>
                <a:lnTo>
                  <a:pt x="78490" y="4674964"/>
                </a:lnTo>
                <a:lnTo>
                  <a:pt x="58361" y="4633407"/>
                </a:lnTo>
                <a:lnTo>
                  <a:pt x="41010" y="4590345"/>
                </a:lnTo>
                <a:lnTo>
                  <a:pt x="26555" y="4545892"/>
                </a:lnTo>
                <a:lnTo>
                  <a:pt x="15111" y="4500165"/>
                </a:lnTo>
                <a:lnTo>
                  <a:pt x="6793" y="4453279"/>
                </a:lnTo>
                <a:lnTo>
                  <a:pt x="1717" y="4405350"/>
                </a:lnTo>
                <a:lnTo>
                  <a:pt x="0" y="4356493"/>
                </a:lnTo>
                <a:lnTo>
                  <a:pt x="0" y="684149"/>
                </a:lnTo>
                <a:close/>
              </a:path>
            </a:pathLst>
          </a:custGeom>
          <a:noFill/>
          <a:ln w="9153">
            <a:solidFill>
              <a:srgbClr val="D9D9D9"/>
            </a:solidFill>
            <a:rou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5" name="object 9"/>
          <p:cNvSpPr>
            <a:spLocks noChangeArrowheads="1"/>
          </p:cNvSpPr>
          <p:nvPr/>
        </p:nvSpPr>
        <p:spPr bwMode="auto">
          <a:xfrm>
            <a:off x="6183312" y="1391443"/>
            <a:ext cx="4506913" cy="477202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zh-CN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6" name="object 10"/>
          <p:cNvSpPr/>
          <p:nvPr/>
        </p:nvSpPr>
        <p:spPr bwMode="auto">
          <a:xfrm>
            <a:off x="6197600" y="1278731"/>
            <a:ext cx="4446587" cy="5040312"/>
          </a:xfrm>
          <a:custGeom>
            <a:avLst/>
            <a:gdLst>
              <a:gd name="T0" fmla="*/ 741144 w 4104640"/>
              <a:gd name="T1" fmla="*/ 0 h 5040630"/>
              <a:gd name="T2" fmla="*/ 636294 w 4104640"/>
              <a:gd name="T3" fmla="*/ 6794 h 5040630"/>
              <a:gd name="T4" fmla="*/ 535961 w 4104640"/>
              <a:gd name="T5" fmla="*/ 26557 h 5040630"/>
              <a:gd name="T6" fmla="*/ 441151 w 4104640"/>
              <a:gd name="T7" fmla="*/ 58365 h 5040630"/>
              <a:gd name="T8" fmla="*/ 352865 w 4104640"/>
              <a:gd name="T9" fmla="*/ 101292 h 5040630"/>
              <a:gd name="T10" fmla="*/ 272107 w 4104640"/>
              <a:gd name="T11" fmla="*/ 154408 h 5040630"/>
              <a:gd name="T12" fmla="*/ 199882 w 4104640"/>
              <a:gd name="T13" fmla="*/ 216790 h 5040630"/>
              <a:gd name="T14" fmla="*/ 137192 w 4104640"/>
              <a:gd name="T15" fmla="*/ 287511 h 5040630"/>
              <a:gd name="T16" fmla="*/ 85042 w 4104640"/>
              <a:gd name="T17" fmla="*/ 365644 h 5040630"/>
              <a:gd name="T18" fmla="*/ 44434 w 4104640"/>
              <a:gd name="T19" fmla="*/ 450263 h 5040630"/>
              <a:gd name="T20" fmla="*/ 16372 w 4104640"/>
              <a:gd name="T21" fmla="*/ 540440 h 5040630"/>
              <a:gd name="T22" fmla="*/ 1860 w 4104640"/>
              <a:gd name="T23" fmla="*/ 635252 h 5040630"/>
              <a:gd name="T24" fmla="*/ 0 w 4104640"/>
              <a:gd name="T25" fmla="*/ 4356218 h 5040630"/>
              <a:gd name="T26" fmla="*/ 7360 w 4104640"/>
              <a:gd name="T27" fmla="*/ 4452998 h 5040630"/>
              <a:gd name="T28" fmla="*/ 28772 w 4104640"/>
              <a:gd name="T29" fmla="*/ 4545605 h 5040630"/>
              <a:gd name="T30" fmla="*/ 63232 w 4104640"/>
              <a:gd name="T31" fmla="*/ 4633115 h 5040630"/>
              <a:gd name="T32" fmla="*/ 109737 w 4104640"/>
              <a:gd name="T33" fmla="*/ 4714601 h 5040630"/>
              <a:gd name="T34" fmla="*/ 167282 w 4104640"/>
              <a:gd name="T35" fmla="*/ 4789137 h 5040630"/>
              <a:gd name="T36" fmla="*/ 234865 w 4104640"/>
              <a:gd name="T37" fmla="*/ 4855798 h 5040630"/>
              <a:gd name="T38" fmla="*/ 311482 w 4104640"/>
              <a:gd name="T39" fmla="*/ 4913656 h 5040630"/>
              <a:gd name="T40" fmla="*/ 396130 w 4104640"/>
              <a:gd name="T41" fmla="*/ 4961787 h 5040630"/>
              <a:gd name="T42" fmla="*/ 487804 w 4104640"/>
              <a:gd name="T43" fmla="*/ 4999265 h 5040630"/>
              <a:gd name="T44" fmla="*/ 585499 w 4104640"/>
              <a:gd name="T45" fmla="*/ 5025163 h 5040630"/>
              <a:gd name="T46" fmla="*/ 688217 w 4104640"/>
              <a:gd name="T47" fmla="*/ 5038556 h 5040630"/>
              <a:gd name="T48" fmla="*/ 3705306 w 4104640"/>
              <a:gd name="T49" fmla="*/ 5040273 h 5040630"/>
              <a:gd name="T50" fmla="*/ 3810155 w 4104640"/>
              <a:gd name="T51" fmla="*/ 5033480 h 5040630"/>
              <a:gd name="T52" fmla="*/ 3910487 w 4104640"/>
              <a:gd name="T53" fmla="*/ 5013720 h 5040630"/>
              <a:gd name="T54" fmla="*/ 4005297 w 4104640"/>
              <a:gd name="T55" fmla="*/ 4981916 h 5040630"/>
              <a:gd name="T56" fmla="*/ 4093584 w 4104640"/>
              <a:gd name="T57" fmla="*/ 4938995 h 5040630"/>
              <a:gd name="T58" fmla="*/ 4174341 w 4104640"/>
              <a:gd name="T59" fmla="*/ 4885885 h 5040630"/>
              <a:gd name="T60" fmla="*/ 4246566 w 4104640"/>
              <a:gd name="T61" fmla="*/ 4823510 h 5040630"/>
              <a:gd name="T62" fmla="*/ 4309256 w 4104640"/>
              <a:gd name="T63" fmla="*/ 4752795 h 5040630"/>
              <a:gd name="T64" fmla="*/ 4361407 w 4104640"/>
              <a:gd name="T65" fmla="*/ 4674669 h 5040630"/>
              <a:gd name="T66" fmla="*/ 4402014 w 4104640"/>
              <a:gd name="T67" fmla="*/ 4590055 h 5040630"/>
              <a:gd name="T68" fmla="*/ 4430076 w 4104640"/>
              <a:gd name="T69" fmla="*/ 4499881 h 5040630"/>
              <a:gd name="T70" fmla="*/ 4444588 w 4104640"/>
              <a:gd name="T71" fmla="*/ 4405072 h 5040630"/>
              <a:gd name="T72" fmla="*/ 4446449 w 4104640"/>
              <a:gd name="T73" fmla="*/ 684106 h 5040630"/>
              <a:gd name="T74" fmla="*/ 4439088 w 4104640"/>
              <a:gd name="T75" fmla="*/ 587325 h 5040630"/>
              <a:gd name="T76" fmla="*/ 4417677 w 4104640"/>
              <a:gd name="T77" fmla="*/ 494714 h 5040630"/>
              <a:gd name="T78" fmla="*/ 4383217 w 4104640"/>
              <a:gd name="T79" fmla="*/ 407200 h 5040630"/>
              <a:gd name="T80" fmla="*/ 4336711 w 4104640"/>
              <a:gd name="T81" fmla="*/ 325708 h 5040630"/>
              <a:gd name="T82" fmla="*/ 4279166 w 4104640"/>
              <a:gd name="T83" fmla="*/ 251166 h 5040630"/>
              <a:gd name="T84" fmla="*/ 4211583 w 4104640"/>
              <a:gd name="T85" fmla="*/ 184499 h 5040630"/>
              <a:gd name="T86" fmla="*/ 4134966 w 4104640"/>
              <a:gd name="T87" fmla="*/ 126634 h 5040630"/>
              <a:gd name="T88" fmla="*/ 4050319 w 4104640"/>
              <a:gd name="T89" fmla="*/ 78497 h 5040630"/>
              <a:gd name="T90" fmla="*/ 3958645 w 4104640"/>
              <a:gd name="T91" fmla="*/ 41014 h 5040630"/>
              <a:gd name="T92" fmla="*/ 3860949 w 4104640"/>
              <a:gd name="T93" fmla="*/ 15112 h 5040630"/>
              <a:gd name="T94" fmla="*/ 3758232 w 4104640"/>
              <a:gd name="T95" fmla="*/ 1717 h 504063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104640"/>
              <a:gd name="T145" fmla="*/ 0 h 5040630"/>
              <a:gd name="T146" fmla="*/ 4104640 w 4104640"/>
              <a:gd name="T147" fmla="*/ 5040630 h 504063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104640" h="5040630">
                <a:moveTo>
                  <a:pt x="3420364" y="0"/>
                </a:moveTo>
                <a:lnTo>
                  <a:pt x="684149" y="0"/>
                </a:lnTo>
                <a:lnTo>
                  <a:pt x="635292" y="1717"/>
                </a:lnTo>
                <a:lnTo>
                  <a:pt x="587362" y="6794"/>
                </a:lnTo>
                <a:lnTo>
                  <a:pt x="540474" y="15113"/>
                </a:lnTo>
                <a:lnTo>
                  <a:pt x="494745" y="26559"/>
                </a:lnTo>
                <a:lnTo>
                  <a:pt x="450291" y="41017"/>
                </a:lnTo>
                <a:lnTo>
                  <a:pt x="407226" y="58369"/>
                </a:lnTo>
                <a:lnTo>
                  <a:pt x="365667" y="78502"/>
                </a:lnTo>
                <a:lnTo>
                  <a:pt x="325729" y="101298"/>
                </a:lnTo>
                <a:lnTo>
                  <a:pt x="287529" y="126642"/>
                </a:lnTo>
                <a:lnTo>
                  <a:pt x="251182" y="154418"/>
                </a:lnTo>
                <a:lnTo>
                  <a:pt x="216804" y="184511"/>
                </a:lnTo>
                <a:lnTo>
                  <a:pt x="184511" y="216804"/>
                </a:lnTo>
                <a:lnTo>
                  <a:pt x="154418" y="251182"/>
                </a:lnTo>
                <a:lnTo>
                  <a:pt x="126642" y="287529"/>
                </a:lnTo>
                <a:lnTo>
                  <a:pt x="101298" y="325729"/>
                </a:lnTo>
                <a:lnTo>
                  <a:pt x="78502" y="365667"/>
                </a:lnTo>
                <a:lnTo>
                  <a:pt x="58369" y="407226"/>
                </a:lnTo>
                <a:lnTo>
                  <a:pt x="41017" y="450291"/>
                </a:lnTo>
                <a:lnTo>
                  <a:pt x="26559" y="494745"/>
                </a:lnTo>
                <a:lnTo>
                  <a:pt x="15113" y="540474"/>
                </a:lnTo>
                <a:lnTo>
                  <a:pt x="6794" y="587362"/>
                </a:lnTo>
                <a:lnTo>
                  <a:pt x="1717" y="635292"/>
                </a:lnTo>
                <a:lnTo>
                  <a:pt x="0" y="684149"/>
                </a:lnTo>
                <a:lnTo>
                  <a:pt x="0" y="4356493"/>
                </a:lnTo>
                <a:lnTo>
                  <a:pt x="1717" y="4405350"/>
                </a:lnTo>
                <a:lnTo>
                  <a:pt x="6794" y="4453279"/>
                </a:lnTo>
                <a:lnTo>
                  <a:pt x="15113" y="4500165"/>
                </a:lnTo>
                <a:lnTo>
                  <a:pt x="26559" y="4545892"/>
                </a:lnTo>
                <a:lnTo>
                  <a:pt x="41017" y="4590345"/>
                </a:lnTo>
                <a:lnTo>
                  <a:pt x="58369" y="4633407"/>
                </a:lnTo>
                <a:lnTo>
                  <a:pt x="78502" y="4674964"/>
                </a:lnTo>
                <a:lnTo>
                  <a:pt x="101298" y="4714898"/>
                </a:lnTo>
                <a:lnTo>
                  <a:pt x="126642" y="4753095"/>
                </a:lnTo>
                <a:lnTo>
                  <a:pt x="154418" y="4789439"/>
                </a:lnTo>
                <a:lnTo>
                  <a:pt x="184511" y="4823814"/>
                </a:lnTo>
                <a:lnTo>
                  <a:pt x="216804" y="4856104"/>
                </a:lnTo>
                <a:lnTo>
                  <a:pt x="251182" y="4886193"/>
                </a:lnTo>
                <a:lnTo>
                  <a:pt x="287529" y="4913966"/>
                </a:lnTo>
                <a:lnTo>
                  <a:pt x="325729" y="4939307"/>
                </a:lnTo>
                <a:lnTo>
                  <a:pt x="365667" y="4962100"/>
                </a:lnTo>
                <a:lnTo>
                  <a:pt x="407226" y="4982230"/>
                </a:lnTo>
                <a:lnTo>
                  <a:pt x="450291" y="4999580"/>
                </a:lnTo>
                <a:lnTo>
                  <a:pt x="494745" y="5014036"/>
                </a:lnTo>
                <a:lnTo>
                  <a:pt x="540474" y="5025480"/>
                </a:lnTo>
                <a:lnTo>
                  <a:pt x="587362" y="5033798"/>
                </a:lnTo>
                <a:lnTo>
                  <a:pt x="635292" y="5038874"/>
                </a:lnTo>
                <a:lnTo>
                  <a:pt x="684149" y="5040591"/>
                </a:lnTo>
                <a:lnTo>
                  <a:pt x="3420364" y="5040591"/>
                </a:lnTo>
                <a:lnTo>
                  <a:pt x="3469220" y="5038874"/>
                </a:lnTo>
                <a:lnTo>
                  <a:pt x="3517150" y="5033798"/>
                </a:lnTo>
                <a:lnTo>
                  <a:pt x="3564038" y="5025480"/>
                </a:lnTo>
                <a:lnTo>
                  <a:pt x="3609767" y="5014036"/>
                </a:lnTo>
                <a:lnTo>
                  <a:pt x="3654221" y="4999580"/>
                </a:lnTo>
                <a:lnTo>
                  <a:pt x="3697286" y="4982230"/>
                </a:lnTo>
                <a:lnTo>
                  <a:pt x="3738845" y="4962100"/>
                </a:lnTo>
                <a:lnTo>
                  <a:pt x="3778783" y="4939307"/>
                </a:lnTo>
                <a:lnTo>
                  <a:pt x="3816983" y="4913966"/>
                </a:lnTo>
                <a:lnTo>
                  <a:pt x="3853330" y="4886193"/>
                </a:lnTo>
                <a:lnTo>
                  <a:pt x="3887708" y="4856104"/>
                </a:lnTo>
                <a:lnTo>
                  <a:pt x="3920001" y="4823814"/>
                </a:lnTo>
                <a:lnTo>
                  <a:pt x="3950094" y="4789439"/>
                </a:lnTo>
                <a:lnTo>
                  <a:pt x="3977870" y="4753095"/>
                </a:lnTo>
                <a:lnTo>
                  <a:pt x="4003214" y="4714898"/>
                </a:lnTo>
                <a:lnTo>
                  <a:pt x="4026010" y="4674964"/>
                </a:lnTo>
                <a:lnTo>
                  <a:pt x="4046143" y="4633407"/>
                </a:lnTo>
                <a:lnTo>
                  <a:pt x="4063495" y="4590345"/>
                </a:lnTo>
                <a:lnTo>
                  <a:pt x="4077953" y="4545892"/>
                </a:lnTo>
                <a:lnTo>
                  <a:pt x="4089399" y="4500165"/>
                </a:lnTo>
                <a:lnTo>
                  <a:pt x="4097718" y="4453279"/>
                </a:lnTo>
                <a:lnTo>
                  <a:pt x="4102795" y="4405350"/>
                </a:lnTo>
                <a:lnTo>
                  <a:pt x="4104513" y="4356493"/>
                </a:lnTo>
                <a:lnTo>
                  <a:pt x="4104513" y="684149"/>
                </a:lnTo>
                <a:lnTo>
                  <a:pt x="4102795" y="635292"/>
                </a:lnTo>
                <a:lnTo>
                  <a:pt x="4097718" y="587362"/>
                </a:lnTo>
                <a:lnTo>
                  <a:pt x="4089399" y="540474"/>
                </a:lnTo>
                <a:lnTo>
                  <a:pt x="4077953" y="494745"/>
                </a:lnTo>
                <a:lnTo>
                  <a:pt x="4063495" y="450291"/>
                </a:lnTo>
                <a:lnTo>
                  <a:pt x="4046143" y="407226"/>
                </a:lnTo>
                <a:lnTo>
                  <a:pt x="4026010" y="365667"/>
                </a:lnTo>
                <a:lnTo>
                  <a:pt x="4003214" y="325729"/>
                </a:lnTo>
                <a:lnTo>
                  <a:pt x="3977870" y="287529"/>
                </a:lnTo>
                <a:lnTo>
                  <a:pt x="3950094" y="251182"/>
                </a:lnTo>
                <a:lnTo>
                  <a:pt x="3920001" y="216804"/>
                </a:lnTo>
                <a:lnTo>
                  <a:pt x="3887708" y="184511"/>
                </a:lnTo>
                <a:lnTo>
                  <a:pt x="3853330" y="154418"/>
                </a:lnTo>
                <a:lnTo>
                  <a:pt x="3816983" y="126642"/>
                </a:lnTo>
                <a:lnTo>
                  <a:pt x="3778783" y="101298"/>
                </a:lnTo>
                <a:lnTo>
                  <a:pt x="3738845" y="78502"/>
                </a:lnTo>
                <a:lnTo>
                  <a:pt x="3697286" y="58369"/>
                </a:lnTo>
                <a:lnTo>
                  <a:pt x="3654221" y="41017"/>
                </a:lnTo>
                <a:lnTo>
                  <a:pt x="3609767" y="26559"/>
                </a:lnTo>
                <a:lnTo>
                  <a:pt x="3564038" y="15113"/>
                </a:lnTo>
                <a:lnTo>
                  <a:pt x="3517150" y="6794"/>
                </a:lnTo>
                <a:lnTo>
                  <a:pt x="3469220" y="1717"/>
                </a:lnTo>
                <a:lnTo>
                  <a:pt x="3420364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7" name="object 11"/>
          <p:cNvSpPr/>
          <p:nvPr/>
        </p:nvSpPr>
        <p:spPr bwMode="auto">
          <a:xfrm>
            <a:off x="6197600" y="1278731"/>
            <a:ext cx="4446587" cy="5040312"/>
          </a:xfrm>
          <a:custGeom>
            <a:avLst/>
            <a:gdLst>
              <a:gd name="T0" fmla="*/ 1860 w 4104640"/>
              <a:gd name="T1" fmla="*/ 635252 h 5040630"/>
              <a:gd name="T2" fmla="*/ 16372 w 4104640"/>
              <a:gd name="T3" fmla="*/ 540440 h 5040630"/>
              <a:gd name="T4" fmla="*/ 44434 w 4104640"/>
              <a:gd name="T5" fmla="*/ 450263 h 5040630"/>
              <a:gd name="T6" fmla="*/ 85042 w 4104640"/>
              <a:gd name="T7" fmla="*/ 365644 h 5040630"/>
              <a:gd name="T8" fmla="*/ 137192 w 4104640"/>
              <a:gd name="T9" fmla="*/ 287511 h 5040630"/>
              <a:gd name="T10" fmla="*/ 199882 w 4104640"/>
              <a:gd name="T11" fmla="*/ 216790 h 5040630"/>
              <a:gd name="T12" fmla="*/ 272107 w 4104640"/>
              <a:gd name="T13" fmla="*/ 154408 h 5040630"/>
              <a:gd name="T14" fmla="*/ 352865 w 4104640"/>
              <a:gd name="T15" fmla="*/ 101292 h 5040630"/>
              <a:gd name="T16" fmla="*/ 441151 w 4104640"/>
              <a:gd name="T17" fmla="*/ 58365 h 5040630"/>
              <a:gd name="T18" fmla="*/ 535961 w 4104640"/>
              <a:gd name="T19" fmla="*/ 26557 h 5040630"/>
              <a:gd name="T20" fmla="*/ 636294 w 4104640"/>
              <a:gd name="T21" fmla="*/ 6794 h 5040630"/>
              <a:gd name="T22" fmla="*/ 741144 w 4104640"/>
              <a:gd name="T23" fmla="*/ 0 h 5040630"/>
              <a:gd name="T24" fmla="*/ 3758232 w 4104640"/>
              <a:gd name="T25" fmla="*/ 1717 h 5040630"/>
              <a:gd name="T26" fmla="*/ 3860949 w 4104640"/>
              <a:gd name="T27" fmla="*/ 15112 h 5040630"/>
              <a:gd name="T28" fmla="*/ 3958645 w 4104640"/>
              <a:gd name="T29" fmla="*/ 41014 h 5040630"/>
              <a:gd name="T30" fmla="*/ 4050319 w 4104640"/>
              <a:gd name="T31" fmla="*/ 78497 h 5040630"/>
              <a:gd name="T32" fmla="*/ 4134966 w 4104640"/>
              <a:gd name="T33" fmla="*/ 126634 h 5040630"/>
              <a:gd name="T34" fmla="*/ 4211583 w 4104640"/>
              <a:gd name="T35" fmla="*/ 184499 h 5040630"/>
              <a:gd name="T36" fmla="*/ 4279166 w 4104640"/>
              <a:gd name="T37" fmla="*/ 251166 h 5040630"/>
              <a:gd name="T38" fmla="*/ 4336711 w 4104640"/>
              <a:gd name="T39" fmla="*/ 325708 h 5040630"/>
              <a:gd name="T40" fmla="*/ 4383217 w 4104640"/>
              <a:gd name="T41" fmla="*/ 407200 h 5040630"/>
              <a:gd name="T42" fmla="*/ 4417677 w 4104640"/>
              <a:gd name="T43" fmla="*/ 494714 h 5040630"/>
              <a:gd name="T44" fmla="*/ 4439088 w 4104640"/>
              <a:gd name="T45" fmla="*/ 587325 h 5040630"/>
              <a:gd name="T46" fmla="*/ 4446449 w 4104640"/>
              <a:gd name="T47" fmla="*/ 684106 h 5040630"/>
              <a:gd name="T48" fmla="*/ 4444588 w 4104640"/>
              <a:gd name="T49" fmla="*/ 4405072 h 5040630"/>
              <a:gd name="T50" fmla="*/ 4430076 w 4104640"/>
              <a:gd name="T51" fmla="*/ 4499881 h 5040630"/>
              <a:gd name="T52" fmla="*/ 4402014 w 4104640"/>
              <a:gd name="T53" fmla="*/ 4590055 h 5040630"/>
              <a:gd name="T54" fmla="*/ 4361407 w 4104640"/>
              <a:gd name="T55" fmla="*/ 4674669 h 5040630"/>
              <a:gd name="T56" fmla="*/ 4309256 w 4104640"/>
              <a:gd name="T57" fmla="*/ 4752795 h 5040630"/>
              <a:gd name="T58" fmla="*/ 4246566 w 4104640"/>
              <a:gd name="T59" fmla="*/ 4823510 h 5040630"/>
              <a:gd name="T60" fmla="*/ 4174341 w 4104640"/>
              <a:gd name="T61" fmla="*/ 4885885 h 5040630"/>
              <a:gd name="T62" fmla="*/ 4093584 w 4104640"/>
              <a:gd name="T63" fmla="*/ 4938995 h 5040630"/>
              <a:gd name="T64" fmla="*/ 4005297 w 4104640"/>
              <a:gd name="T65" fmla="*/ 4981916 h 5040630"/>
              <a:gd name="T66" fmla="*/ 3910487 w 4104640"/>
              <a:gd name="T67" fmla="*/ 5013720 h 5040630"/>
              <a:gd name="T68" fmla="*/ 3810155 w 4104640"/>
              <a:gd name="T69" fmla="*/ 5033480 h 5040630"/>
              <a:gd name="T70" fmla="*/ 3705306 w 4104640"/>
              <a:gd name="T71" fmla="*/ 5040273 h 5040630"/>
              <a:gd name="T72" fmla="*/ 688217 w 4104640"/>
              <a:gd name="T73" fmla="*/ 5038556 h 5040630"/>
              <a:gd name="T74" fmla="*/ 585499 w 4104640"/>
              <a:gd name="T75" fmla="*/ 5025163 h 5040630"/>
              <a:gd name="T76" fmla="*/ 487804 w 4104640"/>
              <a:gd name="T77" fmla="*/ 4999265 h 5040630"/>
              <a:gd name="T78" fmla="*/ 396130 w 4104640"/>
              <a:gd name="T79" fmla="*/ 4961787 h 5040630"/>
              <a:gd name="T80" fmla="*/ 311482 w 4104640"/>
              <a:gd name="T81" fmla="*/ 4913656 h 5040630"/>
              <a:gd name="T82" fmla="*/ 234865 w 4104640"/>
              <a:gd name="T83" fmla="*/ 4855798 h 5040630"/>
              <a:gd name="T84" fmla="*/ 167282 w 4104640"/>
              <a:gd name="T85" fmla="*/ 4789137 h 5040630"/>
              <a:gd name="T86" fmla="*/ 109737 w 4104640"/>
              <a:gd name="T87" fmla="*/ 4714601 h 5040630"/>
              <a:gd name="T88" fmla="*/ 63232 w 4104640"/>
              <a:gd name="T89" fmla="*/ 4633115 h 5040630"/>
              <a:gd name="T90" fmla="*/ 28772 w 4104640"/>
              <a:gd name="T91" fmla="*/ 4545605 h 5040630"/>
              <a:gd name="T92" fmla="*/ 7360 w 4104640"/>
              <a:gd name="T93" fmla="*/ 4452998 h 5040630"/>
              <a:gd name="T94" fmla="*/ 0 w 4104640"/>
              <a:gd name="T95" fmla="*/ 4356218 h 504063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4104640"/>
              <a:gd name="T145" fmla="*/ 0 h 5040630"/>
              <a:gd name="T146" fmla="*/ 4104640 w 4104640"/>
              <a:gd name="T147" fmla="*/ 5040630 h 5040630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4104640" h="5040630">
                <a:moveTo>
                  <a:pt x="0" y="684149"/>
                </a:moveTo>
                <a:lnTo>
                  <a:pt x="1717" y="635292"/>
                </a:lnTo>
                <a:lnTo>
                  <a:pt x="6794" y="587362"/>
                </a:lnTo>
                <a:lnTo>
                  <a:pt x="15113" y="540474"/>
                </a:lnTo>
                <a:lnTo>
                  <a:pt x="26559" y="494745"/>
                </a:lnTo>
                <a:lnTo>
                  <a:pt x="41017" y="450291"/>
                </a:lnTo>
                <a:lnTo>
                  <a:pt x="58369" y="407226"/>
                </a:lnTo>
                <a:lnTo>
                  <a:pt x="78502" y="365667"/>
                </a:lnTo>
                <a:lnTo>
                  <a:pt x="101298" y="325729"/>
                </a:lnTo>
                <a:lnTo>
                  <a:pt x="126642" y="287529"/>
                </a:lnTo>
                <a:lnTo>
                  <a:pt x="154418" y="251182"/>
                </a:lnTo>
                <a:lnTo>
                  <a:pt x="184511" y="216804"/>
                </a:lnTo>
                <a:lnTo>
                  <a:pt x="216804" y="184511"/>
                </a:lnTo>
                <a:lnTo>
                  <a:pt x="251182" y="154418"/>
                </a:lnTo>
                <a:lnTo>
                  <a:pt x="287529" y="126642"/>
                </a:lnTo>
                <a:lnTo>
                  <a:pt x="325729" y="101298"/>
                </a:lnTo>
                <a:lnTo>
                  <a:pt x="365667" y="78502"/>
                </a:lnTo>
                <a:lnTo>
                  <a:pt x="407226" y="58369"/>
                </a:lnTo>
                <a:lnTo>
                  <a:pt x="450291" y="41017"/>
                </a:lnTo>
                <a:lnTo>
                  <a:pt x="494745" y="26559"/>
                </a:lnTo>
                <a:lnTo>
                  <a:pt x="540474" y="15113"/>
                </a:lnTo>
                <a:lnTo>
                  <a:pt x="587362" y="6794"/>
                </a:lnTo>
                <a:lnTo>
                  <a:pt x="635292" y="1717"/>
                </a:lnTo>
                <a:lnTo>
                  <a:pt x="684149" y="0"/>
                </a:lnTo>
                <a:lnTo>
                  <a:pt x="3420364" y="0"/>
                </a:lnTo>
                <a:lnTo>
                  <a:pt x="3469220" y="1717"/>
                </a:lnTo>
                <a:lnTo>
                  <a:pt x="3517150" y="6794"/>
                </a:lnTo>
                <a:lnTo>
                  <a:pt x="3564038" y="15113"/>
                </a:lnTo>
                <a:lnTo>
                  <a:pt x="3609767" y="26559"/>
                </a:lnTo>
                <a:lnTo>
                  <a:pt x="3654221" y="41017"/>
                </a:lnTo>
                <a:lnTo>
                  <a:pt x="3697286" y="58369"/>
                </a:lnTo>
                <a:lnTo>
                  <a:pt x="3738845" y="78502"/>
                </a:lnTo>
                <a:lnTo>
                  <a:pt x="3778783" y="101298"/>
                </a:lnTo>
                <a:lnTo>
                  <a:pt x="3816983" y="126642"/>
                </a:lnTo>
                <a:lnTo>
                  <a:pt x="3853330" y="154418"/>
                </a:lnTo>
                <a:lnTo>
                  <a:pt x="3887708" y="184511"/>
                </a:lnTo>
                <a:lnTo>
                  <a:pt x="3920001" y="216804"/>
                </a:lnTo>
                <a:lnTo>
                  <a:pt x="3950094" y="251182"/>
                </a:lnTo>
                <a:lnTo>
                  <a:pt x="3977870" y="287529"/>
                </a:lnTo>
                <a:lnTo>
                  <a:pt x="4003214" y="325729"/>
                </a:lnTo>
                <a:lnTo>
                  <a:pt x="4026010" y="365667"/>
                </a:lnTo>
                <a:lnTo>
                  <a:pt x="4046143" y="407226"/>
                </a:lnTo>
                <a:lnTo>
                  <a:pt x="4063495" y="450291"/>
                </a:lnTo>
                <a:lnTo>
                  <a:pt x="4077953" y="494745"/>
                </a:lnTo>
                <a:lnTo>
                  <a:pt x="4089399" y="540474"/>
                </a:lnTo>
                <a:lnTo>
                  <a:pt x="4097718" y="587362"/>
                </a:lnTo>
                <a:lnTo>
                  <a:pt x="4102795" y="635292"/>
                </a:lnTo>
                <a:lnTo>
                  <a:pt x="4104513" y="684149"/>
                </a:lnTo>
                <a:lnTo>
                  <a:pt x="4104513" y="4356493"/>
                </a:lnTo>
                <a:lnTo>
                  <a:pt x="4102795" y="4405350"/>
                </a:lnTo>
                <a:lnTo>
                  <a:pt x="4097718" y="4453279"/>
                </a:lnTo>
                <a:lnTo>
                  <a:pt x="4089399" y="4500165"/>
                </a:lnTo>
                <a:lnTo>
                  <a:pt x="4077953" y="4545892"/>
                </a:lnTo>
                <a:lnTo>
                  <a:pt x="4063495" y="4590345"/>
                </a:lnTo>
                <a:lnTo>
                  <a:pt x="4046143" y="4633407"/>
                </a:lnTo>
                <a:lnTo>
                  <a:pt x="4026010" y="4674964"/>
                </a:lnTo>
                <a:lnTo>
                  <a:pt x="4003214" y="4714898"/>
                </a:lnTo>
                <a:lnTo>
                  <a:pt x="3977870" y="4753095"/>
                </a:lnTo>
                <a:lnTo>
                  <a:pt x="3950094" y="4789439"/>
                </a:lnTo>
                <a:lnTo>
                  <a:pt x="3920001" y="4823814"/>
                </a:lnTo>
                <a:lnTo>
                  <a:pt x="3887708" y="4856104"/>
                </a:lnTo>
                <a:lnTo>
                  <a:pt x="3853330" y="4886193"/>
                </a:lnTo>
                <a:lnTo>
                  <a:pt x="3816983" y="4913966"/>
                </a:lnTo>
                <a:lnTo>
                  <a:pt x="3778783" y="4939307"/>
                </a:lnTo>
                <a:lnTo>
                  <a:pt x="3738845" y="4962100"/>
                </a:lnTo>
                <a:lnTo>
                  <a:pt x="3697286" y="4982230"/>
                </a:lnTo>
                <a:lnTo>
                  <a:pt x="3654221" y="4999580"/>
                </a:lnTo>
                <a:lnTo>
                  <a:pt x="3609767" y="5014036"/>
                </a:lnTo>
                <a:lnTo>
                  <a:pt x="3564038" y="5025480"/>
                </a:lnTo>
                <a:lnTo>
                  <a:pt x="3517150" y="5033798"/>
                </a:lnTo>
                <a:lnTo>
                  <a:pt x="3469220" y="5038874"/>
                </a:lnTo>
                <a:lnTo>
                  <a:pt x="3420364" y="5040591"/>
                </a:lnTo>
                <a:lnTo>
                  <a:pt x="684149" y="5040591"/>
                </a:lnTo>
                <a:lnTo>
                  <a:pt x="635292" y="5038874"/>
                </a:lnTo>
                <a:lnTo>
                  <a:pt x="587362" y="5033798"/>
                </a:lnTo>
                <a:lnTo>
                  <a:pt x="540474" y="5025480"/>
                </a:lnTo>
                <a:lnTo>
                  <a:pt x="494745" y="5014036"/>
                </a:lnTo>
                <a:lnTo>
                  <a:pt x="450291" y="4999580"/>
                </a:lnTo>
                <a:lnTo>
                  <a:pt x="407226" y="4982230"/>
                </a:lnTo>
                <a:lnTo>
                  <a:pt x="365667" y="4962100"/>
                </a:lnTo>
                <a:lnTo>
                  <a:pt x="325729" y="4939307"/>
                </a:lnTo>
                <a:lnTo>
                  <a:pt x="287529" y="4913966"/>
                </a:lnTo>
                <a:lnTo>
                  <a:pt x="251182" y="4886193"/>
                </a:lnTo>
                <a:lnTo>
                  <a:pt x="216804" y="4856104"/>
                </a:lnTo>
                <a:lnTo>
                  <a:pt x="184511" y="4823814"/>
                </a:lnTo>
                <a:lnTo>
                  <a:pt x="154418" y="4789439"/>
                </a:lnTo>
                <a:lnTo>
                  <a:pt x="126642" y="4753095"/>
                </a:lnTo>
                <a:lnTo>
                  <a:pt x="101298" y="4714898"/>
                </a:lnTo>
                <a:lnTo>
                  <a:pt x="78502" y="4674964"/>
                </a:lnTo>
                <a:lnTo>
                  <a:pt x="58369" y="4633407"/>
                </a:lnTo>
                <a:lnTo>
                  <a:pt x="41017" y="4590345"/>
                </a:lnTo>
                <a:lnTo>
                  <a:pt x="26559" y="4545892"/>
                </a:lnTo>
                <a:lnTo>
                  <a:pt x="15113" y="4500165"/>
                </a:lnTo>
                <a:lnTo>
                  <a:pt x="6794" y="4453279"/>
                </a:lnTo>
                <a:lnTo>
                  <a:pt x="1717" y="4405350"/>
                </a:lnTo>
                <a:lnTo>
                  <a:pt x="0" y="4356493"/>
                </a:lnTo>
                <a:lnTo>
                  <a:pt x="0" y="684149"/>
                </a:lnTo>
                <a:close/>
              </a:path>
            </a:pathLst>
          </a:custGeom>
          <a:noFill/>
          <a:ln w="9153">
            <a:solidFill>
              <a:srgbClr val="D9D9D9"/>
            </a:solidFill>
            <a:rou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9" name="object 13"/>
          <p:cNvSpPr/>
          <p:nvPr/>
        </p:nvSpPr>
        <p:spPr bwMode="auto">
          <a:xfrm>
            <a:off x="5767387" y="2028031"/>
            <a:ext cx="661988" cy="252412"/>
          </a:xfrm>
          <a:custGeom>
            <a:avLst/>
            <a:gdLst>
              <a:gd name="T0" fmla="*/ 330856 w 612139"/>
              <a:gd name="T1" fmla="*/ 0 h 252094"/>
              <a:gd name="T2" fmla="*/ 277205 w 612139"/>
              <a:gd name="T3" fmla="*/ 3304 h 252094"/>
              <a:gd name="T4" fmla="*/ 226304 w 612139"/>
              <a:gd name="T5" fmla="*/ 12871 h 252094"/>
              <a:gd name="T6" fmla="*/ 178837 w 612139"/>
              <a:gd name="T7" fmla="*/ 28181 h 252094"/>
              <a:gd name="T8" fmla="*/ 135483 w 612139"/>
              <a:gd name="T9" fmla="*/ 48711 h 252094"/>
              <a:gd name="T10" fmla="*/ 96929 w 612139"/>
              <a:gd name="T11" fmla="*/ 73943 h 252094"/>
              <a:gd name="T12" fmla="*/ 63853 w 612139"/>
              <a:gd name="T13" fmla="*/ 103356 h 252094"/>
              <a:gd name="T14" fmla="*/ 36941 w 612139"/>
              <a:gd name="T15" fmla="*/ 136430 h 252094"/>
              <a:gd name="T16" fmla="*/ 16873 w 612139"/>
              <a:gd name="T17" fmla="*/ 172645 h 252094"/>
              <a:gd name="T18" fmla="*/ 4331 w 612139"/>
              <a:gd name="T19" fmla="*/ 211478 h 252094"/>
              <a:gd name="T20" fmla="*/ 0 w 612139"/>
              <a:gd name="T21" fmla="*/ 252413 h 252094"/>
              <a:gd name="T22" fmla="*/ 136243 w 612139"/>
              <a:gd name="T23" fmla="*/ 252413 h 252094"/>
              <a:gd name="T24" fmla="*/ 146172 w 612139"/>
              <a:gd name="T25" fmla="*/ 212535 h 252094"/>
              <a:gd name="T26" fmla="*/ 173816 w 612139"/>
              <a:gd name="T27" fmla="*/ 177907 h 252094"/>
              <a:gd name="T28" fmla="*/ 215955 w 612139"/>
              <a:gd name="T29" fmla="*/ 150603 h 252094"/>
              <a:gd name="T30" fmla="*/ 269374 w 612139"/>
              <a:gd name="T31" fmla="*/ 132699 h 252094"/>
              <a:gd name="T32" fmla="*/ 330856 w 612139"/>
              <a:gd name="T33" fmla="*/ 126270 h 252094"/>
              <a:gd name="T34" fmla="*/ 616637 w 612139"/>
              <a:gd name="T35" fmla="*/ 126270 h 252094"/>
              <a:gd name="T36" fmla="*/ 597989 w 612139"/>
              <a:gd name="T37" fmla="*/ 103356 h 252094"/>
              <a:gd name="T38" fmla="*/ 564904 w 612139"/>
              <a:gd name="T39" fmla="*/ 73943 h 252094"/>
              <a:gd name="T40" fmla="*/ 526337 w 612139"/>
              <a:gd name="T41" fmla="*/ 48711 h 252094"/>
              <a:gd name="T42" fmla="*/ 482967 w 612139"/>
              <a:gd name="T43" fmla="*/ 28181 h 252094"/>
              <a:gd name="T44" fmla="*/ 435476 w 612139"/>
              <a:gd name="T45" fmla="*/ 12871 h 252094"/>
              <a:gd name="T46" fmla="*/ 384545 w 612139"/>
              <a:gd name="T47" fmla="*/ 3304 h 252094"/>
              <a:gd name="T48" fmla="*/ 330856 w 612139"/>
              <a:gd name="T49" fmla="*/ 0 h 252094"/>
              <a:gd name="T50" fmla="*/ 616637 w 612139"/>
              <a:gd name="T51" fmla="*/ 126270 h 252094"/>
              <a:gd name="T52" fmla="*/ 330856 w 612139"/>
              <a:gd name="T53" fmla="*/ 126270 h 252094"/>
              <a:gd name="T54" fmla="*/ 392406 w 612139"/>
              <a:gd name="T55" fmla="*/ 132699 h 252094"/>
              <a:gd name="T56" fmla="*/ 445866 w 612139"/>
              <a:gd name="T57" fmla="*/ 150603 h 252094"/>
              <a:gd name="T58" fmla="*/ 488026 w 612139"/>
              <a:gd name="T59" fmla="*/ 177907 h 252094"/>
              <a:gd name="T60" fmla="*/ 515678 w 612139"/>
              <a:gd name="T61" fmla="*/ 212535 h 252094"/>
              <a:gd name="T62" fmla="*/ 525607 w 612139"/>
              <a:gd name="T63" fmla="*/ 252413 h 252094"/>
              <a:gd name="T64" fmla="*/ 661852 w 612139"/>
              <a:gd name="T65" fmla="*/ 252413 h 252094"/>
              <a:gd name="T66" fmla="*/ 657520 w 612139"/>
              <a:gd name="T67" fmla="*/ 211478 h 252094"/>
              <a:gd name="T68" fmla="*/ 644977 w 612139"/>
              <a:gd name="T69" fmla="*/ 172645 h 252094"/>
              <a:gd name="T70" fmla="*/ 624906 w 612139"/>
              <a:gd name="T71" fmla="*/ 136430 h 252094"/>
              <a:gd name="T72" fmla="*/ 616637 w 612139"/>
              <a:gd name="T73" fmla="*/ 126270 h 252094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612139"/>
              <a:gd name="T112" fmla="*/ 0 h 252094"/>
              <a:gd name="T113" fmla="*/ 612139 w 612139"/>
              <a:gd name="T114" fmla="*/ 252094 h 252094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612139" h="252094">
                <a:moveTo>
                  <a:pt x="305942" y="0"/>
                </a:moveTo>
                <a:lnTo>
                  <a:pt x="256331" y="3300"/>
                </a:lnTo>
                <a:lnTo>
                  <a:pt x="209263" y="12855"/>
                </a:lnTo>
                <a:lnTo>
                  <a:pt x="165370" y="28145"/>
                </a:lnTo>
                <a:lnTo>
                  <a:pt x="125281" y="48650"/>
                </a:lnTo>
                <a:lnTo>
                  <a:pt x="89630" y="73850"/>
                </a:lnTo>
                <a:lnTo>
                  <a:pt x="59045" y="103226"/>
                </a:lnTo>
                <a:lnTo>
                  <a:pt x="34159" y="136258"/>
                </a:lnTo>
                <a:lnTo>
                  <a:pt x="15602" y="172427"/>
                </a:lnTo>
                <a:lnTo>
                  <a:pt x="4005" y="211212"/>
                </a:lnTo>
                <a:lnTo>
                  <a:pt x="0" y="252095"/>
                </a:lnTo>
                <a:lnTo>
                  <a:pt x="125984" y="252095"/>
                </a:lnTo>
                <a:lnTo>
                  <a:pt x="135165" y="212267"/>
                </a:lnTo>
                <a:lnTo>
                  <a:pt x="160727" y="177683"/>
                </a:lnTo>
                <a:lnTo>
                  <a:pt x="199693" y="150413"/>
                </a:lnTo>
                <a:lnTo>
                  <a:pt x="249090" y="132532"/>
                </a:lnTo>
                <a:lnTo>
                  <a:pt x="305942" y="126111"/>
                </a:lnTo>
                <a:lnTo>
                  <a:pt x="570203" y="126111"/>
                </a:lnTo>
                <a:lnTo>
                  <a:pt x="552959" y="103226"/>
                </a:lnTo>
                <a:lnTo>
                  <a:pt x="522366" y="73850"/>
                </a:lnTo>
                <a:lnTo>
                  <a:pt x="486703" y="48650"/>
                </a:lnTo>
                <a:lnTo>
                  <a:pt x="446599" y="28145"/>
                </a:lnTo>
                <a:lnTo>
                  <a:pt x="402684" y="12855"/>
                </a:lnTo>
                <a:lnTo>
                  <a:pt x="355588" y="3300"/>
                </a:lnTo>
                <a:lnTo>
                  <a:pt x="305942" y="0"/>
                </a:lnTo>
                <a:close/>
              </a:path>
              <a:path w="612139" h="252094">
                <a:moveTo>
                  <a:pt x="570203" y="126111"/>
                </a:moveTo>
                <a:lnTo>
                  <a:pt x="305942" y="126111"/>
                </a:lnTo>
                <a:lnTo>
                  <a:pt x="362857" y="132532"/>
                </a:lnTo>
                <a:lnTo>
                  <a:pt x="412291" y="150413"/>
                </a:lnTo>
                <a:lnTo>
                  <a:pt x="451277" y="177683"/>
                </a:lnTo>
                <a:lnTo>
                  <a:pt x="476846" y="212267"/>
                </a:lnTo>
                <a:lnTo>
                  <a:pt x="486028" y="252095"/>
                </a:lnTo>
                <a:lnTo>
                  <a:pt x="612013" y="252095"/>
                </a:lnTo>
                <a:lnTo>
                  <a:pt x="608007" y="211212"/>
                </a:lnTo>
                <a:lnTo>
                  <a:pt x="596409" y="172427"/>
                </a:lnTo>
                <a:lnTo>
                  <a:pt x="577849" y="136258"/>
                </a:lnTo>
                <a:lnTo>
                  <a:pt x="570203" y="12611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0" name="object 14"/>
          <p:cNvSpPr/>
          <p:nvPr/>
        </p:nvSpPr>
        <p:spPr bwMode="auto">
          <a:xfrm>
            <a:off x="5767387" y="2028031"/>
            <a:ext cx="661988" cy="252412"/>
          </a:xfrm>
          <a:custGeom>
            <a:avLst/>
            <a:gdLst>
              <a:gd name="T0" fmla="*/ 0 w 612139"/>
              <a:gd name="T1" fmla="*/ 252413 h 252094"/>
              <a:gd name="T2" fmla="*/ 4331 w 612139"/>
              <a:gd name="T3" fmla="*/ 211478 h 252094"/>
              <a:gd name="T4" fmla="*/ 16873 w 612139"/>
              <a:gd name="T5" fmla="*/ 172645 h 252094"/>
              <a:gd name="T6" fmla="*/ 36941 w 612139"/>
              <a:gd name="T7" fmla="*/ 136430 h 252094"/>
              <a:gd name="T8" fmla="*/ 63853 w 612139"/>
              <a:gd name="T9" fmla="*/ 103356 h 252094"/>
              <a:gd name="T10" fmla="*/ 96929 w 612139"/>
              <a:gd name="T11" fmla="*/ 73943 h 252094"/>
              <a:gd name="T12" fmla="*/ 135483 w 612139"/>
              <a:gd name="T13" fmla="*/ 48711 h 252094"/>
              <a:gd name="T14" fmla="*/ 178837 w 612139"/>
              <a:gd name="T15" fmla="*/ 28181 h 252094"/>
              <a:gd name="T16" fmla="*/ 226304 w 612139"/>
              <a:gd name="T17" fmla="*/ 12871 h 252094"/>
              <a:gd name="T18" fmla="*/ 277205 w 612139"/>
              <a:gd name="T19" fmla="*/ 3304 h 252094"/>
              <a:gd name="T20" fmla="*/ 330856 w 612139"/>
              <a:gd name="T21" fmla="*/ 0 h 252094"/>
              <a:gd name="T22" fmla="*/ 384545 w 612139"/>
              <a:gd name="T23" fmla="*/ 3304 h 252094"/>
              <a:gd name="T24" fmla="*/ 435476 w 612139"/>
              <a:gd name="T25" fmla="*/ 12871 h 252094"/>
              <a:gd name="T26" fmla="*/ 482967 w 612139"/>
              <a:gd name="T27" fmla="*/ 28181 h 252094"/>
              <a:gd name="T28" fmla="*/ 526337 w 612139"/>
              <a:gd name="T29" fmla="*/ 48711 h 252094"/>
              <a:gd name="T30" fmla="*/ 564904 w 612139"/>
              <a:gd name="T31" fmla="*/ 73943 h 252094"/>
              <a:gd name="T32" fmla="*/ 597989 w 612139"/>
              <a:gd name="T33" fmla="*/ 103356 h 252094"/>
              <a:gd name="T34" fmla="*/ 624906 w 612139"/>
              <a:gd name="T35" fmla="*/ 136430 h 252094"/>
              <a:gd name="T36" fmla="*/ 644977 w 612139"/>
              <a:gd name="T37" fmla="*/ 172645 h 252094"/>
              <a:gd name="T38" fmla="*/ 657520 w 612139"/>
              <a:gd name="T39" fmla="*/ 211478 h 252094"/>
              <a:gd name="T40" fmla="*/ 661852 w 612139"/>
              <a:gd name="T41" fmla="*/ 252413 h 252094"/>
              <a:gd name="T42" fmla="*/ 525607 w 612139"/>
              <a:gd name="T43" fmla="*/ 252413 h 252094"/>
              <a:gd name="T44" fmla="*/ 515678 w 612139"/>
              <a:gd name="T45" fmla="*/ 212535 h 252094"/>
              <a:gd name="T46" fmla="*/ 488026 w 612139"/>
              <a:gd name="T47" fmla="*/ 177907 h 252094"/>
              <a:gd name="T48" fmla="*/ 445866 w 612139"/>
              <a:gd name="T49" fmla="*/ 150603 h 252094"/>
              <a:gd name="T50" fmla="*/ 392406 w 612139"/>
              <a:gd name="T51" fmla="*/ 132699 h 252094"/>
              <a:gd name="T52" fmla="*/ 330856 w 612139"/>
              <a:gd name="T53" fmla="*/ 126270 h 252094"/>
              <a:gd name="T54" fmla="*/ 269374 w 612139"/>
              <a:gd name="T55" fmla="*/ 132699 h 252094"/>
              <a:gd name="T56" fmla="*/ 215955 w 612139"/>
              <a:gd name="T57" fmla="*/ 150603 h 252094"/>
              <a:gd name="T58" fmla="*/ 173816 w 612139"/>
              <a:gd name="T59" fmla="*/ 177907 h 252094"/>
              <a:gd name="T60" fmla="*/ 146172 w 612139"/>
              <a:gd name="T61" fmla="*/ 212535 h 252094"/>
              <a:gd name="T62" fmla="*/ 136243 w 612139"/>
              <a:gd name="T63" fmla="*/ 252413 h 252094"/>
              <a:gd name="T64" fmla="*/ 0 w 612139"/>
              <a:gd name="T65" fmla="*/ 252413 h 252094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12139"/>
              <a:gd name="T100" fmla="*/ 0 h 252094"/>
              <a:gd name="T101" fmla="*/ 612139 w 612139"/>
              <a:gd name="T102" fmla="*/ 252094 h 252094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12139" h="252094">
                <a:moveTo>
                  <a:pt x="0" y="252095"/>
                </a:moveTo>
                <a:lnTo>
                  <a:pt x="4005" y="211212"/>
                </a:lnTo>
                <a:lnTo>
                  <a:pt x="15602" y="172427"/>
                </a:lnTo>
                <a:lnTo>
                  <a:pt x="34159" y="136258"/>
                </a:lnTo>
                <a:lnTo>
                  <a:pt x="59045" y="103226"/>
                </a:lnTo>
                <a:lnTo>
                  <a:pt x="89630" y="73850"/>
                </a:lnTo>
                <a:lnTo>
                  <a:pt x="125281" y="48650"/>
                </a:lnTo>
                <a:lnTo>
                  <a:pt x="165370" y="28145"/>
                </a:lnTo>
                <a:lnTo>
                  <a:pt x="209263" y="12855"/>
                </a:lnTo>
                <a:lnTo>
                  <a:pt x="256331" y="3300"/>
                </a:lnTo>
                <a:lnTo>
                  <a:pt x="305942" y="0"/>
                </a:lnTo>
                <a:lnTo>
                  <a:pt x="355588" y="3300"/>
                </a:lnTo>
                <a:lnTo>
                  <a:pt x="402684" y="12855"/>
                </a:lnTo>
                <a:lnTo>
                  <a:pt x="446599" y="28145"/>
                </a:lnTo>
                <a:lnTo>
                  <a:pt x="486703" y="48650"/>
                </a:lnTo>
                <a:lnTo>
                  <a:pt x="522366" y="73850"/>
                </a:lnTo>
                <a:lnTo>
                  <a:pt x="552959" y="103226"/>
                </a:lnTo>
                <a:lnTo>
                  <a:pt x="577849" y="136258"/>
                </a:lnTo>
                <a:lnTo>
                  <a:pt x="596409" y="172427"/>
                </a:lnTo>
                <a:lnTo>
                  <a:pt x="608007" y="211212"/>
                </a:lnTo>
                <a:lnTo>
                  <a:pt x="612013" y="252095"/>
                </a:lnTo>
                <a:lnTo>
                  <a:pt x="486028" y="252095"/>
                </a:lnTo>
                <a:lnTo>
                  <a:pt x="476846" y="212267"/>
                </a:lnTo>
                <a:lnTo>
                  <a:pt x="451277" y="177683"/>
                </a:lnTo>
                <a:lnTo>
                  <a:pt x="412291" y="150413"/>
                </a:lnTo>
                <a:lnTo>
                  <a:pt x="362857" y="132532"/>
                </a:lnTo>
                <a:lnTo>
                  <a:pt x="305942" y="126111"/>
                </a:lnTo>
                <a:lnTo>
                  <a:pt x="249090" y="132532"/>
                </a:lnTo>
                <a:lnTo>
                  <a:pt x="199693" y="150413"/>
                </a:lnTo>
                <a:lnTo>
                  <a:pt x="160727" y="177683"/>
                </a:lnTo>
                <a:lnTo>
                  <a:pt x="135165" y="212267"/>
                </a:lnTo>
                <a:lnTo>
                  <a:pt x="125984" y="252095"/>
                </a:lnTo>
                <a:lnTo>
                  <a:pt x="0" y="252095"/>
                </a:lnTo>
                <a:close/>
              </a:path>
            </a:pathLst>
          </a:custGeom>
          <a:noFill/>
          <a:ln w="15875">
            <a:solidFill>
              <a:srgbClr val="3C9452"/>
            </a:solidFill>
            <a:rou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1" name="object 15"/>
          <p:cNvSpPr/>
          <p:nvPr/>
        </p:nvSpPr>
        <p:spPr bwMode="auto">
          <a:xfrm>
            <a:off x="5767387" y="3669506"/>
            <a:ext cx="661988" cy="252412"/>
          </a:xfrm>
          <a:custGeom>
            <a:avLst/>
            <a:gdLst>
              <a:gd name="T0" fmla="*/ 330856 w 612139"/>
              <a:gd name="T1" fmla="*/ 0 h 252095"/>
              <a:gd name="T2" fmla="*/ 277205 w 612139"/>
              <a:gd name="T3" fmla="*/ 3304 h 252095"/>
              <a:gd name="T4" fmla="*/ 226304 w 612139"/>
              <a:gd name="T5" fmla="*/ 12871 h 252095"/>
              <a:gd name="T6" fmla="*/ 178837 w 612139"/>
              <a:gd name="T7" fmla="*/ 28180 h 252095"/>
              <a:gd name="T8" fmla="*/ 135483 w 612139"/>
              <a:gd name="T9" fmla="*/ 48711 h 252095"/>
              <a:gd name="T10" fmla="*/ 96929 w 612139"/>
              <a:gd name="T11" fmla="*/ 73943 h 252095"/>
              <a:gd name="T12" fmla="*/ 63853 w 612139"/>
              <a:gd name="T13" fmla="*/ 103356 h 252095"/>
              <a:gd name="T14" fmla="*/ 36941 w 612139"/>
              <a:gd name="T15" fmla="*/ 136429 h 252095"/>
              <a:gd name="T16" fmla="*/ 16873 w 612139"/>
              <a:gd name="T17" fmla="*/ 172644 h 252095"/>
              <a:gd name="T18" fmla="*/ 4331 w 612139"/>
              <a:gd name="T19" fmla="*/ 211478 h 252095"/>
              <a:gd name="T20" fmla="*/ 0 w 612139"/>
              <a:gd name="T21" fmla="*/ 252412 h 252095"/>
              <a:gd name="T22" fmla="*/ 136243 w 612139"/>
              <a:gd name="T23" fmla="*/ 252412 h 252095"/>
              <a:gd name="T24" fmla="*/ 146172 w 612139"/>
              <a:gd name="T25" fmla="*/ 212521 h 252095"/>
              <a:gd name="T26" fmla="*/ 173816 w 612139"/>
              <a:gd name="T27" fmla="*/ 177861 h 252095"/>
              <a:gd name="T28" fmla="*/ 215955 w 612139"/>
              <a:gd name="T29" fmla="*/ 150520 h 252095"/>
              <a:gd name="T30" fmla="*/ 269374 w 612139"/>
              <a:gd name="T31" fmla="*/ 132585 h 252095"/>
              <a:gd name="T32" fmla="*/ 330856 w 612139"/>
              <a:gd name="T33" fmla="*/ 126142 h 252095"/>
              <a:gd name="T34" fmla="*/ 616533 w 612139"/>
              <a:gd name="T35" fmla="*/ 126142 h 252095"/>
              <a:gd name="T36" fmla="*/ 597989 w 612139"/>
              <a:gd name="T37" fmla="*/ 103356 h 252095"/>
              <a:gd name="T38" fmla="*/ 564904 w 612139"/>
              <a:gd name="T39" fmla="*/ 73943 h 252095"/>
              <a:gd name="T40" fmla="*/ 526337 w 612139"/>
              <a:gd name="T41" fmla="*/ 48711 h 252095"/>
              <a:gd name="T42" fmla="*/ 482967 w 612139"/>
              <a:gd name="T43" fmla="*/ 28180 h 252095"/>
              <a:gd name="T44" fmla="*/ 435476 w 612139"/>
              <a:gd name="T45" fmla="*/ 12871 h 252095"/>
              <a:gd name="T46" fmla="*/ 384545 w 612139"/>
              <a:gd name="T47" fmla="*/ 3304 h 252095"/>
              <a:gd name="T48" fmla="*/ 330856 w 612139"/>
              <a:gd name="T49" fmla="*/ 0 h 252095"/>
              <a:gd name="T50" fmla="*/ 616533 w 612139"/>
              <a:gd name="T51" fmla="*/ 126142 h 252095"/>
              <a:gd name="T52" fmla="*/ 330856 w 612139"/>
              <a:gd name="T53" fmla="*/ 126142 h 252095"/>
              <a:gd name="T54" fmla="*/ 392406 w 612139"/>
              <a:gd name="T55" fmla="*/ 132585 h 252095"/>
              <a:gd name="T56" fmla="*/ 445866 w 612139"/>
              <a:gd name="T57" fmla="*/ 150520 h 252095"/>
              <a:gd name="T58" fmla="*/ 488026 w 612139"/>
              <a:gd name="T59" fmla="*/ 177861 h 252095"/>
              <a:gd name="T60" fmla="*/ 515678 w 612139"/>
              <a:gd name="T61" fmla="*/ 212521 h 252095"/>
              <a:gd name="T62" fmla="*/ 525607 w 612139"/>
              <a:gd name="T63" fmla="*/ 252412 h 252095"/>
              <a:gd name="T64" fmla="*/ 661852 w 612139"/>
              <a:gd name="T65" fmla="*/ 252412 h 252095"/>
              <a:gd name="T66" fmla="*/ 657520 w 612139"/>
              <a:gd name="T67" fmla="*/ 211478 h 252095"/>
              <a:gd name="T68" fmla="*/ 644977 w 612139"/>
              <a:gd name="T69" fmla="*/ 172644 h 252095"/>
              <a:gd name="T70" fmla="*/ 624906 w 612139"/>
              <a:gd name="T71" fmla="*/ 136429 h 252095"/>
              <a:gd name="T72" fmla="*/ 616533 w 612139"/>
              <a:gd name="T73" fmla="*/ 126142 h 25209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612139"/>
              <a:gd name="T112" fmla="*/ 0 h 252095"/>
              <a:gd name="T113" fmla="*/ 612139 w 612139"/>
              <a:gd name="T114" fmla="*/ 252095 h 252095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612139" h="252095">
                <a:moveTo>
                  <a:pt x="305942" y="0"/>
                </a:moveTo>
                <a:lnTo>
                  <a:pt x="256331" y="3300"/>
                </a:lnTo>
                <a:lnTo>
                  <a:pt x="209263" y="12855"/>
                </a:lnTo>
                <a:lnTo>
                  <a:pt x="165370" y="28145"/>
                </a:lnTo>
                <a:lnTo>
                  <a:pt x="125281" y="48650"/>
                </a:lnTo>
                <a:lnTo>
                  <a:pt x="89630" y="73850"/>
                </a:lnTo>
                <a:lnTo>
                  <a:pt x="59045" y="103226"/>
                </a:lnTo>
                <a:lnTo>
                  <a:pt x="34159" y="136258"/>
                </a:lnTo>
                <a:lnTo>
                  <a:pt x="15602" y="172427"/>
                </a:lnTo>
                <a:lnTo>
                  <a:pt x="4005" y="211212"/>
                </a:lnTo>
                <a:lnTo>
                  <a:pt x="0" y="252095"/>
                </a:lnTo>
                <a:lnTo>
                  <a:pt x="125984" y="252095"/>
                </a:lnTo>
                <a:lnTo>
                  <a:pt x="135165" y="212254"/>
                </a:lnTo>
                <a:lnTo>
                  <a:pt x="160727" y="177638"/>
                </a:lnTo>
                <a:lnTo>
                  <a:pt x="199693" y="150331"/>
                </a:lnTo>
                <a:lnTo>
                  <a:pt x="249090" y="132418"/>
                </a:lnTo>
                <a:lnTo>
                  <a:pt x="305942" y="125984"/>
                </a:lnTo>
                <a:lnTo>
                  <a:pt x="570107" y="125984"/>
                </a:lnTo>
                <a:lnTo>
                  <a:pt x="552959" y="103226"/>
                </a:lnTo>
                <a:lnTo>
                  <a:pt x="522366" y="73850"/>
                </a:lnTo>
                <a:lnTo>
                  <a:pt x="486703" y="48650"/>
                </a:lnTo>
                <a:lnTo>
                  <a:pt x="446599" y="28145"/>
                </a:lnTo>
                <a:lnTo>
                  <a:pt x="402684" y="12855"/>
                </a:lnTo>
                <a:lnTo>
                  <a:pt x="355588" y="3300"/>
                </a:lnTo>
                <a:lnTo>
                  <a:pt x="305942" y="0"/>
                </a:lnTo>
                <a:close/>
              </a:path>
              <a:path w="612139" h="252095">
                <a:moveTo>
                  <a:pt x="570107" y="125984"/>
                </a:moveTo>
                <a:lnTo>
                  <a:pt x="305942" y="125984"/>
                </a:lnTo>
                <a:lnTo>
                  <a:pt x="362857" y="132418"/>
                </a:lnTo>
                <a:lnTo>
                  <a:pt x="412291" y="150331"/>
                </a:lnTo>
                <a:lnTo>
                  <a:pt x="451277" y="177638"/>
                </a:lnTo>
                <a:lnTo>
                  <a:pt x="476846" y="212254"/>
                </a:lnTo>
                <a:lnTo>
                  <a:pt x="486028" y="252095"/>
                </a:lnTo>
                <a:lnTo>
                  <a:pt x="612013" y="252095"/>
                </a:lnTo>
                <a:lnTo>
                  <a:pt x="608007" y="211212"/>
                </a:lnTo>
                <a:lnTo>
                  <a:pt x="596409" y="172427"/>
                </a:lnTo>
                <a:lnTo>
                  <a:pt x="577849" y="136258"/>
                </a:lnTo>
                <a:lnTo>
                  <a:pt x="570107" y="12598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object 16"/>
          <p:cNvSpPr/>
          <p:nvPr/>
        </p:nvSpPr>
        <p:spPr bwMode="auto">
          <a:xfrm>
            <a:off x="5767387" y="3669506"/>
            <a:ext cx="661988" cy="252412"/>
          </a:xfrm>
          <a:custGeom>
            <a:avLst/>
            <a:gdLst>
              <a:gd name="T0" fmla="*/ 0 w 612139"/>
              <a:gd name="T1" fmla="*/ 252412 h 252095"/>
              <a:gd name="T2" fmla="*/ 4331 w 612139"/>
              <a:gd name="T3" fmla="*/ 211478 h 252095"/>
              <a:gd name="T4" fmla="*/ 16873 w 612139"/>
              <a:gd name="T5" fmla="*/ 172644 h 252095"/>
              <a:gd name="T6" fmla="*/ 36941 w 612139"/>
              <a:gd name="T7" fmla="*/ 136429 h 252095"/>
              <a:gd name="T8" fmla="*/ 63853 w 612139"/>
              <a:gd name="T9" fmla="*/ 103356 h 252095"/>
              <a:gd name="T10" fmla="*/ 96929 w 612139"/>
              <a:gd name="T11" fmla="*/ 73943 h 252095"/>
              <a:gd name="T12" fmla="*/ 135483 w 612139"/>
              <a:gd name="T13" fmla="*/ 48711 h 252095"/>
              <a:gd name="T14" fmla="*/ 178837 w 612139"/>
              <a:gd name="T15" fmla="*/ 28180 h 252095"/>
              <a:gd name="T16" fmla="*/ 226304 w 612139"/>
              <a:gd name="T17" fmla="*/ 12871 h 252095"/>
              <a:gd name="T18" fmla="*/ 277205 w 612139"/>
              <a:gd name="T19" fmla="*/ 3304 h 252095"/>
              <a:gd name="T20" fmla="*/ 330856 w 612139"/>
              <a:gd name="T21" fmla="*/ 0 h 252095"/>
              <a:gd name="T22" fmla="*/ 384545 w 612139"/>
              <a:gd name="T23" fmla="*/ 3304 h 252095"/>
              <a:gd name="T24" fmla="*/ 435476 w 612139"/>
              <a:gd name="T25" fmla="*/ 12871 h 252095"/>
              <a:gd name="T26" fmla="*/ 482967 w 612139"/>
              <a:gd name="T27" fmla="*/ 28180 h 252095"/>
              <a:gd name="T28" fmla="*/ 526337 w 612139"/>
              <a:gd name="T29" fmla="*/ 48711 h 252095"/>
              <a:gd name="T30" fmla="*/ 564904 w 612139"/>
              <a:gd name="T31" fmla="*/ 73943 h 252095"/>
              <a:gd name="T32" fmla="*/ 597989 w 612139"/>
              <a:gd name="T33" fmla="*/ 103356 h 252095"/>
              <a:gd name="T34" fmla="*/ 624906 w 612139"/>
              <a:gd name="T35" fmla="*/ 136429 h 252095"/>
              <a:gd name="T36" fmla="*/ 644977 w 612139"/>
              <a:gd name="T37" fmla="*/ 172644 h 252095"/>
              <a:gd name="T38" fmla="*/ 657520 w 612139"/>
              <a:gd name="T39" fmla="*/ 211478 h 252095"/>
              <a:gd name="T40" fmla="*/ 661852 w 612139"/>
              <a:gd name="T41" fmla="*/ 252412 h 252095"/>
              <a:gd name="T42" fmla="*/ 525607 w 612139"/>
              <a:gd name="T43" fmla="*/ 252412 h 252095"/>
              <a:gd name="T44" fmla="*/ 515678 w 612139"/>
              <a:gd name="T45" fmla="*/ 212521 h 252095"/>
              <a:gd name="T46" fmla="*/ 488026 w 612139"/>
              <a:gd name="T47" fmla="*/ 177861 h 252095"/>
              <a:gd name="T48" fmla="*/ 445866 w 612139"/>
              <a:gd name="T49" fmla="*/ 150520 h 252095"/>
              <a:gd name="T50" fmla="*/ 392406 w 612139"/>
              <a:gd name="T51" fmla="*/ 132585 h 252095"/>
              <a:gd name="T52" fmla="*/ 330856 w 612139"/>
              <a:gd name="T53" fmla="*/ 126142 h 252095"/>
              <a:gd name="T54" fmla="*/ 269374 w 612139"/>
              <a:gd name="T55" fmla="*/ 132585 h 252095"/>
              <a:gd name="T56" fmla="*/ 215955 w 612139"/>
              <a:gd name="T57" fmla="*/ 150520 h 252095"/>
              <a:gd name="T58" fmla="*/ 173816 w 612139"/>
              <a:gd name="T59" fmla="*/ 177861 h 252095"/>
              <a:gd name="T60" fmla="*/ 146172 w 612139"/>
              <a:gd name="T61" fmla="*/ 212521 h 252095"/>
              <a:gd name="T62" fmla="*/ 136243 w 612139"/>
              <a:gd name="T63" fmla="*/ 252412 h 252095"/>
              <a:gd name="T64" fmla="*/ 0 w 612139"/>
              <a:gd name="T65" fmla="*/ 252412 h 2520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12139"/>
              <a:gd name="T100" fmla="*/ 0 h 252095"/>
              <a:gd name="T101" fmla="*/ 612139 w 612139"/>
              <a:gd name="T102" fmla="*/ 252095 h 2520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12139" h="252095">
                <a:moveTo>
                  <a:pt x="0" y="252095"/>
                </a:moveTo>
                <a:lnTo>
                  <a:pt x="4005" y="211212"/>
                </a:lnTo>
                <a:lnTo>
                  <a:pt x="15602" y="172427"/>
                </a:lnTo>
                <a:lnTo>
                  <a:pt x="34159" y="136258"/>
                </a:lnTo>
                <a:lnTo>
                  <a:pt x="59045" y="103226"/>
                </a:lnTo>
                <a:lnTo>
                  <a:pt x="89630" y="73850"/>
                </a:lnTo>
                <a:lnTo>
                  <a:pt x="125281" y="48650"/>
                </a:lnTo>
                <a:lnTo>
                  <a:pt x="165370" y="28145"/>
                </a:lnTo>
                <a:lnTo>
                  <a:pt x="209263" y="12855"/>
                </a:lnTo>
                <a:lnTo>
                  <a:pt x="256331" y="3300"/>
                </a:lnTo>
                <a:lnTo>
                  <a:pt x="305942" y="0"/>
                </a:lnTo>
                <a:lnTo>
                  <a:pt x="355588" y="3300"/>
                </a:lnTo>
                <a:lnTo>
                  <a:pt x="402684" y="12855"/>
                </a:lnTo>
                <a:lnTo>
                  <a:pt x="446599" y="28145"/>
                </a:lnTo>
                <a:lnTo>
                  <a:pt x="486703" y="48650"/>
                </a:lnTo>
                <a:lnTo>
                  <a:pt x="522366" y="73850"/>
                </a:lnTo>
                <a:lnTo>
                  <a:pt x="552959" y="103226"/>
                </a:lnTo>
                <a:lnTo>
                  <a:pt x="577849" y="136258"/>
                </a:lnTo>
                <a:lnTo>
                  <a:pt x="596409" y="172427"/>
                </a:lnTo>
                <a:lnTo>
                  <a:pt x="608007" y="211212"/>
                </a:lnTo>
                <a:lnTo>
                  <a:pt x="612013" y="252095"/>
                </a:lnTo>
                <a:lnTo>
                  <a:pt x="486028" y="252095"/>
                </a:lnTo>
                <a:lnTo>
                  <a:pt x="476846" y="212254"/>
                </a:lnTo>
                <a:lnTo>
                  <a:pt x="451277" y="177638"/>
                </a:lnTo>
                <a:lnTo>
                  <a:pt x="412291" y="150331"/>
                </a:lnTo>
                <a:lnTo>
                  <a:pt x="362857" y="132418"/>
                </a:lnTo>
                <a:lnTo>
                  <a:pt x="305942" y="125984"/>
                </a:lnTo>
                <a:lnTo>
                  <a:pt x="249090" y="132418"/>
                </a:lnTo>
                <a:lnTo>
                  <a:pt x="199693" y="150331"/>
                </a:lnTo>
                <a:lnTo>
                  <a:pt x="160727" y="177638"/>
                </a:lnTo>
                <a:lnTo>
                  <a:pt x="135165" y="212254"/>
                </a:lnTo>
                <a:lnTo>
                  <a:pt x="125984" y="252095"/>
                </a:lnTo>
                <a:lnTo>
                  <a:pt x="0" y="252095"/>
                </a:lnTo>
                <a:close/>
              </a:path>
            </a:pathLst>
          </a:custGeom>
          <a:noFill/>
          <a:ln w="15875">
            <a:solidFill>
              <a:srgbClr val="3C9452"/>
            </a:solidFill>
            <a:rou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3" name="object 17"/>
          <p:cNvSpPr/>
          <p:nvPr/>
        </p:nvSpPr>
        <p:spPr bwMode="auto">
          <a:xfrm>
            <a:off x="5767387" y="5253831"/>
            <a:ext cx="661988" cy="252412"/>
          </a:xfrm>
          <a:custGeom>
            <a:avLst/>
            <a:gdLst>
              <a:gd name="T0" fmla="*/ 330856 w 612139"/>
              <a:gd name="T1" fmla="*/ 0 h 252095"/>
              <a:gd name="T2" fmla="*/ 277205 w 612139"/>
              <a:gd name="T3" fmla="*/ 3304 h 252095"/>
              <a:gd name="T4" fmla="*/ 226304 w 612139"/>
              <a:gd name="T5" fmla="*/ 12871 h 252095"/>
              <a:gd name="T6" fmla="*/ 178837 w 612139"/>
              <a:gd name="T7" fmla="*/ 28180 h 252095"/>
              <a:gd name="T8" fmla="*/ 135483 w 612139"/>
              <a:gd name="T9" fmla="*/ 48711 h 252095"/>
              <a:gd name="T10" fmla="*/ 96929 w 612139"/>
              <a:gd name="T11" fmla="*/ 73943 h 252095"/>
              <a:gd name="T12" fmla="*/ 63853 w 612139"/>
              <a:gd name="T13" fmla="*/ 103356 h 252095"/>
              <a:gd name="T14" fmla="*/ 36941 w 612139"/>
              <a:gd name="T15" fmla="*/ 136429 h 252095"/>
              <a:gd name="T16" fmla="*/ 16873 w 612139"/>
              <a:gd name="T17" fmla="*/ 172644 h 252095"/>
              <a:gd name="T18" fmla="*/ 4331 w 612139"/>
              <a:gd name="T19" fmla="*/ 211478 h 252095"/>
              <a:gd name="T20" fmla="*/ 0 w 612139"/>
              <a:gd name="T21" fmla="*/ 252412 h 252095"/>
              <a:gd name="T22" fmla="*/ 136243 w 612139"/>
              <a:gd name="T23" fmla="*/ 252412 h 252095"/>
              <a:gd name="T24" fmla="*/ 146172 w 612139"/>
              <a:gd name="T25" fmla="*/ 212521 h 252095"/>
              <a:gd name="T26" fmla="*/ 173816 w 612139"/>
              <a:gd name="T27" fmla="*/ 177861 h 252095"/>
              <a:gd name="T28" fmla="*/ 215955 w 612139"/>
              <a:gd name="T29" fmla="*/ 150520 h 252095"/>
              <a:gd name="T30" fmla="*/ 269374 w 612139"/>
              <a:gd name="T31" fmla="*/ 132585 h 252095"/>
              <a:gd name="T32" fmla="*/ 330856 w 612139"/>
              <a:gd name="T33" fmla="*/ 126142 h 252095"/>
              <a:gd name="T34" fmla="*/ 616533 w 612139"/>
              <a:gd name="T35" fmla="*/ 126142 h 252095"/>
              <a:gd name="T36" fmla="*/ 597989 w 612139"/>
              <a:gd name="T37" fmla="*/ 103356 h 252095"/>
              <a:gd name="T38" fmla="*/ 564904 w 612139"/>
              <a:gd name="T39" fmla="*/ 73943 h 252095"/>
              <a:gd name="T40" fmla="*/ 526337 w 612139"/>
              <a:gd name="T41" fmla="*/ 48711 h 252095"/>
              <a:gd name="T42" fmla="*/ 482967 w 612139"/>
              <a:gd name="T43" fmla="*/ 28180 h 252095"/>
              <a:gd name="T44" fmla="*/ 435476 w 612139"/>
              <a:gd name="T45" fmla="*/ 12871 h 252095"/>
              <a:gd name="T46" fmla="*/ 384545 w 612139"/>
              <a:gd name="T47" fmla="*/ 3304 h 252095"/>
              <a:gd name="T48" fmla="*/ 330856 w 612139"/>
              <a:gd name="T49" fmla="*/ 0 h 252095"/>
              <a:gd name="T50" fmla="*/ 616533 w 612139"/>
              <a:gd name="T51" fmla="*/ 126142 h 252095"/>
              <a:gd name="T52" fmla="*/ 330856 w 612139"/>
              <a:gd name="T53" fmla="*/ 126142 h 252095"/>
              <a:gd name="T54" fmla="*/ 392406 w 612139"/>
              <a:gd name="T55" fmla="*/ 132585 h 252095"/>
              <a:gd name="T56" fmla="*/ 445866 w 612139"/>
              <a:gd name="T57" fmla="*/ 150520 h 252095"/>
              <a:gd name="T58" fmla="*/ 488026 w 612139"/>
              <a:gd name="T59" fmla="*/ 177861 h 252095"/>
              <a:gd name="T60" fmla="*/ 515678 w 612139"/>
              <a:gd name="T61" fmla="*/ 212521 h 252095"/>
              <a:gd name="T62" fmla="*/ 525607 w 612139"/>
              <a:gd name="T63" fmla="*/ 252412 h 252095"/>
              <a:gd name="T64" fmla="*/ 661852 w 612139"/>
              <a:gd name="T65" fmla="*/ 252412 h 252095"/>
              <a:gd name="T66" fmla="*/ 657520 w 612139"/>
              <a:gd name="T67" fmla="*/ 211478 h 252095"/>
              <a:gd name="T68" fmla="*/ 644977 w 612139"/>
              <a:gd name="T69" fmla="*/ 172644 h 252095"/>
              <a:gd name="T70" fmla="*/ 624906 w 612139"/>
              <a:gd name="T71" fmla="*/ 136429 h 252095"/>
              <a:gd name="T72" fmla="*/ 616533 w 612139"/>
              <a:gd name="T73" fmla="*/ 126142 h 252095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w 612139"/>
              <a:gd name="T112" fmla="*/ 0 h 252095"/>
              <a:gd name="T113" fmla="*/ 612139 w 612139"/>
              <a:gd name="T114" fmla="*/ 252095 h 252095"/>
            </a:gdLst>
            <a:ahLst/>
            <a:cxnLst>
              <a:cxn ang="T74">
                <a:pos x="T0" y="T1"/>
              </a:cxn>
              <a:cxn ang="T75">
                <a:pos x="T2" y="T3"/>
              </a:cxn>
              <a:cxn ang="T76">
                <a:pos x="T4" y="T5"/>
              </a:cxn>
              <a:cxn ang="T77">
                <a:pos x="T6" y="T7"/>
              </a:cxn>
              <a:cxn ang="T78">
                <a:pos x="T8" y="T9"/>
              </a:cxn>
              <a:cxn ang="T79">
                <a:pos x="T10" y="T11"/>
              </a:cxn>
              <a:cxn ang="T80">
                <a:pos x="T12" y="T13"/>
              </a:cxn>
              <a:cxn ang="T81">
                <a:pos x="T14" y="T15"/>
              </a:cxn>
              <a:cxn ang="T82">
                <a:pos x="T16" y="T17"/>
              </a:cxn>
              <a:cxn ang="T83">
                <a:pos x="T18" y="T19"/>
              </a:cxn>
              <a:cxn ang="T84">
                <a:pos x="T20" y="T21"/>
              </a:cxn>
              <a:cxn ang="T85">
                <a:pos x="T22" y="T23"/>
              </a:cxn>
              <a:cxn ang="T86">
                <a:pos x="T24" y="T25"/>
              </a:cxn>
              <a:cxn ang="T87">
                <a:pos x="T26" y="T27"/>
              </a:cxn>
              <a:cxn ang="T88">
                <a:pos x="T28" y="T29"/>
              </a:cxn>
              <a:cxn ang="T89">
                <a:pos x="T30" y="T31"/>
              </a:cxn>
              <a:cxn ang="T90">
                <a:pos x="T32" y="T33"/>
              </a:cxn>
              <a:cxn ang="T91">
                <a:pos x="T34" y="T35"/>
              </a:cxn>
              <a:cxn ang="T92">
                <a:pos x="T36" y="T37"/>
              </a:cxn>
              <a:cxn ang="T93">
                <a:pos x="T38" y="T39"/>
              </a:cxn>
              <a:cxn ang="T94">
                <a:pos x="T40" y="T41"/>
              </a:cxn>
              <a:cxn ang="T95">
                <a:pos x="T42" y="T43"/>
              </a:cxn>
              <a:cxn ang="T96">
                <a:pos x="T44" y="T45"/>
              </a:cxn>
              <a:cxn ang="T97">
                <a:pos x="T46" y="T47"/>
              </a:cxn>
              <a:cxn ang="T98">
                <a:pos x="T48" y="T49"/>
              </a:cxn>
              <a:cxn ang="T99">
                <a:pos x="T50" y="T51"/>
              </a:cxn>
              <a:cxn ang="T100">
                <a:pos x="T52" y="T53"/>
              </a:cxn>
              <a:cxn ang="T101">
                <a:pos x="T54" y="T55"/>
              </a:cxn>
              <a:cxn ang="T102">
                <a:pos x="T56" y="T57"/>
              </a:cxn>
              <a:cxn ang="T103">
                <a:pos x="T58" y="T59"/>
              </a:cxn>
              <a:cxn ang="T104">
                <a:pos x="T60" y="T61"/>
              </a:cxn>
              <a:cxn ang="T105">
                <a:pos x="T62" y="T63"/>
              </a:cxn>
              <a:cxn ang="T106">
                <a:pos x="T64" y="T65"/>
              </a:cxn>
              <a:cxn ang="T107">
                <a:pos x="T66" y="T67"/>
              </a:cxn>
              <a:cxn ang="T108">
                <a:pos x="T68" y="T69"/>
              </a:cxn>
              <a:cxn ang="T109">
                <a:pos x="T70" y="T71"/>
              </a:cxn>
              <a:cxn ang="T110">
                <a:pos x="T72" y="T73"/>
              </a:cxn>
            </a:cxnLst>
            <a:rect l="T111" t="T112" r="T113" b="T114"/>
            <a:pathLst>
              <a:path w="612139" h="252095">
                <a:moveTo>
                  <a:pt x="305942" y="0"/>
                </a:moveTo>
                <a:lnTo>
                  <a:pt x="256331" y="3300"/>
                </a:lnTo>
                <a:lnTo>
                  <a:pt x="209263" y="12855"/>
                </a:lnTo>
                <a:lnTo>
                  <a:pt x="165370" y="28145"/>
                </a:lnTo>
                <a:lnTo>
                  <a:pt x="125281" y="48650"/>
                </a:lnTo>
                <a:lnTo>
                  <a:pt x="89630" y="73850"/>
                </a:lnTo>
                <a:lnTo>
                  <a:pt x="59045" y="103226"/>
                </a:lnTo>
                <a:lnTo>
                  <a:pt x="34159" y="136258"/>
                </a:lnTo>
                <a:lnTo>
                  <a:pt x="15602" y="172427"/>
                </a:lnTo>
                <a:lnTo>
                  <a:pt x="4005" y="211212"/>
                </a:lnTo>
                <a:lnTo>
                  <a:pt x="0" y="252095"/>
                </a:lnTo>
                <a:lnTo>
                  <a:pt x="125984" y="252095"/>
                </a:lnTo>
                <a:lnTo>
                  <a:pt x="135165" y="212254"/>
                </a:lnTo>
                <a:lnTo>
                  <a:pt x="160727" y="177638"/>
                </a:lnTo>
                <a:lnTo>
                  <a:pt x="199693" y="150331"/>
                </a:lnTo>
                <a:lnTo>
                  <a:pt x="249090" y="132418"/>
                </a:lnTo>
                <a:lnTo>
                  <a:pt x="305942" y="125984"/>
                </a:lnTo>
                <a:lnTo>
                  <a:pt x="570107" y="125984"/>
                </a:lnTo>
                <a:lnTo>
                  <a:pt x="552959" y="103226"/>
                </a:lnTo>
                <a:lnTo>
                  <a:pt x="522366" y="73850"/>
                </a:lnTo>
                <a:lnTo>
                  <a:pt x="486703" y="48650"/>
                </a:lnTo>
                <a:lnTo>
                  <a:pt x="446599" y="28145"/>
                </a:lnTo>
                <a:lnTo>
                  <a:pt x="402684" y="12855"/>
                </a:lnTo>
                <a:lnTo>
                  <a:pt x="355588" y="3300"/>
                </a:lnTo>
                <a:lnTo>
                  <a:pt x="305942" y="0"/>
                </a:lnTo>
                <a:close/>
              </a:path>
              <a:path w="612139" h="252095">
                <a:moveTo>
                  <a:pt x="570107" y="125984"/>
                </a:moveTo>
                <a:lnTo>
                  <a:pt x="305942" y="125984"/>
                </a:lnTo>
                <a:lnTo>
                  <a:pt x="362857" y="132418"/>
                </a:lnTo>
                <a:lnTo>
                  <a:pt x="412291" y="150331"/>
                </a:lnTo>
                <a:lnTo>
                  <a:pt x="451277" y="177638"/>
                </a:lnTo>
                <a:lnTo>
                  <a:pt x="476846" y="212254"/>
                </a:lnTo>
                <a:lnTo>
                  <a:pt x="486028" y="252095"/>
                </a:lnTo>
                <a:lnTo>
                  <a:pt x="612013" y="252095"/>
                </a:lnTo>
                <a:lnTo>
                  <a:pt x="608007" y="211212"/>
                </a:lnTo>
                <a:lnTo>
                  <a:pt x="596409" y="172427"/>
                </a:lnTo>
                <a:lnTo>
                  <a:pt x="577849" y="136258"/>
                </a:lnTo>
                <a:lnTo>
                  <a:pt x="570107" y="125984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4" name="object 18"/>
          <p:cNvSpPr/>
          <p:nvPr/>
        </p:nvSpPr>
        <p:spPr bwMode="auto">
          <a:xfrm>
            <a:off x="5767387" y="5253831"/>
            <a:ext cx="661988" cy="252412"/>
          </a:xfrm>
          <a:custGeom>
            <a:avLst/>
            <a:gdLst>
              <a:gd name="T0" fmla="*/ 0 w 612139"/>
              <a:gd name="T1" fmla="*/ 252412 h 252095"/>
              <a:gd name="T2" fmla="*/ 4331 w 612139"/>
              <a:gd name="T3" fmla="*/ 211478 h 252095"/>
              <a:gd name="T4" fmla="*/ 16873 w 612139"/>
              <a:gd name="T5" fmla="*/ 172644 h 252095"/>
              <a:gd name="T6" fmla="*/ 36941 w 612139"/>
              <a:gd name="T7" fmla="*/ 136429 h 252095"/>
              <a:gd name="T8" fmla="*/ 63853 w 612139"/>
              <a:gd name="T9" fmla="*/ 103356 h 252095"/>
              <a:gd name="T10" fmla="*/ 96929 w 612139"/>
              <a:gd name="T11" fmla="*/ 73943 h 252095"/>
              <a:gd name="T12" fmla="*/ 135483 w 612139"/>
              <a:gd name="T13" fmla="*/ 48711 h 252095"/>
              <a:gd name="T14" fmla="*/ 178837 w 612139"/>
              <a:gd name="T15" fmla="*/ 28180 h 252095"/>
              <a:gd name="T16" fmla="*/ 226304 w 612139"/>
              <a:gd name="T17" fmla="*/ 12871 h 252095"/>
              <a:gd name="T18" fmla="*/ 277205 w 612139"/>
              <a:gd name="T19" fmla="*/ 3304 h 252095"/>
              <a:gd name="T20" fmla="*/ 330856 w 612139"/>
              <a:gd name="T21" fmla="*/ 0 h 252095"/>
              <a:gd name="T22" fmla="*/ 384545 w 612139"/>
              <a:gd name="T23" fmla="*/ 3304 h 252095"/>
              <a:gd name="T24" fmla="*/ 435476 w 612139"/>
              <a:gd name="T25" fmla="*/ 12871 h 252095"/>
              <a:gd name="T26" fmla="*/ 482967 w 612139"/>
              <a:gd name="T27" fmla="*/ 28180 h 252095"/>
              <a:gd name="T28" fmla="*/ 526337 w 612139"/>
              <a:gd name="T29" fmla="*/ 48711 h 252095"/>
              <a:gd name="T30" fmla="*/ 564904 w 612139"/>
              <a:gd name="T31" fmla="*/ 73943 h 252095"/>
              <a:gd name="T32" fmla="*/ 597989 w 612139"/>
              <a:gd name="T33" fmla="*/ 103356 h 252095"/>
              <a:gd name="T34" fmla="*/ 624906 w 612139"/>
              <a:gd name="T35" fmla="*/ 136429 h 252095"/>
              <a:gd name="T36" fmla="*/ 644977 w 612139"/>
              <a:gd name="T37" fmla="*/ 172644 h 252095"/>
              <a:gd name="T38" fmla="*/ 657520 w 612139"/>
              <a:gd name="T39" fmla="*/ 211478 h 252095"/>
              <a:gd name="T40" fmla="*/ 661852 w 612139"/>
              <a:gd name="T41" fmla="*/ 252412 h 252095"/>
              <a:gd name="T42" fmla="*/ 525607 w 612139"/>
              <a:gd name="T43" fmla="*/ 252412 h 252095"/>
              <a:gd name="T44" fmla="*/ 515678 w 612139"/>
              <a:gd name="T45" fmla="*/ 212521 h 252095"/>
              <a:gd name="T46" fmla="*/ 488026 w 612139"/>
              <a:gd name="T47" fmla="*/ 177861 h 252095"/>
              <a:gd name="T48" fmla="*/ 445866 w 612139"/>
              <a:gd name="T49" fmla="*/ 150520 h 252095"/>
              <a:gd name="T50" fmla="*/ 392406 w 612139"/>
              <a:gd name="T51" fmla="*/ 132585 h 252095"/>
              <a:gd name="T52" fmla="*/ 330856 w 612139"/>
              <a:gd name="T53" fmla="*/ 126142 h 252095"/>
              <a:gd name="T54" fmla="*/ 269374 w 612139"/>
              <a:gd name="T55" fmla="*/ 132585 h 252095"/>
              <a:gd name="T56" fmla="*/ 215955 w 612139"/>
              <a:gd name="T57" fmla="*/ 150520 h 252095"/>
              <a:gd name="T58" fmla="*/ 173816 w 612139"/>
              <a:gd name="T59" fmla="*/ 177861 h 252095"/>
              <a:gd name="T60" fmla="*/ 146172 w 612139"/>
              <a:gd name="T61" fmla="*/ 212521 h 252095"/>
              <a:gd name="T62" fmla="*/ 136243 w 612139"/>
              <a:gd name="T63" fmla="*/ 252412 h 252095"/>
              <a:gd name="T64" fmla="*/ 0 w 612139"/>
              <a:gd name="T65" fmla="*/ 252412 h 252095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612139"/>
              <a:gd name="T100" fmla="*/ 0 h 252095"/>
              <a:gd name="T101" fmla="*/ 612139 w 612139"/>
              <a:gd name="T102" fmla="*/ 252095 h 252095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612139" h="252095">
                <a:moveTo>
                  <a:pt x="0" y="252095"/>
                </a:moveTo>
                <a:lnTo>
                  <a:pt x="4005" y="211212"/>
                </a:lnTo>
                <a:lnTo>
                  <a:pt x="15602" y="172427"/>
                </a:lnTo>
                <a:lnTo>
                  <a:pt x="34159" y="136258"/>
                </a:lnTo>
                <a:lnTo>
                  <a:pt x="59045" y="103226"/>
                </a:lnTo>
                <a:lnTo>
                  <a:pt x="89630" y="73850"/>
                </a:lnTo>
                <a:lnTo>
                  <a:pt x="125281" y="48650"/>
                </a:lnTo>
                <a:lnTo>
                  <a:pt x="165370" y="28145"/>
                </a:lnTo>
                <a:lnTo>
                  <a:pt x="209263" y="12855"/>
                </a:lnTo>
                <a:lnTo>
                  <a:pt x="256331" y="3300"/>
                </a:lnTo>
                <a:lnTo>
                  <a:pt x="305942" y="0"/>
                </a:lnTo>
                <a:lnTo>
                  <a:pt x="355588" y="3300"/>
                </a:lnTo>
                <a:lnTo>
                  <a:pt x="402684" y="12855"/>
                </a:lnTo>
                <a:lnTo>
                  <a:pt x="446599" y="28145"/>
                </a:lnTo>
                <a:lnTo>
                  <a:pt x="486703" y="48650"/>
                </a:lnTo>
                <a:lnTo>
                  <a:pt x="522366" y="73850"/>
                </a:lnTo>
                <a:lnTo>
                  <a:pt x="552959" y="103226"/>
                </a:lnTo>
                <a:lnTo>
                  <a:pt x="577849" y="136258"/>
                </a:lnTo>
                <a:lnTo>
                  <a:pt x="596409" y="172427"/>
                </a:lnTo>
                <a:lnTo>
                  <a:pt x="608007" y="211212"/>
                </a:lnTo>
                <a:lnTo>
                  <a:pt x="612013" y="252095"/>
                </a:lnTo>
                <a:lnTo>
                  <a:pt x="486028" y="252095"/>
                </a:lnTo>
                <a:lnTo>
                  <a:pt x="476846" y="212254"/>
                </a:lnTo>
                <a:lnTo>
                  <a:pt x="451277" y="177638"/>
                </a:lnTo>
                <a:lnTo>
                  <a:pt x="412291" y="150331"/>
                </a:lnTo>
                <a:lnTo>
                  <a:pt x="362857" y="132418"/>
                </a:lnTo>
                <a:lnTo>
                  <a:pt x="305942" y="125984"/>
                </a:lnTo>
                <a:lnTo>
                  <a:pt x="249090" y="132418"/>
                </a:lnTo>
                <a:lnTo>
                  <a:pt x="199693" y="150331"/>
                </a:lnTo>
                <a:lnTo>
                  <a:pt x="160727" y="177638"/>
                </a:lnTo>
                <a:lnTo>
                  <a:pt x="135165" y="212254"/>
                </a:lnTo>
                <a:lnTo>
                  <a:pt x="125984" y="252095"/>
                </a:lnTo>
                <a:lnTo>
                  <a:pt x="0" y="252095"/>
                </a:lnTo>
                <a:close/>
              </a:path>
            </a:pathLst>
          </a:custGeom>
          <a:noFill/>
          <a:ln w="15875">
            <a:solidFill>
              <a:srgbClr val="3C9452"/>
            </a:solidFill>
            <a:round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4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6842589" y="1900719"/>
            <a:ext cx="3195263" cy="4603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cs typeface="楷体" panose="02010609060101010101" charset="-122"/>
              </a:rPr>
              <a:t>A. </a:t>
            </a:r>
            <a:r>
              <a:rPr lang="zh-CN" altLang="en-US" sz="2400" dirty="0">
                <a:cs typeface="楷体" panose="02010609060101010101" charset="-122"/>
              </a:rPr>
              <a:t>各部门管理者</a:t>
            </a:r>
            <a:endParaRPr lang="zh-CN" altLang="en-US" sz="2400" dirty="0"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823261" y="2650733"/>
            <a:ext cx="3195263" cy="4603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cs typeface="楷体" panose="02010609060101010101" charset="-122"/>
              </a:rPr>
              <a:t>B. </a:t>
            </a:r>
            <a:r>
              <a:rPr lang="zh-CN" altLang="en-US" sz="2400" dirty="0">
                <a:cs typeface="楷体" panose="02010609060101010101" charset="-122"/>
              </a:rPr>
              <a:t>人力资源人士</a:t>
            </a:r>
            <a:endParaRPr lang="zh-CN" altLang="en-US" sz="2400" dirty="0">
              <a:cs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798656" y="3338217"/>
            <a:ext cx="3195263" cy="82994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cs typeface="楷体" panose="02010609060101010101" charset="-122"/>
              </a:rPr>
              <a:t>C. </a:t>
            </a:r>
            <a:r>
              <a:rPr lang="zh-CN" altLang="en-US" sz="2400" dirty="0">
                <a:cs typeface="楷体" panose="02010609060101010101" charset="-122"/>
              </a:rPr>
              <a:t>各部门管理者和人力资源人士合作</a:t>
            </a:r>
            <a:endParaRPr lang="zh-CN" altLang="en-US" sz="2400" dirty="0">
              <a:cs typeface="楷体" panose="02010609060101010101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6842589" y="4408577"/>
            <a:ext cx="3195263" cy="4603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cs typeface="楷体" panose="02010609060101010101" charset="-122"/>
              </a:rPr>
              <a:t>D. </a:t>
            </a:r>
            <a:r>
              <a:rPr lang="zh-CN" altLang="en-US" sz="2400" dirty="0">
                <a:cs typeface="楷体" panose="02010609060101010101" charset="-122"/>
              </a:rPr>
              <a:t>咨询专家</a:t>
            </a:r>
            <a:endParaRPr lang="zh-CN" altLang="en-US" sz="2400" dirty="0">
              <a:cs typeface="楷体" panose="02010609060101010101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6842588" y="5150723"/>
            <a:ext cx="3626777" cy="460375"/>
          </a:xfrm>
          <a:prstGeom prst="rect">
            <a:avLst/>
          </a:prstGeom>
          <a:noFill/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cs typeface="楷体" panose="02010609060101010101" charset="-122"/>
              </a:rPr>
              <a:t>E. </a:t>
            </a:r>
            <a:r>
              <a:rPr lang="zh-CN" altLang="en-US" sz="2400" dirty="0">
                <a:cs typeface="楷体" panose="02010609060101010101" charset="-122"/>
              </a:rPr>
              <a:t>没有人，自生自灭</a:t>
            </a:r>
            <a:endParaRPr lang="zh-CN" altLang="en-US" sz="2400" dirty="0"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 descr="图片2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-239395" y="-139065"/>
            <a:ext cx="12432030" cy="7002145"/>
          </a:xfrm>
          <a:prstGeom prst="rect">
            <a:avLst/>
          </a:prstGeom>
        </p:spPr>
      </p:pic>
      <p:sp>
        <p:nvSpPr>
          <p:cNvPr id="5" name="任意多边形 4"/>
          <p:cNvSpPr/>
          <p:nvPr/>
        </p:nvSpPr>
        <p:spPr>
          <a:xfrm>
            <a:off x="157480" y="399415"/>
            <a:ext cx="11693525" cy="60579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424" h="9540">
                <a:moveTo>
                  <a:pt x="13839" y="1635"/>
                </a:moveTo>
                <a:cubicBezTo>
                  <a:pt x="11983" y="1635"/>
                  <a:pt x="10479" y="3139"/>
                  <a:pt x="10479" y="4995"/>
                </a:cubicBezTo>
                <a:cubicBezTo>
                  <a:pt x="10479" y="6851"/>
                  <a:pt x="11983" y="8355"/>
                  <a:pt x="13839" y="8355"/>
                </a:cubicBezTo>
                <a:cubicBezTo>
                  <a:pt x="15695" y="8355"/>
                  <a:pt x="17199" y="6851"/>
                  <a:pt x="17199" y="4995"/>
                </a:cubicBezTo>
                <a:cubicBezTo>
                  <a:pt x="17199" y="3139"/>
                  <a:pt x="15695" y="1635"/>
                  <a:pt x="13839" y="1635"/>
                </a:cubicBezTo>
                <a:close/>
                <a:moveTo>
                  <a:pt x="0" y="0"/>
                </a:moveTo>
                <a:lnTo>
                  <a:pt x="17424" y="0"/>
                </a:lnTo>
                <a:lnTo>
                  <a:pt x="17424" y="9540"/>
                </a:lnTo>
                <a:lnTo>
                  <a:pt x="0" y="954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078230" y="2001520"/>
            <a:ext cx="5774690" cy="2861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3600"/>
              </a:lnSpc>
            </a:pPr>
            <a:r>
              <a:rPr lang="zh-CN" altLang="zh-CN" sz="2400" b="1" kern="0" spc="40" dirty="0">
                <a:solidFill>
                  <a:srgbClr val="C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“从根本上讲，各部门管理者对公司的产出和流程负有最大的责任。他们负责为股东提供经济利益，为顾客提供产品和服务，为员工提供工作的价值。为了达成这些产出，各部门管理者必须承担起人员管理的责任。</a:t>
            </a:r>
            <a:endParaRPr lang="zh-CN" altLang="zh-CN" sz="2400" b="1" kern="0" spc="40" dirty="0">
              <a:solidFill>
                <a:srgbClr val="C00000"/>
              </a:solidFill>
              <a:effectLst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1808251" y="852755"/>
            <a:ext cx="504461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zh-CN" sz="2400" kern="0" spc="40" dirty="0">
                <a:solidFill>
                  <a:srgbClr val="222222"/>
                </a:solidFill>
                <a:effectLst/>
                <a:ea typeface="楷体" panose="02010609060101010101" charset="-122"/>
                <a:cs typeface="楷体" panose="02010609060101010101" charset="-122"/>
              </a:rPr>
              <a:t>人力资源大师</a:t>
            </a:r>
            <a:r>
              <a:rPr lang="en-US" altLang="zh-CN" sz="2400" kern="0" spc="40" dirty="0">
                <a:solidFill>
                  <a:srgbClr val="222222"/>
                </a:solidFill>
                <a:effectLst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en-US" altLang="zh-CN" sz="1600" kern="0" spc="40" dirty="0">
                <a:solidFill>
                  <a:srgbClr val="222222"/>
                </a:solidFill>
                <a:effectLst/>
                <a:ea typeface="楷体" panose="02010609060101010101" charset="-122"/>
                <a:cs typeface="楷体" panose="02010609060101010101" charset="-122"/>
              </a:rPr>
              <a:t>  </a:t>
            </a:r>
            <a:r>
              <a:rPr lang="zh-CN" altLang="zh-CN" b="1" kern="0" spc="40" dirty="0">
                <a:solidFill>
                  <a:srgbClr val="222222"/>
                </a:solidFill>
                <a:effectLst/>
                <a:ea typeface="楷体" panose="02010609060101010101" charset="-122"/>
                <a:cs typeface="楷体" panose="02010609060101010101" charset="-122"/>
              </a:rPr>
              <a:t>戴维·尤里奇</a:t>
            </a:r>
            <a:endParaRPr lang="zh-CN" altLang="zh-CN" b="1" kern="0" spc="40" dirty="0">
              <a:solidFill>
                <a:srgbClr val="222222"/>
              </a:solidFill>
              <a:effectLst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3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-91440" y="21590"/>
            <a:ext cx="12154535" cy="6581775"/>
          </a:xfrm>
          <a:prstGeom prst="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 l="25505" r="25505"/>
          <a:stretch>
            <a:fillRect/>
          </a:stretch>
        </p:blipFill>
        <p:spPr>
          <a:xfrm>
            <a:off x="8194403" y="1703815"/>
            <a:ext cx="3370217" cy="4541239"/>
          </a:xfrm>
          <a:prstGeom prst="roundRect">
            <a:avLst>
              <a:gd name="adj" fmla="val 5039"/>
            </a:avLst>
          </a:prstGeom>
          <a:effectLst>
            <a:outerShdw blurRad="241300" dist="76200" dir="2700000" algn="tl" rotWithShape="0">
              <a:prstClr val="black">
                <a:alpha val="23000"/>
              </a:prstClr>
            </a:outerShdw>
          </a:effectLst>
        </p:spPr>
      </p:pic>
      <p:sp>
        <p:nvSpPr>
          <p:cNvPr id="2" name="TextBox 48"/>
          <p:cNvSpPr txBox="1"/>
          <p:nvPr/>
        </p:nvSpPr>
        <p:spPr>
          <a:xfrm>
            <a:off x="3147060" y="611505"/>
            <a:ext cx="5897245" cy="8617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685800"/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HR Partner</a:t>
            </a:r>
            <a:endParaRPr lang="en-US" altLang="zh-CN" sz="2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  <a:p>
            <a:pPr algn="ctr" defTabSz="685800"/>
            <a:r>
              <a:rPr lang="en-US" altLang="zh-CN" sz="2800" b="1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 </a:t>
            </a:r>
            <a:endParaRPr lang="zh-CN" altLang="en-US" sz="2800" b="1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pic>
        <p:nvPicPr>
          <p:cNvPr id="1028" name="Picture 4" descr="小闹钟图标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7791" y="1167608"/>
            <a:ext cx="48768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17"/>
          <p:cNvGrpSpPr/>
          <p:nvPr/>
        </p:nvGrpSpPr>
        <p:grpSpPr bwMode="auto">
          <a:xfrm>
            <a:off x="4994301" y="3344204"/>
            <a:ext cx="2016045" cy="1260459"/>
            <a:chOff x="3391" y="1588"/>
            <a:chExt cx="780" cy="597"/>
          </a:xfrm>
        </p:grpSpPr>
        <p:grpSp>
          <p:nvGrpSpPr>
            <p:cNvPr id="7" name="Group 18"/>
            <p:cNvGrpSpPr/>
            <p:nvPr/>
          </p:nvGrpSpPr>
          <p:grpSpPr bwMode="auto">
            <a:xfrm>
              <a:off x="3391" y="1588"/>
              <a:ext cx="404" cy="597"/>
              <a:chOff x="3236" y="1593"/>
              <a:chExt cx="404" cy="597"/>
            </a:xfrm>
          </p:grpSpPr>
          <p:sp>
            <p:nvSpPr>
              <p:cNvPr id="11" name="Oval 19"/>
              <p:cNvSpPr>
                <a:spLocks noChangeArrowheads="1"/>
              </p:cNvSpPr>
              <p:nvPr/>
            </p:nvSpPr>
            <p:spPr bwMode="gray">
              <a:xfrm flipH="1">
                <a:off x="3366" y="1593"/>
                <a:ext cx="109" cy="124"/>
              </a:xfrm>
              <a:prstGeom prst="ellipse">
                <a:avLst/>
              </a:prstGeom>
              <a:gradFill rotWithShape="1">
                <a:gsLst>
                  <a:gs pos="0">
                    <a:srgbClr val="53A5FF"/>
                  </a:gs>
                  <a:gs pos="100000">
                    <a:srgbClr val="488EDC"/>
                  </a:gs>
                </a:gsLst>
                <a:lin ang="5400000" scaled="1"/>
              </a:gradFill>
              <a:ln w="9525">
                <a:round/>
              </a:ln>
              <a:scene3d>
                <a:camera prst="legacyPerspectiveFront">
                  <a:rot lat="21299994" lon="600000" rev="0"/>
                </a:camera>
                <a:lightRig rig="legacyNormal3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8BDAFD"/>
                </a:extrusionClr>
                <a:contourClr>
                  <a:srgbClr val="53A5FF"/>
                </a:contour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3366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12" name="Freeform 20"/>
              <p:cNvSpPr/>
              <p:nvPr/>
            </p:nvSpPr>
            <p:spPr bwMode="gray">
              <a:xfrm flipH="1">
                <a:off x="3236" y="1717"/>
                <a:ext cx="404" cy="473"/>
              </a:xfrm>
              <a:custGeom>
                <a:avLst/>
                <a:gdLst>
                  <a:gd name="T0" fmla="*/ 28 w 2614"/>
                  <a:gd name="T1" fmla="*/ 0 h 2630"/>
                  <a:gd name="T2" fmla="*/ 31 w 2614"/>
                  <a:gd name="T3" fmla="*/ 6 h 2630"/>
                  <a:gd name="T4" fmla="*/ 35 w 2614"/>
                  <a:gd name="T5" fmla="*/ 0 h 2630"/>
                  <a:gd name="T6" fmla="*/ 60 w 2614"/>
                  <a:gd name="T7" fmla="*/ 0 h 2630"/>
                  <a:gd name="T8" fmla="*/ 62 w 2614"/>
                  <a:gd name="T9" fmla="*/ 5 h 2630"/>
                  <a:gd name="T10" fmla="*/ 60 w 2614"/>
                  <a:gd name="T11" fmla="*/ 10 h 2630"/>
                  <a:gd name="T12" fmla="*/ 41 w 2614"/>
                  <a:gd name="T13" fmla="*/ 10 h 2630"/>
                  <a:gd name="T14" fmla="*/ 52 w 2614"/>
                  <a:gd name="T15" fmla="*/ 74 h 2630"/>
                  <a:gd name="T16" fmla="*/ 49 w 2614"/>
                  <a:gd name="T17" fmla="*/ 84 h 2630"/>
                  <a:gd name="T18" fmla="*/ 42 w 2614"/>
                  <a:gd name="T19" fmla="*/ 79 h 2630"/>
                  <a:gd name="T20" fmla="*/ 38 w 2614"/>
                  <a:gd name="T21" fmla="*/ 60 h 2630"/>
                  <a:gd name="T22" fmla="*/ 31 w 2614"/>
                  <a:gd name="T23" fmla="*/ 48 h 2630"/>
                  <a:gd name="T24" fmla="*/ 24 w 2614"/>
                  <a:gd name="T25" fmla="*/ 61 h 2630"/>
                  <a:gd name="T26" fmla="*/ 20 w 2614"/>
                  <a:gd name="T27" fmla="*/ 78 h 2630"/>
                  <a:gd name="T28" fmla="*/ 14 w 2614"/>
                  <a:gd name="T29" fmla="*/ 84 h 2630"/>
                  <a:gd name="T30" fmla="*/ 11 w 2614"/>
                  <a:gd name="T31" fmla="*/ 73 h 2630"/>
                  <a:gd name="T32" fmla="*/ 22 w 2614"/>
                  <a:gd name="T33" fmla="*/ 10 h 2630"/>
                  <a:gd name="T34" fmla="*/ 4 w 2614"/>
                  <a:gd name="T35" fmla="*/ 10 h 2630"/>
                  <a:gd name="T36" fmla="*/ 0 w 2614"/>
                  <a:gd name="T37" fmla="*/ 6 h 2630"/>
                  <a:gd name="T38" fmla="*/ 4 w 2614"/>
                  <a:gd name="T39" fmla="*/ 0 h 2630"/>
                  <a:gd name="T40" fmla="*/ 28 w 2614"/>
                  <a:gd name="T41" fmla="*/ 0 h 2630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w 2614"/>
                  <a:gd name="T64" fmla="*/ 0 h 2630"/>
                  <a:gd name="T65" fmla="*/ 2614 w 2614"/>
                  <a:gd name="T66" fmla="*/ 2630 h 2630"/>
                </a:gdLst>
                <a:ahLst/>
                <a:cxnLst>
                  <a:cxn ang="T42">
                    <a:pos x="T0" y="T1"/>
                  </a:cxn>
                  <a:cxn ang="T43">
                    <a:pos x="T2" y="T3"/>
                  </a:cxn>
                  <a:cxn ang="T44">
                    <a:pos x="T4" y="T5"/>
                  </a:cxn>
                  <a:cxn ang="T45">
                    <a:pos x="T6" y="T7"/>
                  </a:cxn>
                  <a:cxn ang="T46">
                    <a:pos x="T8" y="T9"/>
                  </a:cxn>
                  <a:cxn ang="T47">
                    <a:pos x="T10" y="T11"/>
                  </a:cxn>
                  <a:cxn ang="T48">
                    <a:pos x="T12" y="T13"/>
                  </a:cxn>
                  <a:cxn ang="T49">
                    <a:pos x="T14" y="T15"/>
                  </a:cxn>
                  <a:cxn ang="T50">
                    <a:pos x="T16" y="T17"/>
                  </a:cxn>
                  <a:cxn ang="T51">
                    <a:pos x="T18" y="T19"/>
                  </a:cxn>
                  <a:cxn ang="T52">
                    <a:pos x="T20" y="T21"/>
                  </a:cxn>
                  <a:cxn ang="T53">
                    <a:pos x="T22" y="T23"/>
                  </a:cxn>
                  <a:cxn ang="T54">
                    <a:pos x="T24" y="T25"/>
                  </a:cxn>
                  <a:cxn ang="T55">
                    <a:pos x="T26" y="T27"/>
                  </a:cxn>
                  <a:cxn ang="T56">
                    <a:pos x="T28" y="T29"/>
                  </a:cxn>
                  <a:cxn ang="T57">
                    <a:pos x="T30" y="T31"/>
                  </a:cxn>
                  <a:cxn ang="T58">
                    <a:pos x="T32" y="T33"/>
                  </a:cxn>
                  <a:cxn ang="T59">
                    <a:pos x="T34" y="T35"/>
                  </a:cxn>
                  <a:cxn ang="T60">
                    <a:pos x="T36" y="T37"/>
                  </a:cxn>
                  <a:cxn ang="T61">
                    <a:pos x="T38" y="T39"/>
                  </a:cxn>
                  <a:cxn ang="T62">
                    <a:pos x="T40" y="T41"/>
                  </a:cxn>
                </a:cxnLst>
                <a:rect l="T63" t="T64" r="T65" b="T66"/>
                <a:pathLst>
                  <a:path w="2614" h="2630">
                    <a:moveTo>
                      <a:pt x="1176" y="0"/>
                    </a:moveTo>
                    <a:cubicBezTo>
                      <a:pt x="1196" y="78"/>
                      <a:pt x="1274" y="182"/>
                      <a:pt x="1316" y="180"/>
                    </a:cubicBezTo>
                    <a:cubicBezTo>
                      <a:pt x="1358" y="178"/>
                      <a:pt x="1412" y="78"/>
                      <a:pt x="1448" y="0"/>
                    </a:cubicBezTo>
                    <a:cubicBezTo>
                      <a:pt x="1976" y="0"/>
                      <a:pt x="2504" y="0"/>
                      <a:pt x="2504" y="0"/>
                    </a:cubicBezTo>
                    <a:cubicBezTo>
                      <a:pt x="2576" y="4"/>
                      <a:pt x="2612" y="94"/>
                      <a:pt x="2610" y="146"/>
                    </a:cubicBezTo>
                    <a:cubicBezTo>
                      <a:pt x="2610" y="194"/>
                      <a:pt x="2614" y="294"/>
                      <a:pt x="2492" y="312"/>
                    </a:cubicBezTo>
                    <a:cubicBezTo>
                      <a:pt x="2104" y="312"/>
                      <a:pt x="1716" y="312"/>
                      <a:pt x="1716" y="312"/>
                    </a:cubicBezTo>
                    <a:lnTo>
                      <a:pt x="2180" y="2278"/>
                    </a:lnTo>
                    <a:cubicBezTo>
                      <a:pt x="2210" y="2506"/>
                      <a:pt x="2116" y="2574"/>
                      <a:pt x="2048" y="2586"/>
                    </a:cubicBezTo>
                    <a:cubicBezTo>
                      <a:pt x="1982" y="2614"/>
                      <a:pt x="1826" y="2600"/>
                      <a:pt x="1770" y="2454"/>
                    </a:cubicBezTo>
                    <a:cubicBezTo>
                      <a:pt x="1681" y="2159"/>
                      <a:pt x="1592" y="1864"/>
                      <a:pt x="1592" y="1864"/>
                    </a:cubicBezTo>
                    <a:cubicBezTo>
                      <a:pt x="1520" y="1604"/>
                      <a:pt x="1380" y="1490"/>
                      <a:pt x="1304" y="1494"/>
                    </a:cubicBezTo>
                    <a:cubicBezTo>
                      <a:pt x="1164" y="1510"/>
                      <a:pt x="1062" y="1698"/>
                      <a:pt x="1006" y="1888"/>
                    </a:cubicBezTo>
                    <a:cubicBezTo>
                      <a:pt x="910" y="2176"/>
                      <a:pt x="900" y="2302"/>
                      <a:pt x="856" y="2396"/>
                    </a:cubicBezTo>
                    <a:cubicBezTo>
                      <a:pt x="816" y="2508"/>
                      <a:pt x="720" y="2630"/>
                      <a:pt x="570" y="2596"/>
                    </a:cubicBezTo>
                    <a:cubicBezTo>
                      <a:pt x="506" y="2564"/>
                      <a:pt x="376" y="2548"/>
                      <a:pt x="440" y="2256"/>
                    </a:cubicBezTo>
                    <a:lnTo>
                      <a:pt x="906" y="310"/>
                    </a:lnTo>
                    <a:lnTo>
                      <a:pt x="148" y="310"/>
                    </a:lnTo>
                    <a:cubicBezTo>
                      <a:pt x="48" y="304"/>
                      <a:pt x="7" y="226"/>
                      <a:pt x="2" y="174"/>
                    </a:cubicBezTo>
                    <a:cubicBezTo>
                      <a:pt x="0" y="118"/>
                      <a:pt x="20" y="0"/>
                      <a:pt x="148" y="2"/>
                    </a:cubicBezTo>
                    <a:cubicBezTo>
                      <a:pt x="342" y="2"/>
                      <a:pt x="1176" y="0"/>
                      <a:pt x="1176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53A5FF"/>
                  </a:gs>
                  <a:gs pos="100000">
                    <a:srgbClr val="488EDC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PerspectiveFront">
                  <a:rot lat="21299994" lon="600000" rev="0"/>
                </a:camera>
                <a:lightRig rig="legacyNormal3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8BDAFD"/>
                </a:extrusionClr>
                <a:contourClr>
                  <a:srgbClr val="53A5FF"/>
                </a:contourClr>
              </a:sp3d>
            </p:spPr>
            <p:txBody>
              <a:bodyPr>
                <a:flatTx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3366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grpSp>
          <p:nvGrpSpPr>
            <p:cNvPr id="8" name="Group 21"/>
            <p:cNvGrpSpPr/>
            <p:nvPr/>
          </p:nvGrpSpPr>
          <p:grpSpPr bwMode="auto">
            <a:xfrm>
              <a:off x="3785" y="1611"/>
              <a:ext cx="386" cy="568"/>
              <a:chOff x="3636" y="1609"/>
              <a:chExt cx="386" cy="568"/>
            </a:xfrm>
          </p:grpSpPr>
          <p:sp>
            <p:nvSpPr>
              <p:cNvPr id="9" name="Freeform 22"/>
              <p:cNvSpPr/>
              <p:nvPr/>
            </p:nvSpPr>
            <p:spPr bwMode="gray">
              <a:xfrm>
                <a:off x="3636" y="1723"/>
                <a:ext cx="386" cy="454"/>
              </a:xfrm>
              <a:custGeom>
                <a:avLst/>
                <a:gdLst>
                  <a:gd name="T0" fmla="*/ 24 w 2614"/>
                  <a:gd name="T1" fmla="*/ 0 h 2628"/>
                  <a:gd name="T2" fmla="*/ 29 w 2614"/>
                  <a:gd name="T3" fmla="*/ 5 h 2628"/>
                  <a:gd name="T4" fmla="*/ 33 w 2614"/>
                  <a:gd name="T5" fmla="*/ 0 h 2628"/>
                  <a:gd name="T6" fmla="*/ 55 w 2614"/>
                  <a:gd name="T7" fmla="*/ 0 h 2628"/>
                  <a:gd name="T8" fmla="*/ 57 w 2614"/>
                  <a:gd name="T9" fmla="*/ 4 h 2628"/>
                  <a:gd name="T10" fmla="*/ 54 w 2614"/>
                  <a:gd name="T11" fmla="*/ 9 h 2628"/>
                  <a:gd name="T12" fmla="*/ 37 w 2614"/>
                  <a:gd name="T13" fmla="*/ 9 h 2628"/>
                  <a:gd name="T14" fmla="*/ 43 w 2614"/>
                  <a:gd name="T15" fmla="*/ 40 h 2628"/>
                  <a:gd name="T16" fmla="*/ 39 w 2614"/>
                  <a:gd name="T17" fmla="*/ 42 h 2628"/>
                  <a:gd name="T18" fmla="*/ 46 w 2614"/>
                  <a:gd name="T19" fmla="*/ 69 h 2628"/>
                  <a:gd name="T20" fmla="*/ 44 w 2614"/>
                  <a:gd name="T21" fmla="*/ 78 h 2628"/>
                  <a:gd name="T22" fmla="*/ 39 w 2614"/>
                  <a:gd name="T23" fmla="*/ 72 h 2628"/>
                  <a:gd name="T24" fmla="*/ 31 w 2614"/>
                  <a:gd name="T25" fmla="*/ 44 h 2628"/>
                  <a:gd name="T26" fmla="*/ 25 w 2614"/>
                  <a:gd name="T27" fmla="*/ 44 h 2628"/>
                  <a:gd name="T28" fmla="*/ 18 w 2614"/>
                  <a:gd name="T29" fmla="*/ 72 h 2628"/>
                  <a:gd name="T30" fmla="*/ 14 w 2614"/>
                  <a:gd name="T31" fmla="*/ 77 h 2628"/>
                  <a:gd name="T32" fmla="*/ 12 w 2614"/>
                  <a:gd name="T33" fmla="*/ 69 h 2628"/>
                  <a:gd name="T34" fmla="*/ 17 w 2614"/>
                  <a:gd name="T35" fmla="*/ 42 h 2628"/>
                  <a:gd name="T36" fmla="*/ 13 w 2614"/>
                  <a:gd name="T37" fmla="*/ 41 h 2628"/>
                  <a:gd name="T38" fmla="*/ 20 w 2614"/>
                  <a:gd name="T39" fmla="*/ 9 h 2628"/>
                  <a:gd name="T40" fmla="*/ 3 w 2614"/>
                  <a:gd name="T41" fmla="*/ 9 h 2628"/>
                  <a:gd name="T42" fmla="*/ 0 w 2614"/>
                  <a:gd name="T43" fmla="*/ 5 h 2628"/>
                  <a:gd name="T44" fmla="*/ 3 w 2614"/>
                  <a:gd name="T45" fmla="*/ 0 h 2628"/>
                  <a:gd name="T46" fmla="*/ 24 w 2614"/>
                  <a:gd name="T47" fmla="*/ 0 h 2628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w 2614"/>
                  <a:gd name="T73" fmla="*/ 0 h 2628"/>
                  <a:gd name="T74" fmla="*/ 2614 w 2614"/>
                  <a:gd name="T75" fmla="*/ 2628 h 2628"/>
                </a:gdLst>
                <a:ahLst/>
                <a:cxnLst>
                  <a:cxn ang="T48">
                    <a:pos x="T0" y="T1"/>
                  </a:cxn>
                  <a:cxn ang="T49">
                    <a:pos x="T2" y="T3"/>
                  </a:cxn>
                  <a:cxn ang="T50">
                    <a:pos x="T4" y="T5"/>
                  </a:cxn>
                  <a:cxn ang="T51">
                    <a:pos x="T6" y="T7"/>
                  </a:cxn>
                  <a:cxn ang="T52">
                    <a:pos x="T8" y="T9"/>
                  </a:cxn>
                  <a:cxn ang="T53">
                    <a:pos x="T10" y="T11"/>
                  </a:cxn>
                  <a:cxn ang="T54">
                    <a:pos x="T12" y="T13"/>
                  </a:cxn>
                  <a:cxn ang="T55">
                    <a:pos x="T14" y="T15"/>
                  </a:cxn>
                  <a:cxn ang="T56">
                    <a:pos x="T16" y="T17"/>
                  </a:cxn>
                  <a:cxn ang="T57">
                    <a:pos x="T18" y="T19"/>
                  </a:cxn>
                  <a:cxn ang="T58">
                    <a:pos x="T20" y="T21"/>
                  </a:cxn>
                  <a:cxn ang="T59">
                    <a:pos x="T22" y="T23"/>
                  </a:cxn>
                  <a:cxn ang="T60">
                    <a:pos x="T24" y="T25"/>
                  </a:cxn>
                  <a:cxn ang="T61">
                    <a:pos x="T26" y="T27"/>
                  </a:cxn>
                  <a:cxn ang="T62">
                    <a:pos x="T28" y="T29"/>
                  </a:cxn>
                  <a:cxn ang="T63">
                    <a:pos x="T30" y="T31"/>
                  </a:cxn>
                  <a:cxn ang="T64">
                    <a:pos x="T32" y="T33"/>
                  </a:cxn>
                  <a:cxn ang="T65">
                    <a:pos x="T34" y="T35"/>
                  </a:cxn>
                  <a:cxn ang="T66">
                    <a:pos x="T36" y="T37"/>
                  </a:cxn>
                  <a:cxn ang="T67">
                    <a:pos x="T38" y="T39"/>
                  </a:cxn>
                  <a:cxn ang="T68">
                    <a:pos x="T40" y="T41"/>
                  </a:cxn>
                  <a:cxn ang="T69">
                    <a:pos x="T42" y="T43"/>
                  </a:cxn>
                  <a:cxn ang="T70">
                    <a:pos x="T44" y="T45"/>
                  </a:cxn>
                  <a:cxn ang="T71">
                    <a:pos x="T46" y="T47"/>
                  </a:cxn>
                </a:cxnLst>
                <a:rect l="T72" t="T73" r="T74" b="T75"/>
                <a:pathLst>
                  <a:path w="2614" h="2628">
                    <a:moveTo>
                      <a:pt x="1100" y="0"/>
                    </a:moveTo>
                    <a:cubicBezTo>
                      <a:pt x="1120" y="78"/>
                      <a:pt x="1193" y="183"/>
                      <a:pt x="1316" y="180"/>
                    </a:cubicBezTo>
                    <a:cubicBezTo>
                      <a:pt x="1439" y="177"/>
                      <a:pt x="1472" y="84"/>
                      <a:pt x="1508" y="6"/>
                    </a:cubicBezTo>
                    <a:cubicBezTo>
                      <a:pt x="2036" y="6"/>
                      <a:pt x="2504" y="0"/>
                      <a:pt x="2504" y="0"/>
                    </a:cubicBezTo>
                    <a:cubicBezTo>
                      <a:pt x="2576" y="4"/>
                      <a:pt x="2612" y="94"/>
                      <a:pt x="2610" y="146"/>
                    </a:cubicBezTo>
                    <a:cubicBezTo>
                      <a:pt x="2610" y="194"/>
                      <a:pt x="2614" y="294"/>
                      <a:pt x="2492" y="312"/>
                    </a:cubicBezTo>
                    <a:cubicBezTo>
                      <a:pt x="2104" y="312"/>
                      <a:pt x="1716" y="312"/>
                      <a:pt x="1716" y="312"/>
                    </a:cubicBezTo>
                    <a:lnTo>
                      <a:pt x="1985" y="1350"/>
                    </a:lnTo>
                    <a:lnTo>
                      <a:pt x="1805" y="1401"/>
                    </a:lnTo>
                    <a:lnTo>
                      <a:pt x="2093" y="2328"/>
                    </a:lnTo>
                    <a:cubicBezTo>
                      <a:pt x="2126" y="2457"/>
                      <a:pt x="2117" y="2547"/>
                      <a:pt x="2030" y="2598"/>
                    </a:cubicBezTo>
                    <a:cubicBezTo>
                      <a:pt x="1919" y="2628"/>
                      <a:pt x="1834" y="2552"/>
                      <a:pt x="1778" y="2406"/>
                    </a:cubicBezTo>
                    <a:cubicBezTo>
                      <a:pt x="1679" y="2219"/>
                      <a:pt x="1507" y="1628"/>
                      <a:pt x="1436" y="1476"/>
                    </a:cubicBezTo>
                    <a:lnTo>
                      <a:pt x="1136" y="1476"/>
                    </a:lnTo>
                    <a:cubicBezTo>
                      <a:pt x="1070" y="1668"/>
                      <a:pt x="926" y="2226"/>
                      <a:pt x="842" y="2412"/>
                    </a:cubicBezTo>
                    <a:cubicBezTo>
                      <a:pt x="802" y="2524"/>
                      <a:pt x="728" y="2616"/>
                      <a:pt x="635" y="2595"/>
                    </a:cubicBezTo>
                    <a:cubicBezTo>
                      <a:pt x="571" y="2563"/>
                      <a:pt x="488" y="2532"/>
                      <a:pt x="545" y="2316"/>
                    </a:cubicBezTo>
                    <a:lnTo>
                      <a:pt x="797" y="1416"/>
                    </a:lnTo>
                    <a:lnTo>
                      <a:pt x="602" y="1368"/>
                    </a:lnTo>
                    <a:lnTo>
                      <a:pt x="906" y="310"/>
                    </a:lnTo>
                    <a:lnTo>
                      <a:pt x="148" y="310"/>
                    </a:lnTo>
                    <a:cubicBezTo>
                      <a:pt x="48" y="304"/>
                      <a:pt x="7" y="226"/>
                      <a:pt x="2" y="174"/>
                    </a:cubicBezTo>
                    <a:cubicBezTo>
                      <a:pt x="0" y="118"/>
                      <a:pt x="20" y="0"/>
                      <a:pt x="148" y="2"/>
                    </a:cubicBezTo>
                    <a:cubicBezTo>
                      <a:pt x="342" y="2"/>
                      <a:pt x="1160" y="0"/>
                      <a:pt x="1100" y="0"/>
                    </a:cubicBezTo>
                    <a:close/>
                  </a:path>
                </a:pathLst>
              </a:custGeom>
              <a:gradFill rotWithShape="1">
                <a:gsLst>
                  <a:gs pos="0">
                    <a:srgbClr val="FEB759"/>
                  </a:gs>
                  <a:gs pos="100000">
                    <a:srgbClr val="FE9E1E"/>
                  </a:gs>
                </a:gsLst>
                <a:lin ang="5400000" scaled="1"/>
              </a:gradFill>
              <a:ln w="9525">
                <a:miter lim="800000"/>
              </a:ln>
              <a:scene3d>
                <a:camera prst="legacyPerspectiveBottomRight"/>
                <a:lightRig rig="legacyNormal2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F9FF11"/>
                </a:extrusionClr>
                <a:contourClr>
                  <a:srgbClr val="FEB759"/>
                </a:contourClr>
              </a:sp3d>
            </p:spPr>
            <p:txBody>
              <a:bodyPr>
                <a:flatTx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dirty="0">
                  <a:solidFill>
                    <a:srgbClr val="003366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10" name="Oval 23"/>
              <p:cNvSpPr>
                <a:spLocks noChangeArrowheads="1"/>
              </p:cNvSpPr>
              <p:nvPr/>
            </p:nvSpPr>
            <p:spPr bwMode="gray">
              <a:xfrm>
                <a:off x="3779" y="1609"/>
                <a:ext cx="102" cy="117"/>
              </a:xfrm>
              <a:prstGeom prst="ellipse">
                <a:avLst/>
              </a:prstGeom>
              <a:gradFill rotWithShape="1">
                <a:gsLst>
                  <a:gs pos="0">
                    <a:srgbClr val="FEB759"/>
                  </a:gs>
                  <a:gs pos="100000">
                    <a:srgbClr val="FE9E1E"/>
                  </a:gs>
                </a:gsLst>
                <a:lin ang="5400000" scaled="1"/>
              </a:gradFill>
              <a:ln w="9525">
                <a:round/>
              </a:ln>
              <a:scene3d>
                <a:camera prst="legacyPerspectiveBottomRight"/>
                <a:lightRig rig="legacyNormal2" dir="t"/>
              </a:scene3d>
              <a:sp3d extrusionH="227000" prstMaterial="legacyMetal">
                <a:bevelT w="13500" h="13500" prst="angle"/>
                <a:bevelB w="13500" h="13500" prst="angle"/>
                <a:extrusionClr>
                  <a:srgbClr val="F9FF11"/>
                </a:extrusionClr>
                <a:contourClr>
                  <a:srgbClr val="FEB759"/>
                </a:contourClr>
              </a:sp3d>
            </p:spPr>
            <p:txBody>
              <a:bodyPr wrap="none" anchor="ctr">
                <a:flatTx/>
              </a:bodyPr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algn="ctr" eaLnBrk="1" fontAlgn="base" hangingPunct="1"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>
                  <a:solidFill>
                    <a:srgbClr val="003366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47060" y="2702103"/>
            <a:ext cx="1235000" cy="642101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>
            <p:custDataLst>
              <p:tags r:id="rId1"/>
            </p:custDataLst>
          </p:nvPr>
        </p:nvSpPr>
        <p:spPr>
          <a:xfrm>
            <a:off x="-91440" y="-114300"/>
            <a:ext cx="12154535" cy="6972935"/>
          </a:xfrm>
          <a:prstGeom prst="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8" name="object 23"/>
          <p:cNvSpPr txBox="1">
            <a:spLocks noChangeArrowheads="1"/>
          </p:cNvSpPr>
          <p:nvPr/>
        </p:nvSpPr>
        <p:spPr bwMode="auto">
          <a:xfrm>
            <a:off x="1688306" y="2623343"/>
            <a:ext cx="48418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转型</a:t>
            </a:r>
            <a:endParaRPr kumimoji="0" lang="zh-CN" altLang="zh-CN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35" name="object 23"/>
          <p:cNvSpPr txBox="1">
            <a:spLocks noChangeArrowheads="1"/>
          </p:cNvSpPr>
          <p:nvPr/>
        </p:nvSpPr>
        <p:spPr bwMode="auto">
          <a:xfrm>
            <a:off x="9632156" y="6255801"/>
            <a:ext cx="48418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defPPr>
              <a:defRPr lang="en-US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5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时间</a:t>
            </a:r>
            <a:endParaRPr kumimoji="0" lang="zh-CN" altLang="zh-CN" sz="15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348343" y="326571"/>
            <a:ext cx="11408228" cy="63246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楷体" panose="02010609060101010101" charset="-122"/>
            </a:endParaRPr>
          </a:p>
        </p:txBody>
      </p:sp>
      <p:grpSp>
        <p:nvGrpSpPr>
          <p:cNvPr id="3" name="Group 4"/>
          <p:cNvGrpSpPr/>
          <p:nvPr/>
        </p:nvGrpSpPr>
        <p:grpSpPr bwMode="auto">
          <a:xfrm>
            <a:off x="1930400" y="1502228"/>
            <a:ext cx="7321549" cy="3662363"/>
            <a:chOff x="303" y="1536"/>
            <a:chExt cx="4612" cy="2307"/>
          </a:xfrm>
        </p:grpSpPr>
        <p:sp>
          <p:nvSpPr>
            <p:cNvPr id="4" name="Line 5"/>
            <p:cNvSpPr>
              <a:spLocks noChangeShapeType="1"/>
            </p:cNvSpPr>
            <p:nvPr/>
          </p:nvSpPr>
          <p:spPr bwMode="gray">
            <a:xfrm>
              <a:off x="1680" y="1776"/>
              <a:ext cx="573" cy="745"/>
            </a:xfrm>
            <a:prstGeom prst="line">
              <a:avLst/>
            </a:prstGeom>
            <a:noFill/>
            <a:ln w="76200">
              <a:solidFill>
                <a:srgbClr val="B2B2B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cs typeface="楷体" panose="02010609060101010101" charset="-122"/>
              </a:endParaRPr>
            </a:p>
          </p:txBody>
        </p:sp>
        <p:sp>
          <p:nvSpPr>
            <p:cNvPr id="5" name="Oval 6"/>
            <p:cNvSpPr>
              <a:spLocks noChangeArrowheads="1"/>
            </p:cNvSpPr>
            <p:nvPr/>
          </p:nvSpPr>
          <p:spPr bwMode="gray">
            <a:xfrm>
              <a:off x="1544" y="2228"/>
              <a:ext cx="2399" cy="960"/>
            </a:xfrm>
            <a:prstGeom prst="ellipse">
              <a:avLst/>
            </a:prstGeom>
            <a:gradFill rotWithShape="1">
              <a:gsLst>
                <a:gs pos="0">
                  <a:schemeClr val="bg2"/>
                </a:gs>
                <a:gs pos="100000">
                  <a:schemeClr val="bg2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zh-CN" altLang="en-US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36" name="Line 7"/>
            <p:cNvSpPr>
              <a:spLocks noChangeShapeType="1"/>
            </p:cNvSpPr>
            <p:nvPr/>
          </p:nvSpPr>
          <p:spPr bwMode="gray">
            <a:xfrm flipH="1">
              <a:off x="2482" y="1703"/>
              <a:ext cx="719" cy="777"/>
            </a:xfrm>
            <a:prstGeom prst="line">
              <a:avLst/>
            </a:prstGeom>
            <a:noFill/>
            <a:ln w="76200">
              <a:solidFill>
                <a:srgbClr val="B2B2B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cs typeface="楷体" panose="02010609060101010101" charset="-122"/>
              </a:endParaRPr>
            </a:p>
          </p:txBody>
        </p:sp>
        <p:sp>
          <p:nvSpPr>
            <p:cNvPr id="37" name="Line 8"/>
            <p:cNvSpPr>
              <a:spLocks noChangeShapeType="1"/>
            </p:cNvSpPr>
            <p:nvPr/>
          </p:nvSpPr>
          <p:spPr bwMode="gray">
            <a:xfrm flipH="1">
              <a:off x="2482" y="2375"/>
              <a:ext cx="1940" cy="83"/>
            </a:xfrm>
            <a:prstGeom prst="line">
              <a:avLst/>
            </a:prstGeom>
            <a:noFill/>
            <a:ln w="76200">
              <a:solidFill>
                <a:srgbClr val="B2B2B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cs typeface="楷体" panose="02010609060101010101" charset="-122"/>
              </a:endParaRPr>
            </a:p>
          </p:txBody>
        </p:sp>
        <p:sp>
          <p:nvSpPr>
            <p:cNvPr id="38" name="Line 9"/>
            <p:cNvSpPr>
              <a:spLocks noChangeShapeType="1"/>
            </p:cNvSpPr>
            <p:nvPr/>
          </p:nvSpPr>
          <p:spPr bwMode="gray">
            <a:xfrm flipH="1" flipV="1">
              <a:off x="2504" y="2458"/>
              <a:ext cx="828" cy="903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cs typeface="楷体" panose="02010609060101010101" charset="-122"/>
              </a:endParaRPr>
            </a:p>
          </p:txBody>
        </p:sp>
        <p:sp>
          <p:nvSpPr>
            <p:cNvPr id="39" name="Line 10"/>
            <p:cNvSpPr>
              <a:spLocks noChangeShapeType="1"/>
            </p:cNvSpPr>
            <p:nvPr/>
          </p:nvSpPr>
          <p:spPr bwMode="gray">
            <a:xfrm flipV="1">
              <a:off x="1349" y="2458"/>
              <a:ext cx="1155" cy="1029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cs typeface="楷体" panose="02010609060101010101" charset="-122"/>
              </a:endParaRPr>
            </a:p>
          </p:txBody>
        </p:sp>
        <p:sp>
          <p:nvSpPr>
            <p:cNvPr id="40" name="Line 11"/>
            <p:cNvSpPr>
              <a:spLocks noChangeShapeType="1"/>
            </p:cNvSpPr>
            <p:nvPr/>
          </p:nvSpPr>
          <p:spPr bwMode="gray">
            <a:xfrm flipV="1">
              <a:off x="673" y="2458"/>
              <a:ext cx="1831" cy="64"/>
            </a:xfrm>
            <a:prstGeom prst="line">
              <a:avLst/>
            </a:prstGeom>
            <a:noFill/>
            <a:ln w="76200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cs typeface="楷体" panose="02010609060101010101" charset="-122"/>
              </a:endParaRPr>
            </a:p>
          </p:txBody>
        </p:sp>
        <p:sp>
          <p:nvSpPr>
            <p:cNvPr id="41" name="Oval 12"/>
            <p:cNvSpPr>
              <a:spLocks noChangeArrowheads="1"/>
            </p:cNvSpPr>
            <p:nvPr/>
          </p:nvSpPr>
          <p:spPr bwMode="gray">
            <a:xfrm rot="-417327">
              <a:off x="1371" y="1913"/>
              <a:ext cx="2157" cy="1037"/>
            </a:xfrm>
            <a:prstGeom prst="ellipse">
              <a:avLst/>
            </a:prstGeom>
            <a:solidFill>
              <a:schemeClr val="bg1">
                <a:lumMod val="95000"/>
              </a:schemeClr>
            </a:solidFill>
            <a:ln w="9525">
              <a:round/>
            </a:ln>
            <a:scene3d>
              <a:camera prst="legacyPerspectiveBottom"/>
              <a:lightRig rig="legacyFlat1" dir="t"/>
            </a:scene3d>
            <a:sp3d extrusionH="887400" prstMaterial="legacyMatte">
              <a:bevelT w="13500" h="13500" prst="angle"/>
              <a:bevelB w="13500" h="13500" prst="angle"/>
              <a:extrusionClr>
                <a:srgbClr val="009999"/>
              </a:extrusionClr>
              <a:contourClr>
                <a:srgbClr val="008080"/>
              </a:contourClr>
            </a:sp3d>
          </p:spPr>
          <p:txBody>
            <a:bodyPr wrap="none" anchor="ctr">
              <a:flatTx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42" name="Oval 13"/>
            <p:cNvSpPr>
              <a:spLocks noChangeArrowheads="1"/>
            </p:cNvSpPr>
            <p:nvPr/>
          </p:nvSpPr>
          <p:spPr bwMode="gray">
            <a:xfrm rot="-342635">
              <a:off x="563" y="1681"/>
              <a:ext cx="3927" cy="1911"/>
            </a:xfrm>
            <a:prstGeom prst="ellipse">
              <a:avLst/>
            </a:prstGeom>
            <a:noFill/>
            <a:ln w="57150" algn="ctr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43" name="Oval 14"/>
            <p:cNvSpPr>
              <a:spLocks noChangeArrowheads="1"/>
            </p:cNvSpPr>
            <p:nvPr/>
          </p:nvSpPr>
          <p:spPr bwMode="gray">
            <a:xfrm rot="-342635">
              <a:off x="541" y="1677"/>
              <a:ext cx="3937" cy="1893"/>
            </a:xfrm>
            <a:prstGeom prst="ellipse">
              <a:avLst/>
            </a:prstGeom>
            <a:noFill/>
            <a:ln w="38100" algn="ctr">
              <a:solidFill>
                <a:schemeClr val="bg2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zh-CN" altLang="en-US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44" name="Text Box 15"/>
            <p:cNvSpPr txBox="1">
              <a:spLocks noChangeArrowheads="1"/>
            </p:cNvSpPr>
            <p:nvPr/>
          </p:nvSpPr>
          <p:spPr bwMode="gray">
            <a:xfrm>
              <a:off x="1830" y="2119"/>
              <a:ext cx="1348" cy="6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/>
              <a:r>
                <a:rPr lang="zh-CN" altLang="en-US" sz="3200" b="1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人力资源六大模块</a:t>
              </a:r>
              <a:endParaRPr lang="zh-CN" altLang="en-US" sz="32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grpSp>
          <p:nvGrpSpPr>
            <p:cNvPr id="45" name="Group 16"/>
            <p:cNvGrpSpPr/>
            <p:nvPr/>
          </p:nvGrpSpPr>
          <p:grpSpPr bwMode="auto">
            <a:xfrm rot="-395355">
              <a:off x="303" y="2354"/>
              <a:ext cx="837" cy="391"/>
              <a:chOff x="3098" y="249"/>
              <a:chExt cx="1959" cy="629"/>
            </a:xfrm>
          </p:grpSpPr>
          <p:sp>
            <p:nvSpPr>
              <p:cNvPr id="67" name="Oval 17"/>
              <p:cNvSpPr>
                <a:spLocks noChangeArrowheads="1"/>
              </p:cNvSpPr>
              <p:nvPr/>
            </p:nvSpPr>
            <p:spPr bwMode="gray">
              <a:xfrm>
                <a:off x="3099" y="297"/>
                <a:ext cx="1958" cy="581"/>
              </a:xfrm>
              <a:prstGeom prst="ellipse">
                <a:avLst/>
              </a:prstGeom>
              <a:gradFill rotWithShape="1">
                <a:gsLst>
                  <a:gs pos="0">
                    <a:srgbClr val="6B6B6B"/>
                  </a:gs>
                  <a:gs pos="50000">
                    <a:srgbClr val="C0C0C0"/>
                  </a:gs>
                  <a:gs pos="100000">
                    <a:srgbClr val="6B6B6B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68" name="Oval 18"/>
              <p:cNvSpPr>
                <a:spLocks noChangeArrowheads="1"/>
              </p:cNvSpPr>
              <p:nvPr/>
            </p:nvSpPr>
            <p:spPr bwMode="gray">
              <a:xfrm>
                <a:off x="3098" y="249"/>
                <a:ext cx="1959" cy="58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grpSp>
          <p:nvGrpSpPr>
            <p:cNvPr id="46" name="Group 19"/>
            <p:cNvGrpSpPr/>
            <p:nvPr/>
          </p:nvGrpSpPr>
          <p:grpSpPr bwMode="auto">
            <a:xfrm rot="-325186">
              <a:off x="1305" y="1683"/>
              <a:ext cx="738" cy="273"/>
              <a:chOff x="3098" y="249"/>
              <a:chExt cx="1959" cy="629"/>
            </a:xfrm>
          </p:grpSpPr>
          <p:sp>
            <p:nvSpPr>
              <p:cNvPr id="65" name="Oval 20"/>
              <p:cNvSpPr>
                <a:spLocks noChangeArrowheads="1"/>
              </p:cNvSpPr>
              <p:nvPr/>
            </p:nvSpPr>
            <p:spPr bwMode="gray">
              <a:xfrm>
                <a:off x="3099" y="297"/>
                <a:ext cx="1958" cy="581"/>
              </a:xfrm>
              <a:prstGeom prst="ellipse">
                <a:avLst/>
              </a:prstGeom>
              <a:gradFill rotWithShape="1">
                <a:gsLst>
                  <a:gs pos="0">
                    <a:srgbClr val="6B6B6B"/>
                  </a:gs>
                  <a:gs pos="50000">
                    <a:srgbClr val="C0C0C0"/>
                  </a:gs>
                  <a:gs pos="100000">
                    <a:srgbClr val="6B6B6B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66" name="Oval 21"/>
              <p:cNvSpPr>
                <a:spLocks noChangeArrowheads="1"/>
              </p:cNvSpPr>
              <p:nvPr/>
            </p:nvSpPr>
            <p:spPr bwMode="gray">
              <a:xfrm>
                <a:off x="3098" y="249"/>
                <a:ext cx="1959" cy="58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grpSp>
          <p:nvGrpSpPr>
            <p:cNvPr id="47" name="Group 22"/>
            <p:cNvGrpSpPr/>
            <p:nvPr/>
          </p:nvGrpSpPr>
          <p:grpSpPr bwMode="auto">
            <a:xfrm rot="-254711">
              <a:off x="2784" y="1536"/>
              <a:ext cx="837" cy="349"/>
              <a:chOff x="3098" y="249"/>
              <a:chExt cx="1959" cy="629"/>
            </a:xfrm>
          </p:grpSpPr>
          <p:sp>
            <p:nvSpPr>
              <p:cNvPr id="63" name="Oval 23"/>
              <p:cNvSpPr>
                <a:spLocks noChangeArrowheads="1"/>
              </p:cNvSpPr>
              <p:nvPr/>
            </p:nvSpPr>
            <p:spPr bwMode="gray">
              <a:xfrm>
                <a:off x="3099" y="297"/>
                <a:ext cx="1958" cy="581"/>
              </a:xfrm>
              <a:prstGeom prst="ellipse">
                <a:avLst/>
              </a:prstGeom>
              <a:gradFill rotWithShape="1">
                <a:gsLst>
                  <a:gs pos="0">
                    <a:srgbClr val="636363"/>
                  </a:gs>
                  <a:gs pos="50000">
                    <a:srgbClr val="B2B2B2"/>
                  </a:gs>
                  <a:gs pos="100000">
                    <a:srgbClr val="63636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64" name="Oval 24"/>
              <p:cNvSpPr>
                <a:spLocks noChangeArrowheads="1"/>
              </p:cNvSpPr>
              <p:nvPr/>
            </p:nvSpPr>
            <p:spPr bwMode="gray">
              <a:xfrm>
                <a:off x="3098" y="249"/>
                <a:ext cx="1959" cy="58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grpSp>
          <p:nvGrpSpPr>
            <p:cNvPr id="48" name="Group 25"/>
            <p:cNvGrpSpPr/>
            <p:nvPr/>
          </p:nvGrpSpPr>
          <p:grpSpPr bwMode="auto">
            <a:xfrm rot="-208054">
              <a:off x="3812" y="2102"/>
              <a:ext cx="1084" cy="572"/>
              <a:chOff x="3098" y="249"/>
              <a:chExt cx="1959" cy="629"/>
            </a:xfrm>
          </p:grpSpPr>
          <p:sp>
            <p:nvSpPr>
              <p:cNvPr id="61" name="Oval 26"/>
              <p:cNvSpPr>
                <a:spLocks noChangeArrowheads="1"/>
              </p:cNvSpPr>
              <p:nvPr/>
            </p:nvSpPr>
            <p:spPr bwMode="gray">
              <a:xfrm>
                <a:off x="3099" y="297"/>
                <a:ext cx="1958" cy="581"/>
              </a:xfrm>
              <a:prstGeom prst="ellipse">
                <a:avLst/>
              </a:prstGeom>
              <a:gradFill rotWithShape="1">
                <a:gsLst>
                  <a:gs pos="0">
                    <a:srgbClr val="636363"/>
                  </a:gs>
                  <a:gs pos="50000">
                    <a:srgbClr val="B2B2B2"/>
                  </a:gs>
                  <a:gs pos="100000">
                    <a:srgbClr val="63636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62" name="Oval 27"/>
              <p:cNvSpPr>
                <a:spLocks noChangeArrowheads="1"/>
              </p:cNvSpPr>
              <p:nvPr/>
            </p:nvSpPr>
            <p:spPr bwMode="gray">
              <a:xfrm>
                <a:off x="3098" y="249"/>
                <a:ext cx="1959" cy="58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grpSp>
          <p:nvGrpSpPr>
            <p:cNvPr id="49" name="Group 28"/>
            <p:cNvGrpSpPr/>
            <p:nvPr/>
          </p:nvGrpSpPr>
          <p:grpSpPr bwMode="auto">
            <a:xfrm rot="-198351">
              <a:off x="2569" y="2983"/>
              <a:ext cx="1495" cy="859"/>
              <a:chOff x="3098" y="249"/>
              <a:chExt cx="1959" cy="629"/>
            </a:xfrm>
          </p:grpSpPr>
          <p:sp>
            <p:nvSpPr>
              <p:cNvPr id="59" name="Oval 29"/>
              <p:cNvSpPr>
                <a:spLocks noChangeArrowheads="1"/>
              </p:cNvSpPr>
              <p:nvPr/>
            </p:nvSpPr>
            <p:spPr bwMode="gray">
              <a:xfrm>
                <a:off x="3099" y="297"/>
                <a:ext cx="1958" cy="581"/>
              </a:xfrm>
              <a:prstGeom prst="ellipse">
                <a:avLst/>
              </a:prstGeom>
              <a:gradFill rotWithShape="1">
                <a:gsLst>
                  <a:gs pos="0">
                    <a:srgbClr val="636363"/>
                  </a:gs>
                  <a:gs pos="50000">
                    <a:srgbClr val="B2B2B2"/>
                  </a:gs>
                  <a:gs pos="100000">
                    <a:srgbClr val="63636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60" name="Oval 30"/>
              <p:cNvSpPr>
                <a:spLocks noChangeArrowheads="1"/>
              </p:cNvSpPr>
              <p:nvPr/>
            </p:nvSpPr>
            <p:spPr bwMode="gray">
              <a:xfrm>
                <a:off x="3098" y="249"/>
                <a:ext cx="1959" cy="58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grpSp>
          <p:nvGrpSpPr>
            <p:cNvPr id="50" name="Group 31"/>
            <p:cNvGrpSpPr/>
            <p:nvPr/>
          </p:nvGrpSpPr>
          <p:grpSpPr bwMode="auto">
            <a:xfrm rot="-293188">
              <a:off x="761" y="3172"/>
              <a:ext cx="1178" cy="671"/>
              <a:chOff x="3098" y="249"/>
              <a:chExt cx="1959" cy="629"/>
            </a:xfrm>
          </p:grpSpPr>
          <p:sp>
            <p:nvSpPr>
              <p:cNvPr id="57" name="Oval 32"/>
              <p:cNvSpPr>
                <a:spLocks noChangeArrowheads="1"/>
              </p:cNvSpPr>
              <p:nvPr/>
            </p:nvSpPr>
            <p:spPr bwMode="gray">
              <a:xfrm>
                <a:off x="3099" y="297"/>
                <a:ext cx="1958" cy="581"/>
              </a:xfrm>
              <a:prstGeom prst="ellipse">
                <a:avLst/>
              </a:prstGeom>
              <a:gradFill rotWithShape="1">
                <a:gsLst>
                  <a:gs pos="0">
                    <a:srgbClr val="636363"/>
                  </a:gs>
                  <a:gs pos="50000">
                    <a:srgbClr val="B2B2B2"/>
                  </a:gs>
                  <a:gs pos="100000">
                    <a:srgbClr val="636363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  <p:sp>
            <p:nvSpPr>
              <p:cNvPr id="58" name="Oval 33"/>
              <p:cNvSpPr>
                <a:spLocks noChangeArrowheads="1"/>
              </p:cNvSpPr>
              <p:nvPr/>
            </p:nvSpPr>
            <p:spPr bwMode="gray">
              <a:xfrm>
                <a:off x="3098" y="249"/>
                <a:ext cx="1959" cy="581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EAEAEA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zh-CN" altLang="en-US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endParaRPr>
              </a:p>
            </p:txBody>
          </p:sp>
        </p:grpSp>
        <p:sp>
          <p:nvSpPr>
            <p:cNvPr id="51" name="Text Box 34"/>
            <p:cNvSpPr txBox="1">
              <a:spLocks noChangeArrowheads="1"/>
            </p:cNvSpPr>
            <p:nvPr/>
          </p:nvSpPr>
          <p:spPr bwMode="gray">
            <a:xfrm>
              <a:off x="1377" y="1712"/>
              <a:ext cx="832" cy="21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1600" b="1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员工关系</a:t>
              </a:r>
              <a:endParaRPr lang="zh-CN" altLang="en-US" sz="16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52" name="Text Box 35"/>
            <p:cNvSpPr txBox="1">
              <a:spLocks noChangeArrowheads="1"/>
            </p:cNvSpPr>
            <p:nvPr/>
          </p:nvSpPr>
          <p:spPr bwMode="gray">
            <a:xfrm>
              <a:off x="2836" y="1549"/>
              <a:ext cx="689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zh-CN" altLang="zh-CN" sz="1400" b="1" kern="0" spc="40" dirty="0">
                  <a:solidFill>
                    <a:srgbClr val="C00000"/>
                  </a:solidFill>
                  <a:effectLst/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人力资源规划</a:t>
              </a:r>
              <a:endParaRPr lang="zh-CN" altLang="zh-CN" sz="1400" b="1" kern="0" spc="40" dirty="0">
                <a:solidFill>
                  <a:srgbClr val="C00000"/>
                </a:solidFill>
                <a:effectLst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gray">
            <a:xfrm>
              <a:off x="3943" y="2228"/>
              <a:ext cx="972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招聘与配置</a:t>
              </a:r>
              <a:endParaRPr lang="zh-CN" altLang="en-US" sz="2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54" name="Text Box 37"/>
            <p:cNvSpPr txBox="1">
              <a:spLocks noChangeArrowheads="1"/>
            </p:cNvSpPr>
            <p:nvPr/>
          </p:nvSpPr>
          <p:spPr bwMode="gray">
            <a:xfrm>
              <a:off x="2772" y="3253"/>
              <a:ext cx="117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培训与发展</a:t>
              </a:r>
              <a:endParaRPr lang="zh-CN" altLang="en-US" sz="2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55" name="Text Box 38"/>
            <p:cNvSpPr txBox="1">
              <a:spLocks noChangeArrowheads="1"/>
            </p:cNvSpPr>
            <p:nvPr/>
          </p:nvSpPr>
          <p:spPr bwMode="gray">
            <a:xfrm>
              <a:off x="842" y="3361"/>
              <a:ext cx="1051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薪酬与激励</a:t>
              </a:r>
              <a:endParaRPr lang="zh-CN" altLang="en-US" sz="2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  <p:sp>
          <p:nvSpPr>
            <p:cNvPr id="56" name="Text Box 39"/>
            <p:cNvSpPr txBox="1">
              <a:spLocks noChangeArrowheads="1"/>
            </p:cNvSpPr>
            <p:nvPr/>
          </p:nvSpPr>
          <p:spPr bwMode="gray">
            <a:xfrm>
              <a:off x="328" y="2432"/>
              <a:ext cx="82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000" b="1" dirty="0">
                  <a:solidFill>
                    <a:srgbClr val="C00000"/>
                  </a:solidFill>
                  <a:latin typeface="楷体" panose="02010609060101010101" charset="-122"/>
                  <a:ea typeface="楷体" panose="02010609060101010101" charset="-122"/>
                  <a:cs typeface="楷体" panose="02010609060101010101" charset="-122"/>
                </a:rPr>
                <a:t>绩效管理</a:t>
              </a:r>
              <a:endParaRPr lang="zh-CN" altLang="en-US" sz="2000" b="1" dirty="0">
                <a:solidFill>
                  <a:srgbClr val="C00000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任意多边形 12"/>
          <p:cNvSpPr/>
          <p:nvPr/>
        </p:nvSpPr>
        <p:spPr>
          <a:xfrm>
            <a:off x="563880" y="399415"/>
            <a:ext cx="11064240" cy="6057900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17424" h="9540">
                <a:moveTo>
                  <a:pt x="13839" y="1635"/>
                </a:moveTo>
                <a:cubicBezTo>
                  <a:pt x="11983" y="1635"/>
                  <a:pt x="10479" y="3139"/>
                  <a:pt x="10479" y="4995"/>
                </a:cubicBezTo>
                <a:cubicBezTo>
                  <a:pt x="10479" y="6851"/>
                  <a:pt x="11983" y="8355"/>
                  <a:pt x="13839" y="8355"/>
                </a:cubicBezTo>
                <a:cubicBezTo>
                  <a:pt x="15695" y="8355"/>
                  <a:pt x="17199" y="6851"/>
                  <a:pt x="17199" y="4995"/>
                </a:cubicBezTo>
                <a:cubicBezTo>
                  <a:pt x="17199" y="3139"/>
                  <a:pt x="15695" y="1635"/>
                  <a:pt x="13839" y="1635"/>
                </a:cubicBezTo>
                <a:close/>
                <a:moveTo>
                  <a:pt x="0" y="0"/>
                </a:moveTo>
                <a:lnTo>
                  <a:pt x="17424" y="0"/>
                </a:lnTo>
                <a:lnTo>
                  <a:pt x="17424" y="9540"/>
                </a:lnTo>
                <a:lnTo>
                  <a:pt x="0" y="9540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 sz="16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4" name="TextBox 48"/>
          <p:cNvSpPr txBox="1"/>
          <p:nvPr/>
        </p:nvSpPr>
        <p:spPr>
          <a:xfrm>
            <a:off x="2627085" y="1293097"/>
            <a:ext cx="3556000" cy="55372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685800"/>
            <a:r>
              <a:rPr lang="en-US" altLang="zh-CN" sz="3600" b="1" spc="6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HRBP</a:t>
            </a:r>
            <a:r>
              <a:rPr lang="zh-CN" altLang="en-US" sz="1600" b="1" spc="600" dirty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+mn-ea"/>
                <a:sym typeface="+mn-lt"/>
              </a:rPr>
              <a:t>（华为）</a:t>
            </a:r>
            <a:endParaRPr lang="zh-CN" altLang="en-US" sz="1600" b="1" spc="600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+mn-ea"/>
              <a:sym typeface="+mn-lt"/>
            </a:endParaRPr>
          </a:p>
        </p:txBody>
      </p:sp>
      <p:sp>
        <p:nvSpPr>
          <p:cNvPr id="3" name="TextBox 41"/>
          <p:cNvSpPr>
            <a:spLocks noGrp="1" noChangeArrowheads="1"/>
          </p:cNvSpPr>
          <p:nvPr/>
        </p:nvSpPr>
        <p:spPr bwMode="auto">
          <a:xfrm>
            <a:off x="1450975" y="2052002"/>
            <a:ext cx="8528050" cy="3769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spAutoFit/>
          </a:bodyPr>
          <a:lstStyle>
            <a:lvl1pPr marL="285750" indent="-285750" algn="l" rtl="0" eaLnBrk="0" fontAlgn="base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Font typeface="Wingdings" panose="05000000000000000000" pitchFamily="2" charset="2"/>
              <a:buChar char="n"/>
              <a:defRPr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28600" indent="-227330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003366"/>
              </a:buClr>
              <a:buSzPct val="81000"/>
              <a:buFont typeface="Times New Roman" panose="02020603050405020304" pitchFamily="18" charset="0"/>
              <a:buBlip>
                <a:blip r:embed="rId1"/>
              </a:buBlip>
              <a:defRPr>
                <a:solidFill>
                  <a:schemeClr val="tx1"/>
                </a:solidFill>
                <a:latin typeface="+mn-lt"/>
              </a:defRPr>
            </a:lvl2pPr>
            <a:lvl3pPr marL="457200" indent="-227330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  <a:latin typeface="+mn-lt"/>
              </a:defRPr>
            </a:lvl3pPr>
            <a:lvl4pPr marL="685800" indent="-227330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808080"/>
              </a:buClr>
              <a:buSzPct val="95000"/>
              <a:buFont typeface="Arial" panose="020B0604020202020204" pitchFamily="34" charset="0"/>
              <a:buChar char="&gt;"/>
              <a:defRPr>
                <a:solidFill>
                  <a:schemeClr val="tx1"/>
                </a:solidFill>
                <a:latin typeface="+mn-lt"/>
              </a:defRPr>
            </a:lvl4pPr>
            <a:lvl5pPr marL="911225" indent="-224155" algn="l" rtl="0" eaLnBrk="0" fontAlgn="base" hangingPunct="0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solidFill>
                  <a:schemeClr val="tx1"/>
                </a:solidFill>
                <a:latin typeface="+mn-lt"/>
              </a:defRPr>
            </a:lvl5pPr>
            <a:lvl6pPr marL="13684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6pPr>
            <a:lvl7pPr marL="18256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7pPr>
            <a:lvl8pPr marL="22828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8pPr>
            <a:lvl9pPr marL="2740025" indent="-224155" algn="l" rtl="0" fontAlgn="base">
              <a:lnSpc>
                <a:spcPct val="93000"/>
              </a:lnSpc>
              <a:spcBef>
                <a:spcPct val="31000"/>
              </a:spcBef>
              <a:spcAft>
                <a:spcPct val="31000"/>
              </a:spcAft>
              <a:buClr>
                <a:srgbClr val="263C6B"/>
              </a:buClr>
              <a:buFont typeface="Times New Roman" panose="02020603050405020304" pitchFamily="18" charset="0"/>
              <a:buChar char="–"/>
              <a:defRPr>
                <a:latin typeface="+mn-lt"/>
              </a:defRPr>
            </a:lvl9pPr>
          </a:lstStyle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1</a:t>
            </a:r>
            <a:r>
              <a:rPr lang="zh-CN" altLang="en-US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、战略伙伴（</a:t>
            </a:r>
            <a:r>
              <a:rPr lang="en-US" altLang="zh-CN" sz="2800" dirty="0">
                <a:solidFill>
                  <a:srgbClr val="C00000"/>
                </a:solidFill>
                <a:ea typeface="楷体" panose="02010609060101010101" charset="-122"/>
                <a:cs typeface="楷体" panose="02010609060101010101" charset="-122"/>
              </a:rPr>
              <a:t>S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trategic Partner</a:t>
            </a:r>
            <a:r>
              <a:rPr lang="zh-CN" altLang="en-US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）</a:t>
            </a:r>
            <a:endParaRPr lang="en-US" altLang="zh-CN" sz="1600" dirty="0">
              <a:solidFill>
                <a:srgbClr val="595959"/>
              </a:solidFill>
              <a:ea typeface="楷体" panose="02010609060101010101" charset="-122"/>
              <a:cs typeface="楷体" panose="02010609060101010101" charset="-122"/>
            </a:endParaRPr>
          </a:p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2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HR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解决方案集成者（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HR </a:t>
            </a:r>
            <a:r>
              <a:rPr lang="en-US" altLang="zh-CN" sz="2800" dirty="0">
                <a:solidFill>
                  <a:srgbClr val="C00000"/>
                </a:solidFill>
                <a:ea typeface="楷体" panose="02010609060101010101" charset="-122"/>
                <a:cs typeface="楷体" panose="02010609060101010101" charset="-122"/>
              </a:rPr>
              <a:t>S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olution integrator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zh-CN" sz="1600" dirty="0">
              <a:solidFill>
                <a:srgbClr val="595959"/>
              </a:solidFill>
              <a:ea typeface="楷体" panose="02010609060101010101" charset="-122"/>
              <a:cs typeface="楷体" panose="02010609060101010101" charset="-122"/>
            </a:endParaRPr>
          </a:p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3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、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HR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流程运作者（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HR Process </a:t>
            </a:r>
            <a:r>
              <a:rPr lang="en-US" altLang="zh-CN" sz="2800" dirty="0">
                <a:solidFill>
                  <a:srgbClr val="C00000"/>
                </a:solidFill>
                <a:ea typeface="楷体" panose="02010609060101010101" charset="-122"/>
                <a:cs typeface="楷体" panose="02010609060101010101" charset="-122"/>
              </a:rPr>
              <a:t>O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perator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zh-CN" sz="1600" dirty="0">
              <a:solidFill>
                <a:srgbClr val="595959"/>
              </a:solidFill>
              <a:ea typeface="楷体" panose="02010609060101010101" charset="-122"/>
              <a:cs typeface="楷体" panose="02010609060101010101" charset="-122"/>
            </a:endParaRPr>
          </a:p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4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、关系管理者（</a:t>
            </a:r>
            <a:r>
              <a:rPr lang="en-US" altLang="zh-CN" sz="2800" dirty="0">
                <a:solidFill>
                  <a:srgbClr val="C00000"/>
                </a:solidFill>
                <a:ea typeface="楷体" panose="02010609060101010101" charset="-122"/>
                <a:cs typeface="楷体" panose="02010609060101010101" charset="-122"/>
              </a:rPr>
              <a:t>R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elationship Manager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zh-CN" sz="1600" dirty="0">
              <a:solidFill>
                <a:srgbClr val="595959"/>
              </a:solidFill>
              <a:ea typeface="楷体" panose="02010609060101010101" charset="-122"/>
              <a:cs typeface="楷体" panose="02010609060101010101" charset="-122"/>
            </a:endParaRPr>
          </a:p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5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、变革推动者（</a:t>
            </a:r>
            <a:r>
              <a:rPr lang="en-US" altLang="zh-CN" sz="2800" dirty="0">
                <a:solidFill>
                  <a:srgbClr val="C00000"/>
                </a:solidFill>
                <a:ea typeface="楷体" panose="02010609060101010101" charset="-122"/>
                <a:cs typeface="楷体" panose="02010609060101010101" charset="-122"/>
              </a:rPr>
              <a:t>C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hange Agent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zh-CN" sz="1600" dirty="0">
              <a:solidFill>
                <a:srgbClr val="595959"/>
              </a:solidFill>
              <a:ea typeface="楷体" panose="02010609060101010101" charset="-122"/>
              <a:cs typeface="楷体" panose="02010609060101010101" charset="-122"/>
            </a:endParaRPr>
          </a:p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6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、核心价值观传承的驱动者（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Core </a:t>
            </a:r>
            <a:r>
              <a:rPr lang="en-US" altLang="zh-CN" sz="2800" dirty="0">
                <a:solidFill>
                  <a:srgbClr val="C00000"/>
                </a:solidFill>
                <a:ea typeface="楷体" panose="02010609060101010101" charset="-122"/>
                <a:cs typeface="楷体" panose="02010609060101010101" charset="-122"/>
              </a:rPr>
              <a:t>V</a:t>
            </a:r>
            <a:r>
              <a:rPr lang="en-US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alue</a:t>
            </a:r>
            <a:r>
              <a:rPr lang="zh-CN" altLang="zh-CN" sz="1600" dirty="0">
                <a:solidFill>
                  <a:srgbClr val="595959"/>
                </a:solidFill>
                <a:ea typeface="楷体" panose="02010609060101010101" charset="-122"/>
                <a:cs typeface="楷体" panose="02010609060101010101" charset="-122"/>
              </a:rPr>
              <a:t>）</a:t>
            </a:r>
            <a:endParaRPr lang="zh-CN" altLang="zh-CN" sz="1600" dirty="0">
              <a:solidFill>
                <a:srgbClr val="595959"/>
              </a:solidFill>
              <a:ea typeface="楷体" panose="02010609060101010101" charset="-122"/>
              <a:cs typeface="楷体" panose="02010609060101010101" charset="-122"/>
            </a:endParaRPr>
          </a:p>
          <a:p>
            <a:pPr marL="0" eaLnBrk="1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endParaRPr lang="zh-CN" altLang="zh-CN" sz="1600" dirty="0">
              <a:solidFill>
                <a:srgbClr val="595959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任意多边形 3"/>
          <p:cNvSpPr/>
          <p:nvPr/>
        </p:nvSpPr>
        <p:spPr>
          <a:xfrm>
            <a:off x="-116205" y="2252980"/>
            <a:ext cx="12191365" cy="4540885"/>
          </a:xfrm>
          <a:custGeom>
            <a:avLst/>
            <a:gdLst>
              <a:gd name="connsiteX0" fmla="*/ 0 w 19244"/>
              <a:gd name="connsiteY0" fmla="*/ 1496 h 7060"/>
              <a:gd name="connsiteX1" fmla="*/ 19244 w 19244"/>
              <a:gd name="connsiteY1" fmla="*/ 0 h 7060"/>
              <a:gd name="connsiteX2" fmla="*/ 19244 w 19244"/>
              <a:gd name="connsiteY2" fmla="*/ 7060 h 7060"/>
              <a:gd name="connsiteX3" fmla="*/ 44 w 19244"/>
              <a:gd name="connsiteY3" fmla="*/ 7060 h 7060"/>
              <a:gd name="connsiteX4" fmla="*/ 0 w 19244"/>
              <a:gd name="connsiteY4" fmla="*/ 1496 h 70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244" h="7060">
                <a:moveTo>
                  <a:pt x="0" y="1496"/>
                </a:moveTo>
                <a:lnTo>
                  <a:pt x="19244" y="0"/>
                </a:lnTo>
                <a:lnTo>
                  <a:pt x="19244" y="7060"/>
                </a:lnTo>
                <a:lnTo>
                  <a:pt x="44" y="7060"/>
                </a:lnTo>
                <a:lnTo>
                  <a:pt x="0" y="1496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  <a:effectLst>
            <a:outerShdw blurRad="977900" algn="ct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691640" y="3550920"/>
            <a:ext cx="8439912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CN" sz="8800" dirty="0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THANKS</a:t>
            </a:r>
            <a:endParaRPr lang="en-US" altLang="zh-CN" sz="8800" dirty="0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9" name="半闭框 8"/>
          <p:cNvSpPr/>
          <p:nvPr/>
        </p:nvSpPr>
        <p:spPr>
          <a:xfrm>
            <a:off x="1682305" y="3445193"/>
            <a:ext cx="756285" cy="756285"/>
          </a:xfrm>
          <a:prstGeom prst="halfFrame">
            <a:avLst>
              <a:gd name="adj1" fmla="val 16036"/>
              <a:gd name="adj2" fmla="val 16036"/>
            </a:avLst>
          </a:prstGeom>
          <a:solidFill>
            <a:srgbClr val="8D6235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10" name="半闭框 9"/>
          <p:cNvSpPr/>
          <p:nvPr/>
        </p:nvSpPr>
        <p:spPr>
          <a:xfrm rot="10800000">
            <a:off x="9396095" y="3880993"/>
            <a:ext cx="756285" cy="756285"/>
          </a:xfrm>
          <a:prstGeom prst="halfFrame">
            <a:avLst>
              <a:gd name="adj1" fmla="val 16036"/>
              <a:gd name="adj2" fmla="val 16036"/>
            </a:avLst>
          </a:prstGeom>
          <a:solidFill>
            <a:srgbClr val="8D6235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VALUE" val="1260*93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d"/>
  <p:tag name="KSO_WM_UNIT_INDEX" val="1"/>
  <p:tag name="KSO_WM_UNIT_ID" val="diagram20168780_1*d*1"/>
  <p:tag name="KSO_WM_TEMPLATE_CATEGORY" val="diagram"/>
  <p:tag name="KSO_WM_TEMPLATE_INDEX" val="20168780"/>
  <p:tag name="KSO_WM_UNIT_SUPPORT_UNIT_TYPE" val="[&quot;d&quot;]"/>
  <p:tag name="KSO_WM_UNIT_LAYERLEVEL" val="1"/>
  <p:tag name="KSO_WM_TAG_VERSION" val="1.0"/>
  <p:tag name="KSO_WM_BEAUTIFY_FLAG" val="#wm#"/>
  <p:tag name="KSO_WM_UNIT_USESOURCEFORMAT_APPLY" val="1"/>
</p:tagLst>
</file>

<file path=ppt/tags/tag11.xml><?xml version="1.0" encoding="utf-8"?>
<p:tagLst xmlns:p="http://schemas.openxmlformats.org/presentationml/2006/main">
  <p:tag name="KSO_WM_SLIDE_ID" val="diagram20168780_1"/>
  <p:tag name="KSO_WM_TEMPLATE_SUBCATEGORY" val="0"/>
  <p:tag name="KSO_WM_TEMPLATE_MASTER_TYPE" val="0"/>
  <p:tag name="KSO_WM_TEMPLATE_COLOR_TYPE" val="1"/>
  <p:tag name="KSO_WM_SLIDE_TYPE" val="text"/>
  <p:tag name="KSO_WM_SLIDE_SUBTYPE" val="diag"/>
  <p:tag name="KSO_WM_SLIDE_ITEM_CNT" val="2"/>
  <p:tag name="KSO_WM_SLIDE_INDEX" val="1"/>
  <p:tag name="KSO_WM_SLIDE_SIZE" val="568.709*357.578"/>
  <p:tag name="KSO_WM_SLIDE_POSITION" val="48.7953*134.159"/>
  <p:tag name="KSO_WM_DIAGRAM_GROUP_CODE" val="l1-1"/>
  <p:tag name="KSO_WM_SLIDE_DIAGTYPE" val="l"/>
  <p:tag name="KSO_WM_TAG_VERSION" val="1.0"/>
  <p:tag name="KSO_WM_BEAUTIFY_FLAG" val="#wm#"/>
  <p:tag name="KSO_WM_TEMPLATE_CATEGORY" val="diagram"/>
  <p:tag name="KSO_WM_TEMPLATE_INDEX" val="20168780"/>
  <p:tag name="KSO_WM_SLIDE_LAYOUT" val="a_d_l"/>
  <p:tag name="KSO_WM_SLIDE_LAYOUT_CNT" val="1_1_1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commondata" val="eyJjb3VudCI6MSwiaGRpZCI6IjIzZjcwZWExMTJkOGZhN2I3MjIwMjY4OWM0NjJhZWU5IiwidXNlckNvdW50Ijox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3B0001"/>
      </a:dk2>
      <a:lt2>
        <a:srgbClr val="FCF4F0"/>
      </a:lt2>
      <a:accent1>
        <a:srgbClr val="CA0000"/>
      </a:accent1>
      <a:accent2>
        <a:srgbClr val="444758"/>
      </a:accent2>
      <a:accent3>
        <a:srgbClr val="CA0000"/>
      </a:accent3>
      <a:accent4>
        <a:srgbClr val="444758"/>
      </a:accent4>
      <a:accent5>
        <a:srgbClr val="CA0000"/>
      </a:accent5>
      <a:accent6>
        <a:srgbClr val="444758"/>
      </a:accent6>
      <a:hlink>
        <a:srgbClr val="5FCBFB"/>
      </a:hlink>
      <a:folHlink>
        <a:srgbClr val="B759BC"/>
      </a:folHlink>
    </a:clrScheme>
    <a:fontScheme name="Office">
      <a:maj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">
      <a:dk1>
        <a:srgbClr val="000000"/>
      </a:dk1>
      <a:lt1>
        <a:srgbClr val="FFFFFF"/>
      </a:lt1>
      <a:dk2>
        <a:srgbClr val="3B0001"/>
      </a:dk2>
      <a:lt2>
        <a:srgbClr val="FCF4F0"/>
      </a:lt2>
      <a:accent1>
        <a:srgbClr val="CA0000"/>
      </a:accent1>
      <a:accent2>
        <a:srgbClr val="444758"/>
      </a:accent2>
      <a:accent3>
        <a:srgbClr val="CA0000"/>
      </a:accent3>
      <a:accent4>
        <a:srgbClr val="444758"/>
      </a:accent4>
      <a:accent5>
        <a:srgbClr val="CA0000"/>
      </a:accent5>
      <a:accent6>
        <a:srgbClr val="444758"/>
      </a:accent6>
      <a:hlink>
        <a:srgbClr val="5FCBFB"/>
      </a:hlink>
      <a:folHlink>
        <a:srgbClr val="B759BC"/>
      </a:folHlink>
    </a:clrScheme>
    <a:fontScheme name="Office">
      <a:maj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3B0001"/>
      </a:dk2>
      <a:lt2>
        <a:srgbClr val="FCF4F0"/>
      </a:lt2>
      <a:accent1>
        <a:srgbClr val="CA0000"/>
      </a:accent1>
      <a:accent2>
        <a:srgbClr val="444758"/>
      </a:accent2>
      <a:accent3>
        <a:srgbClr val="CA0000"/>
      </a:accent3>
      <a:accent4>
        <a:srgbClr val="444758"/>
      </a:accent4>
      <a:accent5>
        <a:srgbClr val="CA0000"/>
      </a:accent5>
      <a:accent6>
        <a:srgbClr val="444758"/>
      </a:accent6>
      <a:hlink>
        <a:srgbClr val="5FCBFB"/>
      </a:hlink>
      <a:folHlink>
        <a:srgbClr val="B759BC"/>
      </a:folHlink>
    </a:clrScheme>
    <a:fontScheme name="Office">
      <a:maj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楷体"/>
        <a:ea typeface=""/>
        <a:cs typeface=""/>
        <a:font script="Jpan" typeface="ＭＳ Ｐゴシック"/>
        <a:font script="Hang" typeface="맑은 고딕"/>
        <a:font script="Hans" typeface="楷体"/>
        <a:font script="Hant" typeface="新細明體"/>
        <a:font script="Arab" typeface="楷体"/>
        <a:font script="Hebr" typeface="楷体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楷体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474</Words>
  <Application>WPS 演示</Application>
  <PresentationFormat>宽屏</PresentationFormat>
  <Paragraphs>73</Paragraphs>
  <Slides>8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22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8</vt:i4>
      </vt:variant>
    </vt:vector>
  </HeadingPairs>
  <TitlesOfParts>
    <vt:vector size="33" baseType="lpstr">
      <vt:lpstr>Arial</vt:lpstr>
      <vt:lpstr>宋体</vt:lpstr>
      <vt:lpstr>Wingdings</vt:lpstr>
      <vt:lpstr>汉仪劲楷简</vt:lpstr>
      <vt:lpstr>微软雅黑</vt:lpstr>
      <vt:lpstr>Arial</vt:lpstr>
      <vt:lpstr>Agency FB</vt:lpstr>
      <vt:lpstr>Calibri</vt:lpstr>
      <vt:lpstr>Times New Roman</vt:lpstr>
      <vt:lpstr>等线</vt:lpstr>
      <vt:lpstr>Microsoft YaHei UI</vt:lpstr>
      <vt:lpstr>汉仪大宋简</vt:lpstr>
      <vt:lpstr>Arial Unicode MS</vt:lpstr>
      <vt:lpstr>汉仪文黑-55简</vt:lpstr>
      <vt:lpstr>黑体</vt:lpstr>
      <vt:lpstr>汉仪文黑-85简</vt:lpstr>
      <vt:lpstr>汉仪旗黑-35S</vt:lpstr>
      <vt:lpstr>汉仪文黑-75简</vt:lpstr>
      <vt:lpstr>Segoe UI</vt:lpstr>
      <vt:lpstr>Montserrat Black</vt:lpstr>
      <vt:lpstr>仿宋</vt:lpstr>
      <vt:lpstr>楷体</vt:lpstr>
      <vt:lpstr>Office 主题</vt:lpstr>
      <vt:lpstr>1_Office 主题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张丽</dc:creator>
  <cp:lastModifiedBy>家利</cp:lastModifiedBy>
  <cp:revision>17</cp:revision>
  <dcterms:created xsi:type="dcterms:W3CDTF">2022-02-15T06:24:00Z</dcterms:created>
  <dcterms:modified xsi:type="dcterms:W3CDTF">2024-01-10T06:36:18Z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E3CECC207A8749EF84B7B902989D2A81</vt:lpwstr>
  </property>
  <property fmtid="{D5CDD505-2E9C-101B-9397-08002B2CF9AE}" pid="3" name="KSOProductBuildVer">
    <vt:lpwstr>2052-12.1.0.16120</vt:lpwstr>
  </property>
  <property fmtid="{D5CDD505-2E9C-101B-9397-08002B2CF9AE}" pid="4" name="KSOTemplateUUID">
    <vt:lpwstr>v1.0_mb_7z+gXAMh5AomxzBFREt8PQ==</vt:lpwstr>
  </property>
</Properties>
</file>