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media/image12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3.svg" ContentType="image/svg+xml"/>
  <Override PartName="/ppt/media/image29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3"/>
  </p:sldMasterIdLst>
  <p:notesMasterIdLst>
    <p:notesMasterId r:id="rId43"/>
  </p:notesMasterIdLst>
  <p:handoutMasterIdLst>
    <p:handoutMasterId r:id="rId52"/>
  </p:handoutMasterIdLst>
  <p:sldIdLst>
    <p:sldId id="296" r:id="rId4"/>
    <p:sldId id="312" r:id="rId5"/>
    <p:sldId id="297" r:id="rId6"/>
    <p:sldId id="298" r:id="rId7"/>
    <p:sldId id="299" r:id="rId8"/>
    <p:sldId id="300" r:id="rId9"/>
    <p:sldId id="313" r:id="rId10"/>
    <p:sldId id="314" r:id="rId11"/>
    <p:sldId id="368" r:id="rId12"/>
    <p:sldId id="317" r:id="rId13"/>
    <p:sldId id="369" r:id="rId14"/>
    <p:sldId id="315" r:id="rId15"/>
    <p:sldId id="370" r:id="rId16"/>
    <p:sldId id="371" r:id="rId17"/>
    <p:sldId id="316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61" r:id="rId30"/>
    <p:sldId id="362" r:id="rId31"/>
    <p:sldId id="363" r:id="rId32"/>
    <p:sldId id="348" r:id="rId33"/>
    <p:sldId id="349" r:id="rId34"/>
    <p:sldId id="364" r:id="rId35"/>
    <p:sldId id="372" r:id="rId36"/>
    <p:sldId id="365" r:id="rId37"/>
    <p:sldId id="375" r:id="rId38"/>
    <p:sldId id="366" r:id="rId39"/>
    <p:sldId id="367" r:id="rId40"/>
    <p:sldId id="350" r:id="rId41"/>
    <p:sldId id="351" r:id="rId42"/>
    <p:sldId id="352" r:id="rId44"/>
    <p:sldId id="353" r:id="rId45"/>
    <p:sldId id="354" r:id="rId46"/>
    <p:sldId id="355" r:id="rId47"/>
    <p:sldId id="356" r:id="rId48"/>
    <p:sldId id="357" r:id="rId49"/>
    <p:sldId id="358" r:id="rId50"/>
    <p:sldId id="360" r:id="rId51"/>
  </p:sldIdLst>
  <p:sldSz cx="12192000" cy="6858000"/>
  <p:notesSz cx="6858000" cy="9144000"/>
  <p:embeddedFontLst>
    <p:embeddedFont>
      <p:font typeface="微软雅黑" panose="020B0503020204020204" charset="-122"/>
      <p:regular r:id="rId56"/>
    </p:embeddedFont>
  </p:embeddedFontLst>
  <p:custDataLst>
    <p:tags r:id="rId5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15" y="72"/>
      </p:cViewPr>
      <p:guideLst>
        <p:guide orient="horz" pos="21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7" Type="http://schemas.openxmlformats.org/officeDocument/2006/relationships/tags" Target="tags/tag601.xml"/><Relationship Id="rId56" Type="http://schemas.openxmlformats.org/officeDocument/2006/relationships/font" Target="fonts/font1.fntdata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handoutMaster" Target="handoutMasters/handoutMaster1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notesMaster" Target="notesMasters/notesMaster1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29EE8845-C255-4774-ABE7-01AB651BC3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5EF6E9FC-028A-49D7-8BFD-33A3D32DF1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3E920-5EF1-4FEC-8091-9391E9C5B7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3E920-5EF1-4FEC-8091-9391E9C5B7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3E920-5EF1-4FEC-8091-9391E9C5B7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image" Target="../media/image3.png"/><Relationship Id="rId2" Type="http://schemas.openxmlformats.org/officeDocument/2006/relationships/tags" Target="../tags/tag65.xml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openxmlformats.org/officeDocument/2006/relationships/tags" Target="../tags/tag78.xml"/><Relationship Id="rId4" Type="http://schemas.openxmlformats.org/officeDocument/2006/relationships/image" Target="../media/image5.svg"/><Relationship Id="rId3" Type="http://schemas.openxmlformats.org/officeDocument/2006/relationships/image" Target="../media/image4.png"/><Relationship Id="rId2" Type="http://schemas.openxmlformats.org/officeDocument/2006/relationships/tags" Target="../tags/tag77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3" Type="http://schemas.openxmlformats.org/officeDocument/2006/relationships/image" Target="../media/image11.svg"/><Relationship Id="rId12" Type="http://schemas.openxmlformats.org/officeDocument/2006/relationships/image" Target="../media/image10.png"/><Relationship Id="rId11" Type="http://schemas.openxmlformats.org/officeDocument/2006/relationships/tags" Target="../tags/tag90.xml"/><Relationship Id="rId10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svg"/><Relationship Id="rId8" Type="http://schemas.openxmlformats.org/officeDocument/2006/relationships/image" Target="../media/image10.png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5" Type="http://schemas.openxmlformats.org/officeDocument/2006/relationships/tags" Target="../tags/tag102.xml"/><Relationship Id="rId14" Type="http://schemas.openxmlformats.org/officeDocument/2006/relationships/tags" Target="../tags/tag101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image" Target="../media/image13.svg"/><Relationship Id="rId7" Type="http://schemas.openxmlformats.org/officeDocument/2006/relationships/image" Target="../media/image4.png"/><Relationship Id="rId6" Type="http://schemas.openxmlformats.org/officeDocument/2006/relationships/tags" Target="../tags/tag105.xml"/><Relationship Id="rId5" Type="http://schemas.openxmlformats.org/officeDocument/2006/relationships/image" Target="../media/image12.svg"/><Relationship Id="rId4" Type="http://schemas.openxmlformats.org/officeDocument/2006/relationships/image" Target="../media/image10.png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4" Type="http://schemas.openxmlformats.org/officeDocument/2006/relationships/tags" Target="../tags/tag111.xml"/><Relationship Id="rId13" Type="http://schemas.openxmlformats.org/officeDocument/2006/relationships/tags" Target="../tags/tag110.xml"/><Relationship Id="rId12" Type="http://schemas.openxmlformats.org/officeDocument/2006/relationships/tags" Target="../tags/tag109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image" Target="../media/image11.svg"/><Relationship Id="rId7" Type="http://schemas.openxmlformats.org/officeDocument/2006/relationships/image" Target="../media/image10.png"/><Relationship Id="rId6" Type="http://schemas.openxmlformats.org/officeDocument/2006/relationships/tags" Target="../tags/tag114.xm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3" Type="http://schemas.openxmlformats.org/officeDocument/2006/relationships/tags" Target="../tags/tag132.xml"/><Relationship Id="rId12" Type="http://schemas.openxmlformats.org/officeDocument/2006/relationships/tags" Target="../tags/tag13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40.xml"/><Relationship Id="rId8" Type="http://schemas.openxmlformats.org/officeDocument/2006/relationships/tags" Target="../tags/tag139.xml"/><Relationship Id="rId7" Type="http://schemas.openxmlformats.org/officeDocument/2006/relationships/tags" Target="../tags/tag138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0" Type="http://schemas.openxmlformats.org/officeDocument/2006/relationships/tags" Target="../tags/tag147.xml"/><Relationship Id="rId2" Type="http://schemas.openxmlformats.org/officeDocument/2006/relationships/tags" Target="../tags/tag133.xml"/><Relationship Id="rId19" Type="http://schemas.openxmlformats.org/officeDocument/2006/relationships/tags" Target="../tags/tag146.xml"/><Relationship Id="rId18" Type="http://schemas.openxmlformats.org/officeDocument/2006/relationships/tags" Target="../tags/tag145.xml"/><Relationship Id="rId17" Type="http://schemas.openxmlformats.org/officeDocument/2006/relationships/tags" Target="../tags/tag144.xml"/><Relationship Id="rId16" Type="http://schemas.openxmlformats.org/officeDocument/2006/relationships/tags" Target="../tags/tag143.xml"/><Relationship Id="rId15" Type="http://schemas.openxmlformats.org/officeDocument/2006/relationships/image" Target="../media/image5.svg"/><Relationship Id="rId14" Type="http://schemas.openxmlformats.org/officeDocument/2006/relationships/image" Target="../media/image4.png"/><Relationship Id="rId13" Type="http://schemas.openxmlformats.org/officeDocument/2006/relationships/tags" Target="../tags/tag142.xml"/><Relationship Id="rId12" Type="http://schemas.openxmlformats.org/officeDocument/2006/relationships/image" Target="../media/image12.svg"/><Relationship Id="rId11" Type="http://schemas.openxmlformats.org/officeDocument/2006/relationships/image" Target="../media/image10.png"/><Relationship Id="rId10" Type="http://schemas.openxmlformats.org/officeDocument/2006/relationships/tags" Target="../tags/tag14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image" Target="../media/image2.png"/><Relationship Id="rId2" Type="http://schemas.openxmlformats.org/officeDocument/2006/relationships/tags" Target="../tags/tag17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>
            <a:normAutofit/>
          </a:bodyPr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gradFill>
          <a:gsLst>
            <a:gs pos="61000">
              <a:schemeClr val="tx2">
                <a:lumMod val="50000"/>
              </a:schemeClr>
            </a:gs>
            <a:gs pos="0">
              <a:schemeClr val="tx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图片3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l="12090" r="7794" b="27069"/>
          <a:stretch>
            <a:fillRect/>
          </a:stretch>
        </p:blipFill>
        <p:spPr>
          <a:xfrm>
            <a:off x="-11430" y="1527175"/>
            <a:ext cx="12219305" cy="5337810"/>
          </a:xfrm>
          <a:prstGeom prst="rect">
            <a:avLst/>
          </a:prstGeom>
        </p:spPr>
      </p:pic>
      <p:sp>
        <p:nvSpPr>
          <p:cNvPr id="17" name="矩形 16" hidden="1"/>
          <p:cNvSpPr/>
          <p:nvPr userDrawn="1">
            <p:custDataLst>
              <p:tags r:id="rId4"/>
            </p:custDataLst>
          </p:nvPr>
        </p:nvSpPr>
        <p:spPr>
          <a:xfrm>
            <a:off x="-27305" y="511175"/>
            <a:ext cx="12219305" cy="6346825"/>
          </a:xfrm>
          <a:prstGeom prst="rect">
            <a:avLst/>
          </a:prstGeom>
          <a:gradFill>
            <a:gsLst>
              <a:gs pos="100000">
                <a:schemeClr val="tx2">
                  <a:lumMod val="50000"/>
                  <a:alpha val="0"/>
                </a:schemeClr>
              </a:gs>
              <a:gs pos="0">
                <a:schemeClr val="tx2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微软雅黑" panose="020B0503020204020204" charset="-122"/>
            </a:endParaRPr>
          </a:p>
        </p:txBody>
      </p:sp>
      <p:sp>
        <p:nvSpPr>
          <p:cNvPr id="19" name="圆角矩形 139"/>
          <p:cNvSpPr/>
          <p:nvPr userDrawn="1">
            <p:custDataLst>
              <p:tags r:id="rId5"/>
            </p:custDataLst>
          </p:nvPr>
        </p:nvSpPr>
        <p:spPr>
          <a:xfrm>
            <a:off x="3020695" y="1513205"/>
            <a:ext cx="6163310" cy="764540"/>
          </a:xfrm>
          <a:prstGeom prst="roundRect">
            <a:avLst>
              <a:gd name="adj" fmla="val 18892"/>
            </a:avLst>
          </a:prstGeom>
          <a:solidFill>
            <a:schemeClr val="bg1"/>
          </a:solidFill>
          <a:ln>
            <a:noFill/>
          </a:ln>
          <a:effectLst>
            <a:outerShdw blurRad="254000" dist="114300" dir="2700000" algn="tl" rotWithShape="0">
              <a:schemeClr val="bg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grpSp>
        <p:nvGrpSpPr>
          <p:cNvPr id="20" name="组合 19"/>
          <p:cNvGrpSpPr/>
          <p:nvPr userDrawn="1">
            <p:custDataLst>
              <p:tags r:id="rId6"/>
            </p:custDataLst>
          </p:nvPr>
        </p:nvGrpSpPr>
        <p:grpSpPr>
          <a:xfrm>
            <a:off x="3364230" y="1696720"/>
            <a:ext cx="433070" cy="418465"/>
            <a:chOff x="6089" y="5693"/>
            <a:chExt cx="667" cy="645"/>
          </a:xfrm>
        </p:grpSpPr>
        <p:sp>
          <p:nvSpPr>
            <p:cNvPr id="21" name="椭圆 20"/>
            <p:cNvSpPr/>
            <p:nvPr>
              <p:custDataLst>
                <p:tags r:id="rId7"/>
              </p:custDataLst>
            </p:nvPr>
          </p:nvSpPr>
          <p:spPr>
            <a:xfrm>
              <a:off x="6089" y="5693"/>
              <a:ext cx="532" cy="53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cxnSp>
          <p:nvCxnSpPr>
            <p:cNvPr id="22" name="直接连接符 21"/>
            <p:cNvCxnSpPr>
              <a:stCxn id="21" idx="5"/>
            </p:cNvCxnSpPr>
            <p:nvPr>
              <p:custDataLst>
                <p:tags r:id="rId8"/>
              </p:custDataLst>
            </p:nvPr>
          </p:nvCxnSpPr>
          <p:spPr>
            <a:xfrm>
              <a:off x="6543" y="6147"/>
              <a:ext cx="213" cy="191"/>
            </a:xfrm>
            <a:prstGeom prst="line">
              <a:avLst/>
            </a:prstGeom>
            <a:ln w="38100" cap="rnd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直接连接符 23"/>
          <p:cNvCxnSpPr/>
          <p:nvPr userDrawn="1">
            <p:custDataLst>
              <p:tags r:id="rId9"/>
            </p:custDataLst>
          </p:nvPr>
        </p:nvCxnSpPr>
        <p:spPr>
          <a:xfrm>
            <a:off x="4102100" y="1750695"/>
            <a:ext cx="3175" cy="311150"/>
          </a:xfrm>
          <a:prstGeom prst="line">
            <a:avLst/>
          </a:prstGeom>
          <a:ln w="28575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3978592" y="2477767"/>
            <a:ext cx="4245609" cy="867413"/>
          </a:xfrm>
        </p:spPr>
        <p:txBody>
          <a:bodyPr vert="horz" lIns="101600" tIns="38100" rIns="25400" bIns="381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100" normalizeH="0" baseline="0" noProof="1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27" name="文本占位符 26"/>
          <p:cNvSpPr>
            <a:spLocks noGrp="1"/>
          </p:cNvSpPr>
          <p:nvPr>
            <p:ph type="body" sz="quarter" idx="10"/>
            <p:custDataLst>
              <p:tags r:id="rId11"/>
            </p:custDataLst>
          </p:nvPr>
        </p:nvSpPr>
        <p:spPr>
          <a:xfrm>
            <a:off x="4282440" y="1565275"/>
            <a:ext cx="4787265" cy="66675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800" b="1" spc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1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9" name="页脚占位符 28"/>
          <p:cNvSpPr>
            <a:spLocks noGrp="1"/>
          </p:cNvSpPr>
          <p:nvPr>
            <p:ph type="ftr" sz="quarter" idx="12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0" name="灯片编号占位符 29"/>
          <p:cNvSpPr>
            <a:spLocks noGrp="1"/>
          </p:cNvSpPr>
          <p:nvPr>
            <p:ph type="sldNum" sz="quarter" idx="13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rgbClr val="FFFF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4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5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3" name="图片 13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599" t="26815" r="5263" b="15789"/>
          <a:stretch>
            <a:fillRect/>
          </a:stretch>
        </p:blipFill>
        <p:spPr>
          <a:xfrm rot="5400000" flipH="1">
            <a:off x="10263259" y="4922809"/>
            <a:ext cx="1805036" cy="14569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1"/>
            <a:ext cx="2059709" cy="166250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rgbClr val="FFFFFF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 userDrawn="1">
            <p:custDataLst>
              <p:tags r:id="rId3"/>
            </p:custDataLst>
          </p:nvPr>
        </p:nvGrpSpPr>
        <p:grpSpPr>
          <a:xfrm>
            <a:off x="330200" y="443865"/>
            <a:ext cx="529590" cy="125095"/>
            <a:chOff x="725" y="770"/>
            <a:chExt cx="1010" cy="238"/>
          </a:xfrm>
        </p:grpSpPr>
        <p:sp>
          <p:nvSpPr>
            <p:cNvPr id="4" name="椭圆 3"/>
            <p:cNvSpPr/>
            <p:nvPr userDrawn="1">
              <p:custDataLst>
                <p:tags r:id="rId4"/>
              </p:custDataLst>
            </p:nvPr>
          </p:nvSpPr>
          <p:spPr>
            <a:xfrm>
              <a:off x="725" y="770"/>
              <a:ext cx="239" cy="23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" name="椭圆 4"/>
            <p:cNvSpPr/>
            <p:nvPr userDrawn="1">
              <p:custDataLst>
                <p:tags r:id="rId5"/>
              </p:custDataLst>
            </p:nvPr>
          </p:nvSpPr>
          <p:spPr>
            <a:xfrm>
              <a:off x="1111" y="770"/>
              <a:ext cx="239" cy="23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" name="椭圆 11"/>
            <p:cNvSpPr/>
            <p:nvPr userDrawn="1">
              <p:custDataLst>
                <p:tags r:id="rId6"/>
              </p:custDataLst>
            </p:nvPr>
          </p:nvSpPr>
          <p:spPr>
            <a:xfrm>
              <a:off x="1497" y="770"/>
              <a:ext cx="239" cy="23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pic>
        <p:nvPicPr>
          <p:cNvPr id="13" name="图片 13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3599" t="26815" r="5263" b="15789"/>
          <a:stretch>
            <a:fillRect/>
          </a:stretch>
        </p:blipFill>
        <p:spPr>
          <a:xfrm rot="5400000" flipH="1">
            <a:off x="9930765" y="4596765"/>
            <a:ext cx="2502535" cy="20199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1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7"/>
            <p:custDataLst>
              <p:tags r:id="rId1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rgbClr val="FFFFFF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13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3599" t="26815" r="5263" b="15789"/>
          <a:stretch>
            <a:fillRect/>
          </a:stretch>
        </p:blipFill>
        <p:spPr>
          <a:xfrm rot="5400000" flipH="1">
            <a:off x="9930765" y="4596765"/>
            <a:ext cx="2502535" cy="20199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502535" cy="20199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6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7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rgbClr val="FFFFFF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13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3599" t="26815" r="5263" b="15789"/>
          <a:stretch>
            <a:fillRect/>
          </a:stretch>
        </p:blipFill>
        <p:spPr>
          <a:xfrm rot="5400000" flipH="1">
            <a:off x="10558609" y="5227008"/>
            <a:ext cx="1805036" cy="14569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502535" cy="20199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1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7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rgbClr val="FFFFFF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 userDrawn="1">
            <p:custDataLst>
              <p:tags r:id="rId3"/>
            </p:custDataLst>
          </p:nvPr>
        </p:nvGrpSpPr>
        <p:grpSpPr>
          <a:xfrm>
            <a:off x="11711941" y="349885"/>
            <a:ext cx="268605" cy="259715"/>
            <a:chOff x="17403" y="1360"/>
            <a:chExt cx="449" cy="433"/>
          </a:xfrm>
        </p:grpSpPr>
        <p:sp>
          <p:nvSpPr>
            <p:cNvPr id="4" name="椭圆 3"/>
            <p:cNvSpPr/>
            <p:nvPr userDrawn="1">
              <p:custDataLst>
                <p:tags r:id="rId4"/>
              </p:custDataLst>
            </p:nvPr>
          </p:nvSpPr>
          <p:spPr>
            <a:xfrm>
              <a:off x="17403" y="1360"/>
              <a:ext cx="357" cy="35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cs typeface="微软雅黑" panose="020B0503020204020204" charset="-122"/>
              </a:endParaRPr>
            </a:p>
          </p:txBody>
        </p:sp>
        <p:cxnSp>
          <p:nvCxnSpPr>
            <p:cNvPr id="5" name="直接连接符 4"/>
            <p:cNvCxnSpPr>
              <a:stCxn id="4" idx="5"/>
            </p:cNvCxnSpPr>
            <p:nvPr userDrawn="1">
              <p:custDataLst>
                <p:tags r:id="rId5"/>
              </p:custDataLst>
            </p:nvPr>
          </p:nvCxnSpPr>
          <p:spPr>
            <a:xfrm>
              <a:off x="17708" y="1664"/>
              <a:ext cx="144" cy="129"/>
            </a:xfrm>
            <a:prstGeom prst="line">
              <a:avLst/>
            </a:prstGeom>
            <a:ln w="38100" cap="rnd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7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8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9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rgbClr val="FFFFFF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 userDrawn="1">
            <p:custDataLst>
              <p:tags r:id="rId3"/>
            </p:custDataLst>
          </p:nvPr>
        </p:nvGrpSpPr>
        <p:grpSpPr>
          <a:xfrm>
            <a:off x="11565255" y="1214120"/>
            <a:ext cx="239395" cy="231140"/>
            <a:chOff x="17403" y="1360"/>
            <a:chExt cx="448" cy="432"/>
          </a:xfrm>
        </p:grpSpPr>
        <p:sp>
          <p:nvSpPr>
            <p:cNvPr id="4" name="椭圆 3"/>
            <p:cNvSpPr/>
            <p:nvPr userDrawn="1">
              <p:custDataLst>
                <p:tags r:id="rId4"/>
              </p:custDataLst>
            </p:nvPr>
          </p:nvSpPr>
          <p:spPr>
            <a:xfrm>
              <a:off x="17403" y="1360"/>
              <a:ext cx="357" cy="35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cs typeface="微软雅黑" panose="020B0503020204020204" charset="-122"/>
              </a:endParaRPr>
            </a:p>
          </p:txBody>
        </p:sp>
        <p:cxnSp>
          <p:nvCxnSpPr>
            <p:cNvPr id="5" name="直接连接符 4"/>
            <p:cNvCxnSpPr/>
            <p:nvPr userDrawn="1">
              <p:custDataLst>
                <p:tags r:id="rId5"/>
              </p:custDataLst>
            </p:nvPr>
          </p:nvCxnSpPr>
          <p:spPr>
            <a:xfrm>
              <a:off x="17743" y="1698"/>
              <a:ext cx="108" cy="95"/>
            </a:xfrm>
            <a:prstGeom prst="line">
              <a:avLst/>
            </a:prstGeom>
            <a:ln w="38100" cap="rnd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 userDrawn="1">
            <p:custDataLst>
              <p:tags r:id="rId6"/>
            </p:custDataLst>
          </p:nvPr>
        </p:nvGrpSpPr>
        <p:grpSpPr>
          <a:xfrm>
            <a:off x="462280" y="1214120"/>
            <a:ext cx="529590" cy="125095"/>
            <a:chOff x="725" y="770"/>
            <a:chExt cx="1010" cy="238"/>
          </a:xfrm>
        </p:grpSpPr>
        <p:sp>
          <p:nvSpPr>
            <p:cNvPr id="12" name="椭圆 11"/>
            <p:cNvSpPr/>
            <p:nvPr userDrawn="1">
              <p:custDataLst>
                <p:tags r:id="rId7"/>
              </p:custDataLst>
            </p:nvPr>
          </p:nvSpPr>
          <p:spPr>
            <a:xfrm>
              <a:off x="725" y="770"/>
              <a:ext cx="239" cy="23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" name="椭圆 12"/>
            <p:cNvSpPr/>
            <p:nvPr userDrawn="1">
              <p:custDataLst>
                <p:tags r:id="rId8"/>
              </p:custDataLst>
            </p:nvPr>
          </p:nvSpPr>
          <p:spPr>
            <a:xfrm>
              <a:off x="1111" y="770"/>
              <a:ext cx="239" cy="23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" name="椭圆 13"/>
            <p:cNvSpPr/>
            <p:nvPr userDrawn="1">
              <p:custDataLst>
                <p:tags r:id="rId9"/>
              </p:custDataLst>
            </p:nvPr>
          </p:nvSpPr>
          <p:spPr>
            <a:xfrm>
              <a:off x="1497" y="770"/>
              <a:ext cx="239" cy="23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pic>
        <p:nvPicPr>
          <p:cNvPr id="15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3599" t="26815" r="5263" b="15789"/>
          <a:stretch>
            <a:fillRect/>
          </a:stretch>
        </p:blipFill>
        <p:spPr>
          <a:xfrm rot="10800000" flipH="1">
            <a:off x="-2540" y="3222625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6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3599" t="26815" r="5263" b="15789"/>
          <a:stretch>
            <a:fillRect/>
          </a:stretch>
        </p:blipFill>
        <p:spPr>
          <a:xfrm rot="10800000">
            <a:off x="8877300" y="3222625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6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4"/>
            <p:custDataLst>
              <p:tags r:id="rId1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5"/>
            <p:custDataLst>
              <p:tags r:id="rId1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6"/>
            <p:custDataLst>
              <p:tags r:id="rId2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" t="2656" r="9506" b="7691"/>
          <a:stretch>
            <a:fillRect/>
          </a:stretch>
        </p:blipFill>
        <p:spPr>
          <a:xfrm>
            <a:off x="6481083" y="-1"/>
            <a:ext cx="5710917" cy="6858001"/>
          </a:xfrm>
          <a:prstGeom prst="rect">
            <a:avLst/>
          </a:prstGeom>
        </p:spPr>
      </p:pic>
      <p:sp>
        <p:nvSpPr>
          <p:cNvPr id="11" name="圆角矩形 139"/>
          <p:cNvSpPr/>
          <p:nvPr userDrawn="1">
            <p:custDataLst>
              <p:tags r:id="rId4"/>
            </p:custDataLst>
          </p:nvPr>
        </p:nvSpPr>
        <p:spPr>
          <a:xfrm>
            <a:off x="645160" y="3408680"/>
            <a:ext cx="5123815" cy="556260"/>
          </a:xfrm>
          <a:prstGeom prst="roundRect">
            <a:avLst>
              <a:gd name="adj" fmla="val 22602"/>
            </a:avLst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  <a:effectLst>
            <a:outerShdw blurRad="469900" dist="114300" dir="2700000" algn="tl" rotWithShape="0">
              <a:srgbClr val="1185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微软雅黑" panose="020B0503020204020204" charset="-122"/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5"/>
            </p:custDataLst>
          </p:nvPr>
        </p:nvGrpSpPr>
        <p:grpSpPr>
          <a:xfrm>
            <a:off x="916305" y="3556635"/>
            <a:ext cx="284480" cy="274955"/>
            <a:chOff x="6089" y="5693"/>
            <a:chExt cx="667" cy="645"/>
          </a:xfrm>
        </p:grpSpPr>
        <p:sp>
          <p:nvSpPr>
            <p:cNvPr id="13" name="椭圆 12"/>
            <p:cNvSpPr/>
            <p:nvPr>
              <p:custDataLst>
                <p:tags r:id="rId6"/>
              </p:custDataLst>
            </p:nvPr>
          </p:nvSpPr>
          <p:spPr>
            <a:xfrm>
              <a:off x="6089" y="5693"/>
              <a:ext cx="532" cy="532"/>
            </a:xfrm>
            <a:prstGeom prst="ellipse">
              <a:avLst/>
            </a:prstGeom>
            <a:noFill/>
            <a:ln w="38100">
              <a:solidFill>
                <a:srgbClr val="F2FA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  <p:cxnSp>
          <p:nvCxnSpPr>
            <p:cNvPr id="14" name="直接连接符 13"/>
            <p:cNvCxnSpPr>
              <a:stCxn id="13" idx="5"/>
            </p:cNvCxnSpPr>
            <p:nvPr>
              <p:custDataLst>
                <p:tags r:id="rId7"/>
              </p:custDataLst>
            </p:nvPr>
          </p:nvCxnSpPr>
          <p:spPr>
            <a:xfrm>
              <a:off x="6595" y="6197"/>
              <a:ext cx="161" cy="141"/>
            </a:xfrm>
            <a:prstGeom prst="line">
              <a:avLst/>
            </a:prstGeom>
            <a:ln w="38100" cap="rnd">
              <a:solidFill>
                <a:srgbClr val="F2FA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直接连接符 15"/>
          <p:cNvCxnSpPr/>
          <p:nvPr userDrawn="1">
            <p:custDataLst>
              <p:tags r:id="rId8"/>
            </p:custDataLst>
          </p:nvPr>
        </p:nvCxnSpPr>
        <p:spPr>
          <a:xfrm>
            <a:off x="1400810" y="3592195"/>
            <a:ext cx="1905" cy="204470"/>
          </a:xfrm>
          <a:prstGeom prst="line">
            <a:avLst/>
          </a:prstGeom>
          <a:ln w="28575" cap="rnd">
            <a:solidFill>
              <a:srgbClr val="F2FA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9"/>
            </p:custDataLst>
          </p:nvPr>
        </p:nvSpPr>
        <p:spPr>
          <a:xfrm>
            <a:off x="588010" y="1065111"/>
            <a:ext cx="6006147" cy="2348836"/>
          </a:xfrm>
        </p:spPr>
        <p:txBody>
          <a:bodyPr lIns="101600" tIns="38100" rIns="25400" bIns="38100" anchor="t" anchorCtr="0">
            <a:normAutofit/>
          </a:bodyPr>
          <a:lstStyle>
            <a:lvl1pPr algn="l">
              <a:defRPr sz="6600" spc="600">
                <a:gradFill>
                  <a:gsLst>
                    <a:gs pos="74000">
                      <a:schemeClr val="accent1">
                        <a:lumMod val="50000"/>
                      </a:schemeClr>
                    </a:gs>
                    <a:gs pos="0">
                      <a:schemeClr val="accent1">
                        <a:lumMod val="75000"/>
                      </a:schemeClr>
                    </a:gs>
                  </a:gsLst>
                  <a:lin ang="2700000" scaled="0"/>
                </a:gra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0"/>
            </p:custDataLst>
          </p:nvPr>
        </p:nvSpPr>
        <p:spPr>
          <a:xfrm>
            <a:off x="1523365" y="3458135"/>
            <a:ext cx="4043680" cy="455138"/>
          </a:xfrm>
        </p:spPr>
        <p:txBody>
          <a:bodyPr lIns="101600" tIns="38100" rIns="76200" bIns="38100" anchor="ctr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600" b="1" u="none" strike="noStrike" kern="1200" cap="none" spc="200" normalizeH="0" baseline="0">
                <a:solidFill>
                  <a:schemeClr val="bg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gradFill>
          <a:gsLst>
            <a:gs pos="100000">
              <a:schemeClr val="tx2">
                <a:lumMod val="50000"/>
              </a:schemeClr>
            </a:gs>
            <a:gs pos="0">
              <a:schemeClr val="tx2">
                <a:lumMod val="90000"/>
              </a:schemeClr>
            </a:gs>
            <a:gs pos="30000">
              <a:schemeClr val="tx2">
                <a:lumMod val="75000"/>
              </a:schemeClr>
            </a:gs>
            <a:gs pos="60000">
              <a:schemeClr val="tx2">
                <a:lumMod val="5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412" y="0"/>
            <a:ext cx="6544588" cy="5277587"/>
          </a:xfrm>
          <a:prstGeom prst="rect">
            <a:avLst/>
          </a:prstGeom>
        </p:spPr>
      </p:pic>
      <p:sp>
        <p:nvSpPr>
          <p:cNvPr id="11" name="圆角矩形 139"/>
          <p:cNvSpPr/>
          <p:nvPr userDrawn="1">
            <p:custDataLst>
              <p:tags r:id="rId4"/>
            </p:custDataLst>
          </p:nvPr>
        </p:nvSpPr>
        <p:spPr>
          <a:xfrm>
            <a:off x="759460" y="836295"/>
            <a:ext cx="4203065" cy="409575"/>
          </a:xfrm>
          <a:prstGeom prst="roundRect">
            <a:avLst>
              <a:gd name="adj" fmla="val 22602"/>
            </a:avLst>
          </a:prstGeom>
          <a:solidFill>
            <a:schemeClr val="bg1"/>
          </a:solidFill>
          <a:ln w="12700" cmpd="sng">
            <a:noFill/>
            <a:prstDash val="solid"/>
          </a:ln>
          <a:effectLst>
            <a:outerShdw blurRad="254000" dist="139700" dir="2700000" algn="tl" rotWithShape="0">
              <a:schemeClr val="bg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cs typeface="微软雅黑" panose="020B0503020204020204" charset="-122"/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5"/>
            </p:custDataLst>
          </p:nvPr>
        </p:nvGrpSpPr>
        <p:grpSpPr>
          <a:xfrm>
            <a:off x="958850" y="945515"/>
            <a:ext cx="209550" cy="202565"/>
            <a:chOff x="6089" y="5693"/>
            <a:chExt cx="667" cy="645"/>
          </a:xfrm>
        </p:grpSpPr>
        <p:sp>
          <p:nvSpPr>
            <p:cNvPr id="13" name="椭圆 12"/>
            <p:cNvSpPr/>
            <p:nvPr>
              <p:custDataLst>
                <p:tags r:id="rId6"/>
              </p:custDataLst>
            </p:nvPr>
          </p:nvSpPr>
          <p:spPr>
            <a:xfrm>
              <a:off x="6089" y="5693"/>
              <a:ext cx="532" cy="532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微软雅黑" panose="020B0503020204020204" charset="-122"/>
              </a:endParaRPr>
            </a:p>
          </p:txBody>
        </p:sp>
        <p:cxnSp>
          <p:nvCxnSpPr>
            <p:cNvPr id="14" name="直接连接符 13"/>
            <p:cNvCxnSpPr>
              <a:stCxn id="13" idx="5"/>
            </p:cNvCxnSpPr>
            <p:nvPr>
              <p:custDataLst>
                <p:tags r:id="rId7"/>
              </p:custDataLst>
            </p:nvPr>
          </p:nvCxnSpPr>
          <p:spPr>
            <a:xfrm>
              <a:off x="6595" y="6197"/>
              <a:ext cx="161" cy="141"/>
            </a:xfrm>
            <a:prstGeom prst="line">
              <a:avLst/>
            </a:prstGeom>
            <a:ln w="25400" cap="rnd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直接连接符 15"/>
          <p:cNvCxnSpPr/>
          <p:nvPr userDrawn="1">
            <p:custDataLst>
              <p:tags r:id="rId8"/>
            </p:custDataLst>
          </p:nvPr>
        </p:nvCxnSpPr>
        <p:spPr>
          <a:xfrm>
            <a:off x="1315720" y="971550"/>
            <a:ext cx="1270" cy="150495"/>
          </a:xfrm>
          <a:prstGeom prst="line">
            <a:avLst/>
          </a:prstGeom>
          <a:ln w="28575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759460" y="3277235"/>
            <a:ext cx="5821680" cy="1321435"/>
          </a:xfrm>
        </p:spPr>
        <p:txBody>
          <a:bodyPr lIns="101600" tIns="38100" rIns="63500" bIns="38100" anchor="ctr" anchorCtr="0">
            <a:noAutofit/>
          </a:bodyPr>
          <a:lstStyle>
            <a:lvl1pPr>
              <a:defRPr sz="6000" u="none" strike="noStrike" kern="1200" cap="none" spc="0" normalizeH="0" baseline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759460" y="4633876"/>
            <a:ext cx="5821680" cy="1480258"/>
          </a:xfrm>
        </p:spPr>
        <p:txBody>
          <a:bodyPr lIns="101600" tIns="38100" rIns="76200" bIns="38100">
            <a:normAutofit/>
          </a:bodyPr>
          <a:lstStyle>
            <a:lvl1pPr marL="0" indent="0" eaLnBrk="1" fontAlgn="auto" latinLnBrk="0" hangingPunct="1">
              <a:lnSpc>
                <a:spcPct val="150000"/>
              </a:lnSpc>
              <a:spcAft>
                <a:spcPts val="0"/>
              </a:spcAft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1406524" y="846304"/>
            <a:ext cx="3452299" cy="38955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400" b="1" spc="15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5" Type="http://schemas.openxmlformats.org/officeDocument/2006/relationships/theme" Target="../theme/theme2.xml"/><Relationship Id="rId24" Type="http://schemas.openxmlformats.org/officeDocument/2006/relationships/tags" Target="../tags/tag153.xml"/><Relationship Id="rId23" Type="http://schemas.openxmlformats.org/officeDocument/2006/relationships/tags" Target="../tags/tag152.xml"/><Relationship Id="rId22" Type="http://schemas.openxmlformats.org/officeDocument/2006/relationships/tags" Target="../tags/tag151.xml"/><Relationship Id="rId21" Type="http://schemas.openxmlformats.org/officeDocument/2006/relationships/tags" Target="../tags/tag150.xml"/><Relationship Id="rId20" Type="http://schemas.openxmlformats.org/officeDocument/2006/relationships/tags" Target="../tags/tag149.xml"/><Relationship Id="rId2" Type="http://schemas.openxmlformats.org/officeDocument/2006/relationships/slideLayout" Target="../slideLayouts/slideLayout3.xml"/><Relationship Id="rId19" Type="http://schemas.openxmlformats.org/officeDocument/2006/relationships/tags" Target="../tags/tag148.xml"/><Relationship Id="rId18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+mj-ea"/>
          <a:cs typeface="微软雅黑" panose="020B050302020402020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62.xml"/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66.xml"/><Relationship Id="rId12" Type="http://schemas.openxmlformats.org/officeDocument/2006/relationships/tags" Target="../tags/tag165.xml"/><Relationship Id="rId11" Type="http://schemas.openxmlformats.org/officeDocument/2006/relationships/tags" Target="../tags/tag164.xml"/><Relationship Id="rId10" Type="http://schemas.openxmlformats.org/officeDocument/2006/relationships/tags" Target="../tags/tag163.xml"/><Relationship Id="rId1" Type="http://schemas.openxmlformats.org/officeDocument/2006/relationships/tags" Target="../tags/tag15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477.xml"/><Relationship Id="rId7" Type="http://schemas.openxmlformats.org/officeDocument/2006/relationships/tags" Target="../tags/tag47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ags" Target="../tags/tag475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3" Type="http://schemas.openxmlformats.org/officeDocument/2006/relationships/slideLayout" Target="../slideLayouts/slideLayout8.xml"/><Relationship Id="rId12" Type="http://schemas.openxmlformats.org/officeDocument/2006/relationships/tags" Target="../tags/tag479.xml"/><Relationship Id="rId11" Type="http://schemas.openxmlformats.org/officeDocument/2006/relationships/tags" Target="../tags/tag478.xml"/><Relationship Id="rId10" Type="http://schemas.openxmlformats.org/officeDocument/2006/relationships/image" Target="../media/image23.svg"/><Relationship Id="rId1" Type="http://schemas.openxmlformats.org/officeDocument/2006/relationships/tags" Target="../tags/tag47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tags" Target="../tags/tag483.xml"/><Relationship Id="rId4" Type="http://schemas.openxmlformats.org/officeDocument/2006/relationships/image" Target="../media/image25.jpeg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tags" Target="../tags/tag48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492.xml"/><Relationship Id="rId5" Type="http://schemas.openxmlformats.org/officeDocument/2006/relationships/tags" Target="../tags/tag491.xml"/><Relationship Id="rId4" Type="http://schemas.openxmlformats.org/officeDocument/2006/relationships/tags" Target="../tags/tag490.xml"/><Relationship Id="rId3" Type="http://schemas.openxmlformats.org/officeDocument/2006/relationships/tags" Target="../tags/tag489.xml"/><Relationship Id="rId2" Type="http://schemas.openxmlformats.org/officeDocument/2006/relationships/tags" Target="../tags/tag488.xml"/><Relationship Id="rId1" Type="http://schemas.openxmlformats.org/officeDocument/2006/relationships/tags" Target="../tags/tag48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499.xml"/><Relationship Id="rId6" Type="http://schemas.openxmlformats.org/officeDocument/2006/relationships/tags" Target="../tags/tag498.xml"/><Relationship Id="rId5" Type="http://schemas.openxmlformats.org/officeDocument/2006/relationships/tags" Target="../tags/tag497.xml"/><Relationship Id="rId4" Type="http://schemas.openxmlformats.org/officeDocument/2006/relationships/tags" Target="../tags/tag496.xml"/><Relationship Id="rId3" Type="http://schemas.openxmlformats.org/officeDocument/2006/relationships/tags" Target="../tags/tag495.xml"/><Relationship Id="rId2" Type="http://schemas.openxmlformats.org/officeDocument/2006/relationships/tags" Target="../tags/tag494.xml"/><Relationship Id="rId1" Type="http://schemas.openxmlformats.org/officeDocument/2006/relationships/tags" Target="../tags/tag49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1.xml"/><Relationship Id="rId2" Type="http://schemas.openxmlformats.org/officeDocument/2006/relationships/image" Target="../media/image22.png"/><Relationship Id="rId1" Type="http://schemas.openxmlformats.org/officeDocument/2006/relationships/tags" Target="../tags/tag50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7.svg"/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3.xml"/><Relationship Id="rId2" Type="http://schemas.openxmlformats.org/officeDocument/2006/relationships/image" Target="../media/image22.png"/><Relationship Id="rId1" Type="http://schemas.openxmlformats.org/officeDocument/2006/relationships/tags" Target="../tags/tag50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512.xml"/><Relationship Id="rId8" Type="http://schemas.openxmlformats.org/officeDocument/2006/relationships/tags" Target="../tags/tag511.xml"/><Relationship Id="rId7" Type="http://schemas.openxmlformats.org/officeDocument/2006/relationships/tags" Target="../tags/tag510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4" Type="http://schemas.openxmlformats.org/officeDocument/2006/relationships/tags" Target="../tags/tag507.xml"/><Relationship Id="rId3" Type="http://schemas.openxmlformats.org/officeDocument/2006/relationships/tags" Target="../tags/tag506.xml"/><Relationship Id="rId2" Type="http://schemas.openxmlformats.org/officeDocument/2006/relationships/tags" Target="../tags/tag505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517.xml"/><Relationship Id="rId13" Type="http://schemas.openxmlformats.org/officeDocument/2006/relationships/tags" Target="../tags/tag516.xml"/><Relationship Id="rId12" Type="http://schemas.openxmlformats.org/officeDocument/2006/relationships/tags" Target="../tags/tag515.xml"/><Relationship Id="rId11" Type="http://schemas.openxmlformats.org/officeDocument/2006/relationships/tags" Target="../tags/tag514.xml"/><Relationship Id="rId10" Type="http://schemas.openxmlformats.org/officeDocument/2006/relationships/tags" Target="../tags/tag513.xml"/><Relationship Id="rId1" Type="http://schemas.openxmlformats.org/officeDocument/2006/relationships/tags" Target="../tags/tag504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526.xml"/><Relationship Id="rId8" Type="http://schemas.openxmlformats.org/officeDocument/2006/relationships/tags" Target="../tags/tag525.xml"/><Relationship Id="rId7" Type="http://schemas.openxmlformats.org/officeDocument/2006/relationships/tags" Target="../tags/tag524.xml"/><Relationship Id="rId6" Type="http://schemas.openxmlformats.org/officeDocument/2006/relationships/tags" Target="../tags/tag523.xml"/><Relationship Id="rId5" Type="http://schemas.openxmlformats.org/officeDocument/2006/relationships/tags" Target="../tags/tag522.xml"/><Relationship Id="rId4" Type="http://schemas.openxmlformats.org/officeDocument/2006/relationships/tags" Target="../tags/tag521.xml"/><Relationship Id="rId3" Type="http://schemas.openxmlformats.org/officeDocument/2006/relationships/tags" Target="../tags/tag520.xml"/><Relationship Id="rId2" Type="http://schemas.openxmlformats.org/officeDocument/2006/relationships/tags" Target="../tags/tag519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531.xml"/><Relationship Id="rId13" Type="http://schemas.openxmlformats.org/officeDocument/2006/relationships/tags" Target="../tags/tag530.xml"/><Relationship Id="rId12" Type="http://schemas.openxmlformats.org/officeDocument/2006/relationships/tags" Target="../tags/tag529.xml"/><Relationship Id="rId11" Type="http://schemas.openxmlformats.org/officeDocument/2006/relationships/tags" Target="../tags/tag528.xml"/><Relationship Id="rId10" Type="http://schemas.openxmlformats.org/officeDocument/2006/relationships/tags" Target="../tags/tag527.xml"/><Relationship Id="rId1" Type="http://schemas.openxmlformats.org/officeDocument/2006/relationships/tags" Target="../tags/tag518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540.xml"/><Relationship Id="rId8" Type="http://schemas.openxmlformats.org/officeDocument/2006/relationships/tags" Target="../tags/tag539.xml"/><Relationship Id="rId7" Type="http://schemas.openxmlformats.org/officeDocument/2006/relationships/tags" Target="../tags/tag538.xml"/><Relationship Id="rId6" Type="http://schemas.openxmlformats.org/officeDocument/2006/relationships/tags" Target="../tags/tag537.xml"/><Relationship Id="rId5" Type="http://schemas.openxmlformats.org/officeDocument/2006/relationships/tags" Target="../tags/tag536.xml"/><Relationship Id="rId4" Type="http://schemas.openxmlformats.org/officeDocument/2006/relationships/tags" Target="../tags/tag535.xml"/><Relationship Id="rId3" Type="http://schemas.openxmlformats.org/officeDocument/2006/relationships/tags" Target="../tags/tag534.xml"/><Relationship Id="rId2" Type="http://schemas.openxmlformats.org/officeDocument/2006/relationships/tags" Target="../tags/tag533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545.xml"/><Relationship Id="rId13" Type="http://schemas.openxmlformats.org/officeDocument/2006/relationships/tags" Target="../tags/tag544.xml"/><Relationship Id="rId12" Type="http://schemas.openxmlformats.org/officeDocument/2006/relationships/tags" Target="../tags/tag543.xml"/><Relationship Id="rId11" Type="http://schemas.openxmlformats.org/officeDocument/2006/relationships/tags" Target="../tags/tag542.xml"/><Relationship Id="rId10" Type="http://schemas.openxmlformats.org/officeDocument/2006/relationships/tags" Target="../tags/tag541.xml"/><Relationship Id="rId1" Type="http://schemas.openxmlformats.org/officeDocument/2006/relationships/tags" Target="../tags/tag53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170.xml"/><Relationship Id="rId7" Type="http://schemas.openxmlformats.org/officeDocument/2006/relationships/tags" Target="../tags/tag169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ags" Target="../tags/tag168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8.xml"/><Relationship Id="rId11" Type="http://schemas.openxmlformats.org/officeDocument/2006/relationships/tags" Target="../tags/tag171.xml"/><Relationship Id="rId10" Type="http://schemas.openxmlformats.org/officeDocument/2006/relationships/image" Target="../media/image19.svg"/><Relationship Id="rId1" Type="http://schemas.openxmlformats.org/officeDocument/2006/relationships/tags" Target="../tags/tag16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47.xml"/><Relationship Id="rId1" Type="http://schemas.openxmlformats.org/officeDocument/2006/relationships/tags" Target="../tags/tag54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49.xml"/><Relationship Id="rId1" Type="http://schemas.openxmlformats.org/officeDocument/2006/relationships/tags" Target="../tags/tag548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tags" Target="../tags/tag555.xml"/><Relationship Id="rId5" Type="http://schemas.openxmlformats.org/officeDocument/2006/relationships/tags" Target="../tags/tag554.xml"/><Relationship Id="rId4" Type="http://schemas.openxmlformats.org/officeDocument/2006/relationships/tags" Target="../tags/tag553.xml"/><Relationship Id="rId3" Type="http://schemas.openxmlformats.org/officeDocument/2006/relationships/tags" Target="../tags/tag552.xml"/><Relationship Id="rId2" Type="http://schemas.openxmlformats.org/officeDocument/2006/relationships/tags" Target="../tags/tag551.xml"/><Relationship Id="rId1" Type="http://schemas.openxmlformats.org/officeDocument/2006/relationships/tags" Target="../tags/tag550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564.xml"/><Relationship Id="rId8" Type="http://schemas.openxmlformats.org/officeDocument/2006/relationships/tags" Target="../tags/tag563.xml"/><Relationship Id="rId7" Type="http://schemas.openxmlformats.org/officeDocument/2006/relationships/tags" Target="../tags/tag562.xml"/><Relationship Id="rId6" Type="http://schemas.openxmlformats.org/officeDocument/2006/relationships/tags" Target="../tags/tag561.xml"/><Relationship Id="rId5" Type="http://schemas.openxmlformats.org/officeDocument/2006/relationships/tags" Target="../tags/tag560.xml"/><Relationship Id="rId4" Type="http://schemas.openxmlformats.org/officeDocument/2006/relationships/tags" Target="../tags/tag559.xml"/><Relationship Id="rId3" Type="http://schemas.openxmlformats.org/officeDocument/2006/relationships/tags" Target="../tags/tag558.xml"/><Relationship Id="rId2" Type="http://schemas.openxmlformats.org/officeDocument/2006/relationships/tags" Target="../tags/tag557.xml"/><Relationship Id="rId11" Type="http://schemas.openxmlformats.org/officeDocument/2006/relationships/slideLayout" Target="../slideLayouts/slideLayout8.xml"/><Relationship Id="rId10" Type="http://schemas.openxmlformats.org/officeDocument/2006/relationships/tags" Target="../tags/tag565.xml"/><Relationship Id="rId1" Type="http://schemas.openxmlformats.org/officeDocument/2006/relationships/tags" Target="../tags/tag556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572.xml"/><Relationship Id="rId7" Type="http://schemas.openxmlformats.org/officeDocument/2006/relationships/tags" Target="../tags/tag571.xml"/><Relationship Id="rId6" Type="http://schemas.openxmlformats.org/officeDocument/2006/relationships/image" Target="../media/image26.png"/><Relationship Id="rId5" Type="http://schemas.openxmlformats.org/officeDocument/2006/relationships/tags" Target="../tags/tag570.xml"/><Relationship Id="rId4" Type="http://schemas.openxmlformats.org/officeDocument/2006/relationships/tags" Target="../tags/tag569.xml"/><Relationship Id="rId3" Type="http://schemas.openxmlformats.org/officeDocument/2006/relationships/tags" Target="../tags/tag568.xml"/><Relationship Id="rId2" Type="http://schemas.openxmlformats.org/officeDocument/2006/relationships/tags" Target="../tags/tag567.xml"/><Relationship Id="rId1" Type="http://schemas.openxmlformats.org/officeDocument/2006/relationships/tags" Target="../tags/tag566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581.xml"/><Relationship Id="rId8" Type="http://schemas.openxmlformats.org/officeDocument/2006/relationships/tags" Target="../tags/tag580.xml"/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tags" Target="../tags/tag576.xml"/><Relationship Id="rId3" Type="http://schemas.openxmlformats.org/officeDocument/2006/relationships/tags" Target="../tags/tag575.xml"/><Relationship Id="rId2" Type="http://schemas.openxmlformats.org/officeDocument/2006/relationships/tags" Target="../tags/tag574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57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585.xml"/><Relationship Id="rId6" Type="http://schemas.openxmlformats.org/officeDocument/2006/relationships/image" Target="../media/image27.png"/><Relationship Id="rId5" Type="http://schemas.openxmlformats.org/officeDocument/2006/relationships/tags" Target="../tags/tag584.xml"/><Relationship Id="rId4" Type="http://schemas.openxmlformats.org/officeDocument/2006/relationships/image" Target="../media/image6.png"/><Relationship Id="rId3" Type="http://schemas.openxmlformats.org/officeDocument/2006/relationships/tags" Target="../tags/tag583.xml"/><Relationship Id="rId2" Type="http://schemas.openxmlformats.org/officeDocument/2006/relationships/image" Target="../media/image4.png"/><Relationship Id="rId1" Type="http://schemas.openxmlformats.org/officeDocument/2006/relationships/tags" Target="../tags/tag582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590.xml"/><Relationship Id="rId7" Type="http://schemas.openxmlformats.org/officeDocument/2006/relationships/tags" Target="../tags/tag589.xml"/><Relationship Id="rId6" Type="http://schemas.openxmlformats.org/officeDocument/2006/relationships/image" Target="../media/image28.png"/><Relationship Id="rId5" Type="http://schemas.openxmlformats.org/officeDocument/2006/relationships/tags" Target="../tags/tag588.xml"/><Relationship Id="rId4" Type="http://schemas.openxmlformats.org/officeDocument/2006/relationships/image" Target="../media/image6.png"/><Relationship Id="rId3" Type="http://schemas.openxmlformats.org/officeDocument/2006/relationships/tags" Target="../tags/tag587.xml"/><Relationship Id="rId2" Type="http://schemas.openxmlformats.org/officeDocument/2006/relationships/image" Target="../media/image4.png"/><Relationship Id="rId1" Type="http://schemas.openxmlformats.org/officeDocument/2006/relationships/tags" Target="../tags/tag586.xml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592.xml"/><Relationship Id="rId2" Type="http://schemas.openxmlformats.org/officeDocument/2006/relationships/image" Target="../media/image22.png"/><Relationship Id="rId1" Type="http://schemas.openxmlformats.org/officeDocument/2006/relationships/tags" Target="../tags/tag591.xml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594.xml"/><Relationship Id="rId1" Type="http://schemas.openxmlformats.org/officeDocument/2006/relationships/tags" Target="../tags/tag59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ags" Target="../tags/tag173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1" Type="http://schemas.openxmlformats.org/officeDocument/2006/relationships/slideLayout" Target="../slideLayouts/slideLayout8.xml"/><Relationship Id="rId10" Type="http://schemas.openxmlformats.org/officeDocument/2006/relationships/tags" Target="../tags/tag176.xml"/><Relationship Id="rId1" Type="http://schemas.openxmlformats.org/officeDocument/2006/relationships/tags" Target="../tags/tag172.x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596.xml"/><Relationship Id="rId1" Type="http://schemas.openxmlformats.org/officeDocument/2006/relationships/tags" Target="../tags/tag595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598.xml"/><Relationship Id="rId1" Type="http://schemas.openxmlformats.org/officeDocument/2006/relationships/tags" Target="../tags/tag59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00.xml"/><Relationship Id="rId1" Type="http://schemas.openxmlformats.org/officeDocument/2006/relationships/tags" Target="../tags/tag59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9.svg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ags" Target="../tags/tag178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1" Type="http://schemas.openxmlformats.org/officeDocument/2006/relationships/slideLayout" Target="../slideLayouts/slideLayout8.xml"/><Relationship Id="rId10" Type="http://schemas.openxmlformats.org/officeDocument/2006/relationships/tags" Target="../tags/tag181.xml"/><Relationship Id="rId1" Type="http://schemas.openxmlformats.org/officeDocument/2006/relationships/tags" Target="../tags/tag177.xml"/></Relationships>
</file>

<file path=ppt/slides/_rels/slide6.xml.rels><?xml version="1.0" encoding="UTF-8" standalone="yes"?>
<Relationships xmlns="http://schemas.openxmlformats.org/package/2006/relationships"><Relationship Id="rId99" Type="http://schemas.openxmlformats.org/officeDocument/2006/relationships/tags" Target="../tags/tag276.xml"/><Relationship Id="rId98" Type="http://schemas.openxmlformats.org/officeDocument/2006/relationships/tags" Target="../tags/tag275.xml"/><Relationship Id="rId97" Type="http://schemas.openxmlformats.org/officeDocument/2006/relationships/tags" Target="../tags/tag274.xml"/><Relationship Id="rId96" Type="http://schemas.openxmlformats.org/officeDocument/2006/relationships/tags" Target="../tags/tag273.xml"/><Relationship Id="rId95" Type="http://schemas.openxmlformats.org/officeDocument/2006/relationships/tags" Target="../tags/tag272.xml"/><Relationship Id="rId94" Type="http://schemas.openxmlformats.org/officeDocument/2006/relationships/tags" Target="../tags/tag271.xml"/><Relationship Id="rId93" Type="http://schemas.openxmlformats.org/officeDocument/2006/relationships/tags" Target="../tags/tag270.xml"/><Relationship Id="rId92" Type="http://schemas.openxmlformats.org/officeDocument/2006/relationships/tags" Target="../tags/tag269.xml"/><Relationship Id="rId91" Type="http://schemas.openxmlformats.org/officeDocument/2006/relationships/tags" Target="../tags/tag268.xml"/><Relationship Id="rId90" Type="http://schemas.openxmlformats.org/officeDocument/2006/relationships/tags" Target="../tags/tag267.xml"/><Relationship Id="rId9" Type="http://schemas.openxmlformats.org/officeDocument/2006/relationships/tags" Target="../tags/tag186.xml"/><Relationship Id="rId89" Type="http://schemas.openxmlformats.org/officeDocument/2006/relationships/tags" Target="../tags/tag266.xml"/><Relationship Id="rId88" Type="http://schemas.openxmlformats.org/officeDocument/2006/relationships/tags" Target="../tags/tag265.xml"/><Relationship Id="rId87" Type="http://schemas.openxmlformats.org/officeDocument/2006/relationships/tags" Target="../tags/tag264.xml"/><Relationship Id="rId86" Type="http://schemas.openxmlformats.org/officeDocument/2006/relationships/tags" Target="../tags/tag263.xml"/><Relationship Id="rId85" Type="http://schemas.openxmlformats.org/officeDocument/2006/relationships/tags" Target="../tags/tag262.xml"/><Relationship Id="rId84" Type="http://schemas.openxmlformats.org/officeDocument/2006/relationships/tags" Target="../tags/tag261.xml"/><Relationship Id="rId83" Type="http://schemas.openxmlformats.org/officeDocument/2006/relationships/tags" Target="../tags/tag260.xml"/><Relationship Id="rId82" Type="http://schemas.openxmlformats.org/officeDocument/2006/relationships/tags" Target="../tags/tag259.xml"/><Relationship Id="rId81" Type="http://schemas.openxmlformats.org/officeDocument/2006/relationships/tags" Target="../tags/tag258.xml"/><Relationship Id="rId80" Type="http://schemas.openxmlformats.org/officeDocument/2006/relationships/tags" Target="../tags/tag257.xml"/><Relationship Id="rId8" Type="http://schemas.openxmlformats.org/officeDocument/2006/relationships/tags" Target="../tags/tag185.xml"/><Relationship Id="rId79" Type="http://schemas.openxmlformats.org/officeDocument/2006/relationships/tags" Target="../tags/tag256.xml"/><Relationship Id="rId78" Type="http://schemas.openxmlformats.org/officeDocument/2006/relationships/tags" Target="../tags/tag255.xml"/><Relationship Id="rId77" Type="http://schemas.openxmlformats.org/officeDocument/2006/relationships/tags" Target="../tags/tag254.xml"/><Relationship Id="rId76" Type="http://schemas.openxmlformats.org/officeDocument/2006/relationships/tags" Target="../tags/tag253.xml"/><Relationship Id="rId75" Type="http://schemas.openxmlformats.org/officeDocument/2006/relationships/tags" Target="../tags/tag252.xml"/><Relationship Id="rId74" Type="http://schemas.openxmlformats.org/officeDocument/2006/relationships/tags" Target="../tags/tag251.xml"/><Relationship Id="rId73" Type="http://schemas.openxmlformats.org/officeDocument/2006/relationships/tags" Target="../tags/tag250.xml"/><Relationship Id="rId72" Type="http://schemas.openxmlformats.org/officeDocument/2006/relationships/tags" Target="../tags/tag249.xml"/><Relationship Id="rId71" Type="http://schemas.openxmlformats.org/officeDocument/2006/relationships/tags" Target="../tags/tag248.xml"/><Relationship Id="rId70" Type="http://schemas.openxmlformats.org/officeDocument/2006/relationships/tags" Target="../tags/tag247.xml"/><Relationship Id="rId7" Type="http://schemas.openxmlformats.org/officeDocument/2006/relationships/tags" Target="../tags/tag184.xml"/><Relationship Id="rId69" Type="http://schemas.openxmlformats.org/officeDocument/2006/relationships/tags" Target="../tags/tag246.xml"/><Relationship Id="rId68" Type="http://schemas.openxmlformats.org/officeDocument/2006/relationships/tags" Target="../tags/tag245.xml"/><Relationship Id="rId67" Type="http://schemas.openxmlformats.org/officeDocument/2006/relationships/tags" Target="../tags/tag244.xml"/><Relationship Id="rId66" Type="http://schemas.openxmlformats.org/officeDocument/2006/relationships/tags" Target="../tags/tag243.xml"/><Relationship Id="rId65" Type="http://schemas.openxmlformats.org/officeDocument/2006/relationships/tags" Target="../tags/tag242.xml"/><Relationship Id="rId64" Type="http://schemas.openxmlformats.org/officeDocument/2006/relationships/tags" Target="../tags/tag241.xml"/><Relationship Id="rId63" Type="http://schemas.openxmlformats.org/officeDocument/2006/relationships/tags" Target="../tags/tag240.xml"/><Relationship Id="rId62" Type="http://schemas.openxmlformats.org/officeDocument/2006/relationships/tags" Target="../tags/tag239.xml"/><Relationship Id="rId61" Type="http://schemas.openxmlformats.org/officeDocument/2006/relationships/tags" Target="../tags/tag238.xml"/><Relationship Id="rId60" Type="http://schemas.openxmlformats.org/officeDocument/2006/relationships/tags" Target="../tags/tag237.xml"/><Relationship Id="rId6" Type="http://schemas.openxmlformats.org/officeDocument/2006/relationships/image" Target="../media/image7.svg"/><Relationship Id="rId59" Type="http://schemas.openxmlformats.org/officeDocument/2006/relationships/tags" Target="../tags/tag236.xml"/><Relationship Id="rId58" Type="http://schemas.openxmlformats.org/officeDocument/2006/relationships/tags" Target="../tags/tag235.xml"/><Relationship Id="rId57" Type="http://schemas.openxmlformats.org/officeDocument/2006/relationships/tags" Target="../tags/tag234.xml"/><Relationship Id="rId56" Type="http://schemas.openxmlformats.org/officeDocument/2006/relationships/tags" Target="../tags/tag233.xml"/><Relationship Id="rId55" Type="http://schemas.openxmlformats.org/officeDocument/2006/relationships/tags" Target="../tags/tag232.xml"/><Relationship Id="rId54" Type="http://schemas.openxmlformats.org/officeDocument/2006/relationships/tags" Target="../tags/tag231.xml"/><Relationship Id="rId53" Type="http://schemas.openxmlformats.org/officeDocument/2006/relationships/tags" Target="../tags/tag230.xml"/><Relationship Id="rId52" Type="http://schemas.openxmlformats.org/officeDocument/2006/relationships/tags" Target="../tags/tag229.xml"/><Relationship Id="rId51" Type="http://schemas.openxmlformats.org/officeDocument/2006/relationships/tags" Target="../tags/tag228.xml"/><Relationship Id="rId50" Type="http://schemas.openxmlformats.org/officeDocument/2006/relationships/tags" Target="../tags/tag227.xml"/><Relationship Id="rId5" Type="http://schemas.openxmlformats.org/officeDocument/2006/relationships/image" Target="../media/image6.png"/><Relationship Id="rId49" Type="http://schemas.openxmlformats.org/officeDocument/2006/relationships/tags" Target="../tags/tag226.xml"/><Relationship Id="rId48" Type="http://schemas.openxmlformats.org/officeDocument/2006/relationships/tags" Target="../tags/tag225.xml"/><Relationship Id="rId47" Type="http://schemas.openxmlformats.org/officeDocument/2006/relationships/tags" Target="../tags/tag224.xml"/><Relationship Id="rId46" Type="http://schemas.openxmlformats.org/officeDocument/2006/relationships/tags" Target="../tags/tag223.xml"/><Relationship Id="rId45" Type="http://schemas.openxmlformats.org/officeDocument/2006/relationships/tags" Target="../tags/tag222.xml"/><Relationship Id="rId44" Type="http://schemas.openxmlformats.org/officeDocument/2006/relationships/tags" Target="../tags/tag221.xml"/><Relationship Id="rId43" Type="http://schemas.openxmlformats.org/officeDocument/2006/relationships/tags" Target="../tags/tag220.xml"/><Relationship Id="rId42" Type="http://schemas.openxmlformats.org/officeDocument/2006/relationships/tags" Target="../tags/tag219.xml"/><Relationship Id="rId41" Type="http://schemas.openxmlformats.org/officeDocument/2006/relationships/tags" Target="../tags/tag218.xml"/><Relationship Id="rId40" Type="http://schemas.openxmlformats.org/officeDocument/2006/relationships/tags" Target="../tags/tag217.xml"/><Relationship Id="rId4" Type="http://schemas.openxmlformats.org/officeDocument/2006/relationships/tags" Target="../tags/tag183.xml"/><Relationship Id="rId39" Type="http://schemas.openxmlformats.org/officeDocument/2006/relationships/tags" Target="../tags/tag216.xml"/><Relationship Id="rId38" Type="http://schemas.openxmlformats.org/officeDocument/2006/relationships/tags" Target="../tags/tag215.xml"/><Relationship Id="rId37" Type="http://schemas.openxmlformats.org/officeDocument/2006/relationships/tags" Target="../tags/tag214.xml"/><Relationship Id="rId36" Type="http://schemas.openxmlformats.org/officeDocument/2006/relationships/tags" Target="../tags/tag213.xml"/><Relationship Id="rId35" Type="http://schemas.openxmlformats.org/officeDocument/2006/relationships/tags" Target="../tags/tag212.xml"/><Relationship Id="rId34" Type="http://schemas.openxmlformats.org/officeDocument/2006/relationships/tags" Target="../tags/tag211.xml"/><Relationship Id="rId33" Type="http://schemas.openxmlformats.org/officeDocument/2006/relationships/tags" Target="../tags/tag210.xml"/><Relationship Id="rId32" Type="http://schemas.openxmlformats.org/officeDocument/2006/relationships/tags" Target="../tags/tag209.xml"/><Relationship Id="rId31" Type="http://schemas.openxmlformats.org/officeDocument/2006/relationships/tags" Target="../tags/tag208.xml"/><Relationship Id="rId30" Type="http://schemas.openxmlformats.org/officeDocument/2006/relationships/tags" Target="../tags/tag207.xml"/><Relationship Id="rId3" Type="http://schemas.openxmlformats.org/officeDocument/2006/relationships/image" Target="../media/image5.svg"/><Relationship Id="rId29" Type="http://schemas.openxmlformats.org/officeDocument/2006/relationships/tags" Target="../tags/tag206.xml"/><Relationship Id="rId288" Type="http://schemas.openxmlformats.org/officeDocument/2006/relationships/slideLayout" Target="../slideLayouts/slideLayout8.xml"/><Relationship Id="rId287" Type="http://schemas.openxmlformats.org/officeDocument/2006/relationships/tags" Target="../tags/tag464.xml"/><Relationship Id="rId286" Type="http://schemas.openxmlformats.org/officeDocument/2006/relationships/tags" Target="../tags/tag463.xml"/><Relationship Id="rId285" Type="http://schemas.openxmlformats.org/officeDocument/2006/relationships/tags" Target="../tags/tag462.xml"/><Relationship Id="rId284" Type="http://schemas.openxmlformats.org/officeDocument/2006/relationships/tags" Target="../tags/tag461.xml"/><Relationship Id="rId283" Type="http://schemas.openxmlformats.org/officeDocument/2006/relationships/tags" Target="../tags/tag460.xml"/><Relationship Id="rId282" Type="http://schemas.openxmlformats.org/officeDocument/2006/relationships/tags" Target="../tags/tag459.xml"/><Relationship Id="rId281" Type="http://schemas.openxmlformats.org/officeDocument/2006/relationships/tags" Target="../tags/tag458.xml"/><Relationship Id="rId280" Type="http://schemas.openxmlformats.org/officeDocument/2006/relationships/tags" Target="../tags/tag457.xml"/><Relationship Id="rId28" Type="http://schemas.openxmlformats.org/officeDocument/2006/relationships/tags" Target="../tags/tag205.xml"/><Relationship Id="rId279" Type="http://schemas.openxmlformats.org/officeDocument/2006/relationships/tags" Target="../tags/tag456.xml"/><Relationship Id="rId278" Type="http://schemas.openxmlformats.org/officeDocument/2006/relationships/tags" Target="../tags/tag455.xml"/><Relationship Id="rId277" Type="http://schemas.openxmlformats.org/officeDocument/2006/relationships/tags" Target="../tags/tag454.xml"/><Relationship Id="rId276" Type="http://schemas.openxmlformats.org/officeDocument/2006/relationships/tags" Target="../tags/tag453.xml"/><Relationship Id="rId275" Type="http://schemas.openxmlformats.org/officeDocument/2006/relationships/tags" Target="../tags/tag452.xml"/><Relationship Id="rId274" Type="http://schemas.openxmlformats.org/officeDocument/2006/relationships/tags" Target="../tags/tag451.xml"/><Relationship Id="rId273" Type="http://schemas.openxmlformats.org/officeDocument/2006/relationships/tags" Target="../tags/tag450.xml"/><Relationship Id="rId272" Type="http://schemas.openxmlformats.org/officeDocument/2006/relationships/tags" Target="../tags/tag449.xml"/><Relationship Id="rId271" Type="http://schemas.openxmlformats.org/officeDocument/2006/relationships/tags" Target="../tags/tag448.xml"/><Relationship Id="rId270" Type="http://schemas.openxmlformats.org/officeDocument/2006/relationships/tags" Target="../tags/tag447.xml"/><Relationship Id="rId27" Type="http://schemas.openxmlformats.org/officeDocument/2006/relationships/tags" Target="../tags/tag204.xml"/><Relationship Id="rId269" Type="http://schemas.openxmlformats.org/officeDocument/2006/relationships/tags" Target="../tags/tag446.xml"/><Relationship Id="rId268" Type="http://schemas.openxmlformats.org/officeDocument/2006/relationships/tags" Target="../tags/tag445.xml"/><Relationship Id="rId267" Type="http://schemas.openxmlformats.org/officeDocument/2006/relationships/tags" Target="../tags/tag444.xml"/><Relationship Id="rId266" Type="http://schemas.openxmlformats.org/officeDocument/2006/relationships/tags" Target="../tags/tag443.xml"/><Relationship Id="rId265" Type="http://schemas.openxmlformats.org/officeDocument/2006/relationships/tags" Target="../tags/tag442.xml"/><Relationship Id="rId264" Type="http://schemas.openxmlformats.org/officeDocument/2006/relationships/tags" Target="../tags/tag441.xml"/><Relationship Id="rId263" Type="http://schemas.openxmlformats.org/officeDocument/2006/relationships/tags" Target="../tags/tag440.xml"/><Relationship Id="rId262" Type="http://schemas.openxmlformats.org/officeDocument/2006/relationships/tags" Target="../tags/tag439.xml"/><Relationship Id="rId261" Type="http://schemas.openxmlformats.org/officeDocument/2006/relationships/tags" Target="../tags/tag438.xml"/><Relationship Id="rId260" Type="http://schemas.openxmlformats.org/officeDocument/2006/relationships/tags" Target="../tags/tag437.xml"/><Relationship Id="rId26" Type="http://schemas.openxmlformats.org/officeDocument/2006/relationships/tags" Target="../tags/tag203.xml"/><Relationship Id="rId259" Type="http://schemas.openxmlformats.org/officeDocument/2006/relationships/tags" Target="../tags/tag436.xml"/><Relationship Id="rId258" Type="http://schemas.openxmlformats.org/officeDocument/2006/relationships/tags" Target="../tags/tag435.xml"/><Relationship Id="rId257" Type="http://schemas.openxmlformats.org/officeDocument/2006/relationships/tags" Target="../tags/tag434.xml"/><Relationship Id="rId256" Type="http://schemas.openxmlformats.org/officeDocument/2006/relationships/tags" Target="../tags/tag433.xml"/><Relationship Id="rId255" Type="http://schemas.openxmlformats.org/officeDocument/2006/relationships/tags" Target="../tags/tag432.xml"/><Relationship Id="rId254" Type="http://schemas.openxmlformats.org/officeDocument/2006/relationships/tags" Target="../tags/tag431.xml"/><Relationship Id="rId253" Type="http://schemas.openxmlformats.org/officeDocument/2006/relationships/tags" Target="../tags/tag430.xml"/><Relationship Id="rId252" Type="http://schemas.openxmlformats.org/officeDocument/2006/relationships/tags" Target="../tags/tag429.xml"/><Relationship Id="rId251" Type="http://schemas.openxmlformats.org/officeDocument/2006/relationships/tags" Target="../tags/tag428.xml"/><Relationship Id="rId250" Type="http://schemas.openxmlformats.org/officeDocument/2006/relationships/tags" Target="../tags/tag427.xml"/><Relationship Id="rId25" Type="http://schemas.openxmlformats.org/officeDocument/2006/relationships/tags" Target="../tags/tag202.xml"/><Relationship Id="rId249" Type="http://schemas.openxmlformats.org/officeDocument/2006/relationships/tags" Target="../tags/tag426.xml"/><Relationship Id="rId248" Type="http://schemas.openxmlformats.org/officeDocument/2006/relationships/tags" Target="../tags/tag425.xml"/><Relationship Id="rId247" Type="http://schemas.openxmlformats.org/officeDocument/2006/relationships/tags" Target="../tags/tag424.xml"/><Relationship Id="rId246" Type="http://schemas.openxmlformats.org/officeDocument/2006/relationships/tags" Target="../tags/tag423.xml"/><Relationship Id="rId245" Type="http://schemas.openxmlformats.org/officeDocument/2006/relationships/tags" Target="../tags/tag422.xml"/><Relationship Id="rId244" Type="http://schemas.openxmlformats.org/officeDocument/2006/relationships/tags" Target="../tags/tag421.xml"/><Relationship Id="rId243" Type="http://schemas.openxmlformats.org/officeDocument/2006/relationships/tags" Target="../tags/tag420.xml"/><Relationship Id="rId242" Type="http://schemas.openxmlformats.org/officeDocument/2006/relationships/tags" Target="../tags/tag419.xml"/><Relationship Id="rId241" Type="http://schemas.openxmlformats.org/officeDocument/2006/relationships/tags" Target="../tags/tag418.xml"/><Relationship Id="rId240" Type="http://schemas.openxmlformats.org/officeDocument/2006/relationships/tags" Target="../tags/tag417.xml"/><Relationship Id="rId24" Type="http://schemas.openxmlformats.org/officeDocument/2006/relationships/tags" Target="../tags/tag201.xml"/><Relationship Id="rId239" Type="http://schemas.openxmlformats.org/officeDocument/2006/relationships/tags" Target="../tags/tag416.xml"/><Relationship Id="rId238" Type="http://schemas.openxmlformats.org/officeDocument/2006/relationships/tags" Target="../tags/tag415.xml"/><Relationship Id="rId237" Type="http://schemas.openxmlformats.org/officeDocument/2006/relationships/tags" Target="../tags/tag414.xml"/><Relationship Id="rId236" Type="http://schemas.openxmlformats.org/officeDocument/2006/relationships/tags" Target="../tags/tag413.xml"/><Relationship Id="rId235" Type="http://schemas.openxmlformats.org/officeDocument/2006/relationships/tags" Target="../tags/tag412.xml"/><Relationship Id="rId234" Type="http://schemas.openxmlformats.org/officeDocument/2006/relationships/tags" Target="../tags/tag411.xml"/><Relationship Id="rId233" Type="http://schemas.openxmlformats.org/officeDocument/2006/relationships/tags" Target="../tags/tag410.xml"/><Relationship Id="rId232" Type="http://schemas.openxmlformats.org/officeDocument/2006/relationships/tags" Target="../tags/tag409.xml"/><Relationship Id="rId231" Type="http://schemas.openxmlformats.org/officeDocument/2006/relationships/tags" Target="../tags/tag408.xml"/><Relationship Id="rId230" Type="http://schemas.openxmlformats.org/officeDocument/2006/relationships/tags" Target="../tags/tag407.xml"/><Relationship Id="rId23" Type="http://schemas.openxmlformats.org/officeDocument/2006/relationships/tags" Target="../tags/tag200.xml"/><Relationship Id="rId229" Type="http://schemas.openxmlformats.org/officeDocument/2006/relationships/tags" Target="../tags/tag406.xml"/><Relationship Id="rId228" Type="http://schemas.openxmlformats.org/officeDocument/2006/relationships/tags" Target="../tags/tag405.xml"/><Relationship Id="rId227" Type="http://schemas.openxmlformats.org/officeDocument/2006/relationships/tags" Target="../tags/tag404.xml"/><Relationship Id="rId226" Type="http://schemas.openxmlformats.org/officeDocument/2006/relationships/tags" Target="../tags/tag403.xml"/><Relationship Id="rId225" Type="http://schemas.openxmlformats.org/officeDocument/2006/relationships/tags" Target="../tags/tag402.xml"/><Relationship Id="rId224" Type="http://schemas.openxmlformats.org/officeDocument/2006/relationships/tags" Target="../tags/tag401.xml"/><Relationship Id="rId223" Type="http://schemas.openxmlformats.org/officeDocument/2006/relationships/tags" Target="../tags/tag400.xml"/><Relationship Id="rId222" Type="http://schemas.openxmlformats.org/officeDocument/2006/relationships/tags" Target="../tags/tag399.xml"/><Relationship Id="rId221" Type="http://schemas.openxmlformats.org/officeDocument/2006/relationships/tags" Target="../tags/tag398.xml"/><Relationship Id="rId220" Type="http://schemas.openxmlformats.org/officeDocument/2006/relationships/tags" Target="../tags/tag397.xml"/><Relationship Id="rId22" Type="http://schemas.openxmlformats.org/officeDocument/2006/relationships/tags" Target="../tags/tag199.xml"/><Relationship Id="rId219" Type="http://schemas.openxmlformats.org/officeDocument/2006/relationships/tags" Target="../tags/tag396.xml"/><Relationship Id="rId218" Type="http://schemas.openxmlformats.org/officeDocument/2006/relationships/tags" Target="../tags/tag395.xml"/><Relationship Id="rId217" Type="http://schemas.openxmlformats.org/officeDocument/2006/relationships/tags" Target="../tags/tag394.xml"/><Relationship Id="rId216" Type="http://schemas.openxmlformats.org/officeDocument/2006/relationships/tags" Target="../tags/tag393.xml"/><Relationship Id="rId215" Type="http://schemas.openxmlformats.org/officeDocument/2006/relationships/tags" Target="../tags/tag392.xml"/><Relationship Id="rId214" Type="http://schemas.openxmlformats.org/officeDocument/2006/relationships/tags" Target="../tags/tag391.xml"/><Relationship Id="rId213" Type="http://schemas.openxmlformats.org/officeDocument/2006/relationships/tags" Target="../tags/tag390.xml"/><Relationship Id="rId212" Type="http://schemas.openxmlformats.org/officeDocument/2006/relationships/tags" Target="../tags/tag389.xml"/><Relationship Id="rId211" Type="http://schemas.openxmlformats.org/officeDocument/2006/relationships/tags" Target="../tags/tag388.xml"/><Relationship Id="rId210" Type="http://schemas.openxmlformats.org/officeDocument/2006/relationships/tags" Target="../tags/tag387.xml"/><Relationship Id="rId21" Type="http://schemas.openxmlformats.org/officeDocument/2006/relationships/tags" Target="../tags/tag198.xml"/><Relationship Id="rId209" Type="http://schemas.openxmlformats.org/officeDocument/2006/relationships/tags" Target="../tags/tag386.xml"/><Relationship Id="rId208" Type="http://schemas.openxmlformats.org/officeDocument/2006/relationships/tags" Target="../tags/tag385.xml"/><Relationship Id="rId207" Type="http://schemas.openxmlformats.org/officeDocument/2006/relationships/tags" Target="../tags/tag384.xml"/><Relationship Id="rId206" Type="http://schemas.openxmlformats.org/officeDocument/2006/relationships/tags" Target="../tags/tag383.xml"/><Relationship Id="rId205" Type="http://schemas.openxmlformats.org/officeDocument/2006/relationships/tags" Target="../tags/tag382.xml"/><Relationship Id="rId204" Type="http://schemas.openxmlformats.org/officeDocument/2006/relationships/tags" Target="../tags/tag381.xml"/><Relationship Id="rId203" Type="http://schemas.openxmlformats.org/officeDocument/2006/relationships/tags" Target="../tags/tag380.xml"/><Relationship Id="rId202" Type="http://schemas.openxmlformats.org/officeDocument/2006/relationships/tags" Target="../tags/tag379.xml"/><Relationship Id="rId201" Type="http://schemas.openxmlformats.org/officeDocument/2006/relationships/tags" Target="../tags/tag378.xml"/><Relationship Id="rId200" Type="http://schemas.openxmlformats.org/officeDocument/2006/relationships/tags" Target="../tags/tag377.xml"/><Relationship Id="rId20" Type="http://schemas.openxmlformats.org/officeDocument/2006/relationships/tags" Target="../tags/tag197.xml"/><Relationship Id="rId2" Type="http://schemas.openxmlformats.org/officeDocument/2006/relationships/image" Target="../media/image4.png"/><Relationship Id="rId199" Type="http://schemas.openxmlformats.org/officeDocument/2006/relationships/tags" Target="../tags/tag376.xml"/><Relationship Id="rId198" Type="http://schemas.openxmlformats.org/officeDocument/2006/relationships/tags" Target="../tags/tag375.xml"/><Relationship Id="rId197" Type="http://schemas.openxmlformats.org/officeDocument/2006/relationships/tags" Target="../tags/tag374.xml"/><Relationship Id="rId196" Type="http://schemas.openxmlformats.org/officeDocument/2006/relationships/tags" Target="../tags/tag373.xml"/><Relationship Id="rId195" Type="http://schemas.openxmlformats.org/officeDocument/2006/relationships/tags" Target="../tags/tag372.xml"/><Relationship Id="rId194" Type="http://schemas.openxmlformats.org/officeDocument/2006/relationships/tags" Target="../tags/tag371.xml"/><Relationship Id="rId193" Type="http://schemas.openxmlformats.org/officeDocument/2006/relationships/tags" Target="../tags/tag370.xml"/><Relationship Id="rId192" Type="http://schemas.openxmlformats.org/officeDocument/2006/relationships/tags" Target="../tags/tag369.xml"/><Relationship Id="rId191" Type="http://schemas.openxmlformats.org/officeDocument/2006/relationships/tags" Target="../tags/tag368.xml"/><Relationship Id="rId190" Type="http://schemas.openxmlformats.org/officeDocument/2006/relationships/tags" Target="../tags/tag367.xml"/><Relationship Id="rId19" Type="http://schemas.openxmlformats.org/officeDocument/2006/relationships/tags" Target="../tags/tag196.xml"/><Relationship Id="rId189" Type="http://schemas.openxmlformats.org/officeDocument/2006/relationships/tags" Target="../tags/tag366.xml"/><Relationship Id="rId188" Type="http://schemas.openxmlformats.org/officeDocument/2006/relationships/tags" Target="../tags/tag365.xml"/><Relationship Id="rId187" Type="http://schemas.openxmlformats.org/officeDocument/2006/relationships/tags" Target="../tags/tag364.xml"/><Relationship Id="rId186" Type="http://schemas.openxmlformats.org/officeDocument/2006/relationships/tags" Target="../tags/tag363.xml"/><Relationship Id="rId185" Type="http://schemas.openxmlformats.org/officeDocument/2006/relationships/tags" Target="../tags/tag362.xml"/><Relationship Id="rId184" Type="http://schemas.openxmlformats.org/officeDocument/2006/relationships/tags" Target="../tags/tag361.xml"/><Relationship Id="rId183" Type="http://schemas.openxmlformats.org/officeDocument/2006/relationships/tags" Target="../tags/tag360.xml"/><Relationship Id="rId182" Type="http://schemas.openxmlformats.org/officeDocument/2006/relationships/tags" Target="../tags/tag359.xml"/><Relationship Id="rId181" Type="http://schemas.openxmlformats.org/officeDocument/2006/relationships/tags" Target="../tags/tag358.xml"/><Relationship Id="rId180" Type="http://schemas.openxmlformats.org/officeDocument/2006/relationships/tags" Target="../tags/tag357.xml"/><Relationship Id="rId18" Type="http://schemas.openxmlformats.org/officeDocument/2006/relationships/tags" Target="../tags/tag195.xml"/><Relationship Id="rId179" Type="http://schemas.openxmlformats.org/officeDocument/2006/relationships/tags" Target="../tags/tag356.xml"/><Relationship Id="rId178" Type="http://schemas.openxmlformats.org/officeDocument/2006/relationships/tags" Target="../tags/tag355.xml"/><Relationship Id="rId177" Type="http://schemas.openxmlformats.org/officeDocument/2006/relationships/tags" Target="../tags/tag354.xml"/><Relationship Id="rId176" Type="http://schemas.openxmlformats.org/officeDocument/2006/relationships/tags" Target="../tags/tag353.xml"/><Relationship Id="rId175" Type="http://schemas.openxmlformats.org/officeDocument/2006/relationships/tags" Target="../tags/tag352.xml"/><Relationship Id="rId174" Type="http://schemas.openxmlformats.org/officeDocument/2006/relationships/tags" Target="../tags/tag351.xml"/><Relationship Id="rId173" Type="http://schemas.openxmlformats.org/officeDocument/2006/relationships/tags" Target="../tags/tag350.xml"/><Relationship Id="rId172" Type="http://schemas.openxmlformats.org/officeDocument/2006/relationships/tags" Target="../tags/tag349.xml"/><Relationship Id="rId171" Type="http://schemas.openxmlformats.org/officeDocument/2006/relationships/tags" Target="../tags/tag348.xml"/><Relationship Id="rId170" Type="http://schemas.openxmlformats.org/officeDocument/2006/relationships/tags" Target="../tags/tag347.xml"/><Relationship Id="rId17" Type="http://schemas.openxmlformats.org/officeDocument/2006/relationships/tags" Target="../tags/tag194.xml"/><Relationship Id="rId169" Type="http://schemas.openxmlformats.org/officeDocument/2006/relationships/tags" Target="../tags/tag346.xml"/><Relationship Id="rId168" Type="http://schemas.openxmlformats.org/officeDocument/2006/relationships/tags" Target="../tags/tag345.xml"/><Relationship Id="rId167" Type="http://schemas.openxmlformats.org/officeDocument/2006/relationships/tags" Target="../tags/tag344.xml"/><Relationship Id="rId166" Type="http://schemas.openxmlformats.org/officeDocument/2006/relationships/tags" Target="../tags/tag343.xml"/><Relationship Id="rId165" Type="http://schemas.openxmlformats.org/officeDocument/2006/relationships/tags" Target="../tags/tag342.xml"/><Relationship Id="rId164" Type="http://schemas.openxmlformats.org/officeDocument/2006/relationships/tags" Target="../tags/tag341.xml"/><Relationship Id="rId163" Type="http://schemas.openxmlformats.org/officeDocument/2006/relationships/tags" Target="../tags/tag340.xml"/><Relationship Id="rId162" Type="http://schemas.openxmlformats.org/officeDocument/2006/relationships/tags" Target="../tags/tag339.xml"/><Relationship Id="rId161" Type="http://schemas.openxmlformats.org/officeDocument/2006/relationships/tags" Target="../tags/tag338.xml"/><Relationship Id="rId160" Type="http://schemas.openxmlformats.org/officeDocument/2006/relationships/tags" Target="../tags/tag337.xml"/><Relationship Id="rId16" Type="http://schemas.openxmlformats.org/officeDocument/2006/relationships/tags" Target="../tags/tag193.xml"/><Relationship Id="rId159" Type="http://schemas.openxmlformats.org/officeDocument/2006/relationships/tags" Target="../tags/tag336.xml"/><Relationship Id="rId158" Type="http://schemas.openxmlformats.org/officeDocument/2006/relationships/tags" Target="../tags/tag335.xml"/><Relationship Id="rId157" Type="http://schemas.openxmlformats.org/officeDocument/2006/relationships/tags" Target="../tags/tag334.xml"/><Relationship Id="rId156" Type="http://schemas.openxmlformats.org/officeDocument/2006/relationships/tags" Target="../tags/tag333.xml"/><Relationship Id="rId155" Type="http://schemas.openxmlformats.org/officeDocument/2006/relationships/tags" Target="../tags/tag332.xml"/><Relationship Id="rId154" Type="http://schemas.openxmlformats.org/officeDocument/2006/relationships/tags" Target="../tags/tag331.xml"/><Relationship Id="rId153" Type="http://schemas.openxmlformats.org/officeDocument/2006/relationships/tags" Target="../tags/tag330.xml"/><Relationship Id="rId152" Type="http://schemas.openxmlformats.org/officeDocument/2006/relationships/tags" Target="../tags/tag329.xml"/><Relationship Id="rId151" Type="http://schemas.openxmlformats.org/officeDocument/2006/relationships/tags" Target="../tags/tag328.xml"/><Relationship Id="rId150" Type="http://schemas.openxmlformats.org/officeDocument/2006/relationships/tags" Target="../tags/tag327.xml"/><Relationship Id="rId15" Type="http://schemas.openxmlformats.org/officeDocument/2006/relationships/tags" Target="../tags/tag192.xml"/><Relationship Id="rId149" Type="http://schemas.openxmlformats.org/officeDocument/2006/relationships/tags" Target="../tags/tag326.xml"/><Relationship Id="rId148" Type="http://schemas.openxmlformats.org/officeDocument/2006/relationships/tags" Target="../tags/tag325.xml"/><Relationship Id="rId147" Type="http://schemas.openxmlformats.org/officeDocument/2006/relationships/tags" Target="../tags/tag324.xml"/><Relationship Id="rId146" Type="http://schemas.openxmlformats.org/officeDocument/2006/relationships/tags" Target="../tags/tag323.xml"/><Relationship Id="rId145" Type="http://schemas.openxmlformats.org/officeDocument/2006/relationships/tags" Target="../tags/tag322.xml"/><Relationship Id="rId144" Type="http://schemas.openxmlformats.org/officeDocument/2006/relationships/tags" Target="../tags/tag321.xml"/><Relationship Id="rId143" Type="http://schemas.openxmlformats.org/officeDocument/2006/relationships/tags" Target="../tags/tag320.xml"/><Relationship Id="rId142" Type="http://schemas.openxmlformats.org/officeDocument/2006/relationships/tags" Target="../tags/tag319.xml"/><Relationship Id="rId141" Type="http://schemas.openxmlformats.org/officeDocument/2006/relationships/tags" Target="../tags/tag318.xml"/><Relationship Id="rId140" Type="http://schemas.openxmlformats.org/officeDocument/2006/relationships/tags" Target="../tags/tag317.xml"/><Relationship Id="rId14" Type="http://schemas.openxmlformats.org/officeDocument/2006/relationships/tags" Target="../tags/tag191.xml"/><Relationship Id="rId139" Type="http://schemas.openxmlformats.org/officeDocument/2006/relationships/tags" Target="../tags/tag316.xml"/><Relationship Id="rId138" Type="http://schemas.openxmlformats.org/officeDocument/2006/relationships/tags" Target="../tags/tag315.xml"/><Relationship Id="rId137" Type="http://schemas.openxmlformats.org/officeDocument/2006/relationships/tags" Target="../tags/tag314.xml"/><Relationship Id="rId136" Type="http://schemas.openxmlformats.org/officeDocument/2006/relationships/tags" Target="../tags/tag313.xml"/><Relationship Id="rId135" Type="http://schemas.openxmlformats.org/officeDocument/2006/relationships/tags" Target="../tags/tag312.xml"/><Relationship Id="rId134" Type="http://schemas.openxmlformats.org/officeDocument/2006/relationships/tags" Target="../tags/tag311.xml"/><Relationship Id="rId133" Type="http://schemas.openxmlformats.org/officeDocument/2006/relationships/tags" Target="../tags/tag310.xml"/><Relationship Id="rId132" Type="http://schemas.openxmlformats.org/officeDocument/2006/relationships/tags" Target="../tags/tag309.xml"/><Relationship Id="rId131" Type="http://schemas.openxmlformats.org/officeDocument/2006/relationships/tags" Target="../tags/tag308.xml"/><Relationship Id="rId130" Type="http://schemas.openxmlformats.org/officeDocument/2006/relationships/tags" Target="../tags/tag307.xml"/><Relationship Id="rId13" Type="http://schemas.openxmlformats.org/officeDocument/2006/relationships/tags" Target="../tags/tag190.xml"/><Relationship Id="rId129" Type="http://schemas.openxmlformats.org/officeDocument/2006/relationships/tags" Target="../tags/tag306.xml"/><Relationship Id="rId128" Type="http://schemas.openxmlformats.org/officeDocument/2006/relationships/tags" Target="../tags/tag305.xml"/><Relationship Id="rId127" Type="http://schemas.openxmlformats.org/officeDocument/2006/relationships/tags" Target="../tags/tag304.xml"/><Relationship Id="rId126" Type="http://schemas.openxmlformats.org/officeDocument/2006/relationships/tags" Target="../tags/tag303.xml"/><Relationship Id="rId125" Type="http://schemas.openxmlformats.org/officeDocument/2006/relationships/tags" Target="../tags/tag302.xml"/><Relationship Id="rId124" Type="http://schemas.openxmlformats.org/officeDocument/2006/relationships/tags" Target="../tags/tag301.xml"/><Relationship Id="rId123" Type="http://schemas.openxmlformats.org/officeDocument/2006/relationships/tags" Target="../tags/tag300.xml"/><Relationship Id="rId122" Type="http://schemas.openxmlformats.org/officeDocument/2006/relationships/tags" Target="../tags/tag299.xml"/><Relationship Id="rId121" Type="http://schemas.openxmlformats.org/officeDocument/2006/relationships/tags" Target="../tags/tag298.xml"/><Relationship Id="rId120" Type="http://schemas.openxmlformats.org/officeDocument/2006/relationships/tags" Target="../tags/tag297.xml"/><Relationship Id="rId12" Type="http://schemas.openxmlformats.org/officeDocument/2006/relationships/tags" Target="../tags/tag189.xml"/><Relationship Id="rId119" Type="http://schemas.openxmlformats.org/officeDocument/2006/relationships/tags" Target="../tags/tag296.xml"/><Relationship Id="rId118" Type="http://schemas.openxmlformats.org/officeDocument/2006/relationships/tags" Target="../tags/tag295.xml"/><Relationship Id="rId117" Type="http://schemas.openxmlformats.org/officeDocument/2006/relationships/tags" Target="../tags/tag294.xml"/><Relationship Id="rId116" Type="http://schemas.openxmlformats.org/officeDocument/2006/relationships/tags" Target="../tags/tag293.xml"/><Relationship Id="rId115" Type="http://schemas.openxmlformats.org/officeDocument/2006/relationships/tags" Target="../tags/tag292.xml"/><Relationship Id="rId114" Type="http://schemas.openxmlformats.org/officeDocument/2006/relationships/tags" Target="../tags/tag291.xml"/><Relationship Id="rId113" Type="http://schemas.openxmlformats.org/officeDocument/2006/relationships/tags" Target="../tags/tag290.xml"/><Relationship Id="rId112" Type="http://schemas.openxmlformats.org/officeDocument/2006/relationships/tags" Target="../tags/tag289.xml"/><Relationship Id="rId111" Type="http://schemas.openxmlformats.org/officeDocument/2006/relationships/tags" Target="../tags/tag288.xml"/><Relationship Id="rId110" Type="http://schemas.openxmlformats.org/officeDocument/2006/relationships/tags" Target="../tags/tag287.xml"/><Relationship Id="rId11" Type="http://schemas.openxmlformats.org/officeDocument/2006/relationships/tags" Target="../tags/tag188.xml"/><Relationship Id="rId109" Type="http://schemas.openxmlformats.org/officeDocument/2006/relationships/tags" Target="../tags/tag286.xml"/><Relationship Id="rId108" Type="http://schemas.openxmlformats.org/officeDocument/2006/relationships/tags" Target="../tags/tag285.xml"/><Relationship Id="rId107" Type="http://schemas.openxmlformats.org/officeDocument/2006/relationships/tags" Target="../tags/tag284.xml"/><Relationship Id="rId106" Type="http://schemas.openxmlformats.org/officeDocument/2006/relationships/tags" Target="../tags/tag283.xml"/><Relationship Id="rId105" Type="http://schemas.openxmlformats.org/officeDocument/2006/relationships/tags" Target="../tags/tag282.xml"/><Relationship Id="rId104" Type="http://schemas.openxmlformats.org/officeDocument/2006/relationships/tags" Target="../tags/tag281.xml"/><Relationship Id="rId103" Type="http://schemas.openxmlformats.org/officeDocument/2006/relationships/tags" Target="../tags/tag280.xml"/><Relationship Id="rId102" Type="http://schemas.openxmlformats.org/officeDocument/2006/relationships/tags" Target="../tags/tag279.xml"/><Relationship Id="rId101" Type="http://schemas.openxmlformats.org/officeDocument/2006/relationships/tags" Target="../tags/tag278.xml"/><Relationship Id="rId100" Type="http://schemas.openxmlformats.org/officeDocument/2006/relationships/tags" Target="../tags/tag277.xml"/><Relationship Id="rId10" Type="http://schemas.openxmlformats.org/officeDocument/2006/relationships/tags" Target="../tags/tag187.xml"/><Relationship Id="rId1" Type="http://schemas.openxmlformats.org/officeDocument/2006/relationships/tags" Target="../tags/tag18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3.sv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466.xml"/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tags" Target="../tags/tag465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473.xml"/><Relationship Id="rId7" Type="http://schemas.openxmlformats.org/officeDocument/2006/relationships/tags" Target="../tags/tag472.xml"/><Relationship Id="rId6" Type="http://schemas.openxmlformats.org/officeDocument/2006/relationships/tags" Target="../tags/tag471.xml"/><Relationship Id="rId5" Type="http://schemas.openxmlformats.org/officeDocument/2006/relationships/tags" Target="../tags/tag470.xml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image" Target="../media/image24.jpeg"/><Relationship Id="rId1" Type="http://schemas.openxmlformats.org/officeDocument/2006/relationships/tags" Target="../tags/tag4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副标题 11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p>
            <a:r>
              <a:rPr lang="en-US" altLang="zh-CN" dirty="0">
                <a:solidFill>
                  <a:schemeClr val="lt1"/>
                </a:solidFill>
              </a:rPr>
              <a:t>   </a:t>
            </a:r>
            <a:r>
              <a:rPr lang="zh-CN" altLang="en-US" dirty="0">
                <a:solidFill>
                  <a:schemeClr val="lt1"/>
                </a:solidFill>
              </a:rPr>
              <a:t>团队精神    合作共赢</a:t>
            </a:r>
            <a:r>
              <a:rPr lang="en-US" altLang="zh-CN" dirty="0">
                <a:solidFill>
                  <a:schemeClr val="lt1"/>
                </a:solidFill>
              </a:rPr>
              <a:t>    </a:t>
            </a:r>
            <a:r>
              <a:rPr lang="zh-CN" altLang="zh-CN" dirty="0">
                <a:solidFill>
                  <a:schemeClr val="lt1"/>
                </a:solidFill>
              </a:rPr>
              <a:t>一起来吧</a:t>
            </a:r>
            <a:endParaRPr lang="zh-CN" altLang="zh-CN" dirty="0">
              <a:solidFill>
                <a:schemeClr val="lt1"/>
              </a:solidFill>
            </a:endParaRPr>
          </a:p>
        </p:txBody>
      </p:sp>
      <p:sp>
        <p:nvSpPr>
          <p:cNvPr id="2" name="圆角矩形 138"/>
          <p:cNvSpPr/>
          <p:nvPr>
            <p:custDataLst>
              <p:tags r:id="rId2"/>
            </p:custDataLst>
          </p:nvPr>
        </p:nvSpPr>
        <p:spPr>
          <a:xfrm>
            <a:off x="1355725" y="5835650"/>
            <a:ext cx="667385" cy="26797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0B2FF"/>
              </a:gs>
              <a:gs pos="100000">
                <a:srgbClr val="1185FE"/>
              </a:gs>
            </a:gsLst>
            <a:lin ang="2700000" scaled="0"/>
          </a:gradFill>
          <a:ln>
            <a:noFill/>
          </a:ln>
          <a:effectLst>
            <a:outerShdw blurRad="215900" dist="76200" dir="2700000" sx="98000" sy="98000" algn="tl" rotWithShape="0">
              <a:srgbClr val="1185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88010" y="5836920"/>
            <a:ext cx="68389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1200" b="1">
                <a:solidFill>
                  <a:srgbClr val="000000"/>
                </a:solidFill>
                <a:cs typeface="微软雅黑" panose="020B0503020204020204" charset="-122"/>
                <a:sym typeface="+mn-ea"/>
              </a:rPr>
              <a:t>2022</a:t>
            </a:r>
            <a:endParaRPr lang="en-US" altLang="zh-CN" sz="1200" b="1">
              <a:solidFill>
                <a:srgbClr val="000000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339215" y="5829300"/>
            <a:ext cx="68389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1200" b="1" dirty="0">
                <a:solidFill>
                  <a:srgbClr val="FFFFFF"/>
                </a:solidFill>
                <a:cs typeface="微软雅黑" panose="020B0503020204020204" charset="-122"/>
                <a:sym typeface="+mn-ea"/>
              </a:rPr>
              <a:t>2023</a:t>
            </a:r>
            <a:endParaRPr lang="en-US" altLang="zh-CN" sz="1200" b="1" dirty="0">
              <a:solidFill>
                <a:srgbClr val="FFFFFF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090420" y="5836920"/>
            <a:ext cx="68389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1200" b="1">
                <a:solidFill>
                  <a:srgbClr val="000000"/>
                </a:solidFill>
                <a:cs typeface="微软雅黑" panose="020B0503020204020204" charset="-122"/>
                <a:sym typeface="+mn-ea"/>
              </a:rPr>
              <a:t>2024</a:t>
            </a:r>
            <a:endParaRPr lang="en-US" altLang="zh-CN" sz="1200" b="1">
              <a:solidFill>
                <a:srgbClr val="000000"/>
              </a:solidFill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88117" y="1472711"/>
            <a:ext cx="5277421" cy="1985742"/>
            <a:chOff x="659237" y="2453786"/>
            <a:chExt cx="5277421" cy="1985742"/>
          </a:xfrm>
        </p:grpSpPr>
        <p:sp>
          <p:nvSpPr>
            <p:cNvPr id="26" name="矩形 25"/>
            <p:cNvSpPr/>
            <p:nvPr>
              <p:custDataLst>
                <p:tags r:id="rId6"/>
              </p:custDataLst>
            </p:nvPr>
          </p:nvSpPr>
          <p:spPr>
            <a:xfrm>
              <a:off x="659237" y="2896334"/>
              <a:ext cx="5277421" cy="768350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r>
                <a:rPr lang="zh-CN" altLang="en-US" sz="4400" b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团队分工与合作</a:t>
              </a:r>
              <a:endParaRPr lang="zh-CN" altLang="en-US" sz="4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220034" y="2453786"/>
              <a:ext cx="4105757" cy="960571"/>
              <a:chOff x="1220034" y="2453786"/>
              <a:chExt cx="4105757" cy="960571"/>
            </a:xfrm>
          </p:grpSpPr>
          <p:sp>
            <p:nvSpPr>
              <p:cNvPr id="35" name="矩形 2"/>
              <p:cNvSpPr/>
              <p:nvPr>
                <p:custDataLst>
                  <p:tags r:id="rId7"/>
                </p:custDataLst>
              </p:nvPr>
            </p:nvSpPr>
            <p:spPr>
              <a:xfrm>
                <a:off x="1575162" y="2453786"/>
                <a:ext cx="3365022" cy="9605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 algn="ctr">
                  <a:lnSpc>
                    <a:spcPct val="130000"/>
                  </a:lnSpc>
                </a:pP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微软雅黑" panose="020B0503020204020204" charset="-122"/>
                  </a:rPr>
                  <a:t>干部管理培训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微软雅黑" panose="020B0503020204020204" charset="-122"/>
                  </a:rPr>
                  <a:t>PPT</a:t>
                </a: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微软雅黑" panose="020B0503020204020204" charset="-122"/>
                </a:endParaRPr>
              </a:p>
            </p:txBody>
          </p:sp>
          <p:cxnSp>
            <p:nvCxnSpPr>
              <p:cNvPr id="36" name="直接连接符 2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1220034" y="2705264"/>
                <a:ext cx="768290" cy="0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1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4557501" y="2705264"/>
                <a:ext cx="768290" cy="0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矩形 37"/>
            <p:cNvSpPr/>
            <p:nvPr>
              <p:custDataLst>
                <p:tags r:id="rId10"/>
              </p:custDataLst>
            </p:nvPr>
          </p:nvSpPr>
          <p:spPr>
            <a:xfrm>
              <a:off x="1184923" y="4132823"/>
              <a:ext cx="4124960" cy="306705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7" name="矩形 3"/>
            <p:cNvSpPr/>
            <p:nvPr>
              <p:custDataLst>
                <p:tags r:id="rId11"/>
              </p:custDataLst>
            </p:nvPr>
          </p:nvSpPr>
          <p:spPr>
            <a:xfrm>
              <a:off x="1076738" y="3692440"/>
              <a:ext cx="4421854" cy="338554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dist"/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团队合作 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| 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团队分工 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| 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团队意识 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| 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团队培训</a:t>
              </a:r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0" y="635"/>
            <a:ext cx="12192635" cy="22479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2"/>
            </p:custDataLst>
          </p:nvPr>
        </p:nvSpPr>
        <p:spPr>
          <a:xfrm>
            <a:off x="0" y="6640195"/>
            <a:ext cx="12192635" cy="21780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5363" name="Rectangle 3"/>
          <p:cNvSpPr>
            <a:spLocks noGrp="1" noRot="1" noChangeArrowheads="1"/>
          </p:cNvSpPr>
          <p:nvPr>
            <p:ph type="body" idx="4294967295"/>
            <p:custDataLst>
              <p:tags r:id="rId7"/>
            </p:custDataLst>
          </p:nvPr>
        </p:nvSpPr>
        <p:spPr>
          <a:xfrm>
            <a:off x="1282065" y="2767330"/>
            <a:ext cx="9772015" cy="1600200"/>
          </a:xfrm>
        </p:spPr>
        <p:txBody>
          <a:bodyPr vert="horz" lIns="91440" tIns="45720" rIns="91440" bIns="45720" rtlCol="0">
            <a:normAutofit fontScale="90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200000"/>
              </a:lnSpc>
              <a:buClrTx/>
              <a:buSzTx/>
            </a:pPr>
            <a:r>
              <a:rPr lang="zh-CN" altLang="en-US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合作就是个人与个人、群体与群体之间为达到共同目的，彼此相互配合的一种联合行动、方式。</a:t>
            </a:r>
            <a:endParaRPr lang="zh-CN" altLang="en-US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4030345" y="1510665"/>
            <a:ext cx="4514215" cy="645160"/>
          </a:xfrm>
          <a:prstGeom prst="rect">
            <a:avLst/>
          </a:prstGeom>
        </p:spPr>
        <p:txBody>
          <a:bodyPr wrap="none" fromWordArt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我看来看什么是合作?</a:t>
            </a:r>
            <a:endParaRPr lang="zh-CN" altLang="en-US" sz="36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676400" y="4367213"/>
            <a:ext cx="3578860" cy="1076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</a:t>
            </a:r>
            <a:endParaRPr lang="en-US" altLang="zh-CN" sz="3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defRPr/>
            </a:pPr>
            <a:r>
              <a:rPr lang="en-US" altLang="zh-CN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</a:t>
            </a:r>
            <a:endParaRPr lang="en-US" altLang="zh-CN" sz="3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形 4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5778"/>
          <a:stretch>
            <a:fillRect/>
          </a:stretch>
        </p:blipFill>
        <p:spPr>
          <a:xfrm>
            <a:off x="1" y="1"/>
            <a:ext cx="2754774" cy="1583554"/>
          </a:xfrm>
          <a:prstGeom prst="rect">
            <a:avLst/>
          </a:prstGeom>
        </p:spPr>
      </p:pic>
      <p:pic>
        <p:nvPicPr>
          <p:cNvPr id="6" name="图形 14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35207" b="45778"/>
          <a:stretch>
            <a:fillRect/>
          </a:stretch>
        </p:blipFill>
        <p:spPr>
          <a:xfrm flipH="1">
            <a:off x="8648217" y="0"/>
            <a:ext cx="3543782" cy="71439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569595" y="1629410"/>
            <a:ext cx="11135995" cy="3261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lt1"/>
              </a:solidFill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677" y="10670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壹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TextBox 5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flipH="1">
            <a:off x="884322" y="2832087"/>
            <a:ext cx="10562070" cy="17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两千多年的楚汉相争，项羽勇猛无比，大力能拔山，然而最终得天下的，不是项羽，而是刘邦。因为刘邦网罗了很多人才，有三杰的韩信、张良、和萧何，又宰狗的樊浍，赶车的夏侯婴，帮人做丧事的周勃，还有陈平、英布等，组成了一个人才济济的智囊团。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但是项羽生性多疑，不能够任人唯贤，连一个范增都留不了，最后落得一个兵败身亡的下场。刘邦的胜利，是团队的胜利。刘邦建立了一个人才各得其所、才能使得其用的团队；而项羽仅靠匹夫之勇，没有建立起一个人才得其所用的团队，所以失败是情理之中的事。所以刘邦的胜利是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一个团队的胜利。</a:t>
            </a:r>
            <a:endParaRPr lang="zh-CN" altLang="en-US" sz="14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44" b="11220"/>
          <a:stretch>
            <a:fillRect/>
          </a:stretch>
        </p:blipFill>
        <p:spPr>
          <a:xfrm>
            <a:off x="569595" y="4890770"/>
            <a:ext cx="11135360" cy="1449070"/>
          </a:xfrm>
          <a:prstGeom prst="rect">
            <a:avLst/>
          </a:prstGeom>
        </p:spPr>
      </p:pic>
      <p:grpSp>
        <p:nvGrpSpPr>
          <p:cNvPr id="6" name="组 5"/>
          <p:cNvGrpSpPr/>
          <p:nvPr/>
        </p:nvGrpSpPr>
        <p:grpSpPr>
          <a:xfrm>
            <a:off x="0" y="319906"/>
            <a:ext cx="3117962" cy="797819"/>
            <a:chOff x="0" y="630802"/>
            <a:chExt cx="3117962" cy="797819"/>
          </a:xfrm>
        </p:grpSpPr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478969" y="630802"/>
              <a:ext cx="16433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kumimoji="1" lang="zh-CN" altLang="en-US" sz="2000" b="1" spc="300" dirty="0" smtClean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团队的力量</a:t>
              </a:r>
              <a:endParaRPr kumimoji="1" lang="zh-CN" altLang="en-US" sz="2000" b="1" spc="3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481442" y="1059289"/>
              <a:ext cx="263652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kumimoji="1" lang="en-US" altLang="zh-CN" sz="1600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Please enter your text here</a:t>
              </a:r>
              <a:endParaRPr kumimoji="1"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0" y="630802"/>
              <a:ext cx="310896" cy="7978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</p:grpSp>
      <p:sp>
        <p:nvSpPr>
          <p:cNvPr id="12" name="TextBox 5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flipH="1">
            <a:off x="4780422" y="1927755"/>
            <a:ext cx="4236152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dirty="0" smtClean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刘邦的胜利</a:t>
            </a:r>
            <a:endParaRPr lang="zh-CN" altLang="en-US" sz="4000" b="1" dirty="0" smtClean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>
                                  <p:stCondLst>
                                    <p:cond delay="2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2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Freeform 5"/>
          <p:cNvSpPr/>
          <p:nvPr/>
        </p:nvSpPr>
        <p:spPr bwMode="auto">
          <a:xfrm>
            <a:off x="1044479" y="2186853"/>
            <a:ext cx="463554" cy="463554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547AFE"/>
              </a:gs>
              <a:gs pos="100000">
                <a:srgbClr val="40D4E6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77" name="Freeform 5"/>
          <p:cNvSpPr/>
          <p:nvPr/>
        </p:nvSpPr>
        <p:spPr bwMode="auto">
          <a:xfrm>
            <a:off x="1044479" y="2798092"/>
            <a:ext cx="463554" cy="463554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547AFE"/>
              </a:gs>
              <a:gs pos="100000">
                <a:srgbClr val="40D4E6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82" name="Freeform 5"/>
          <p:cNvSpPr/>
          <p:nvPr/>
        </p:nvSpPr>
        <p:spPr bwMode="auto">
          <a:xfrm>
            <a:off x="1044479" y="3409331"/>
            <a:ext cx="463554" cy="463554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547AFE"/>
              </a:gs>
              <a:gs pos="100000">
                <a:srgbClr val="40D4E6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87" name="Freeform 5"/>
          <p:cNvSpPr/>
          <p:nvPr/>
        </p:nvSpPr>
        <p:spPr bwMode="auto">
          <a:xfrm>
            <a:off x="1044479" y="4020570"/>
            <a:ext cx="463554" cy="463554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547AFE"/>
              </a:gs>
              <a:gs pos="100000">
                <a:srgbClr val="40D4E6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92" name="Freeform 5"/>
          <p:cNvSpPr/>
          <p:nvPr/>
        </p:nvSpPr>
        <p:spPr bwMode="auto">
          <a:xfrm>
            <a:off x="1044479" y="4631811"/>
            <a:ext cx="463554" cy="463554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547AFE"/>
              </a:gs>
              <a:gs pos="100000">
                <a:srgbClr val="40D4E6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65" name="Freeform 5"/>
          <p:cNvSpPr/>
          <p:nvPr/>
        </p:nvSpPr>
        <p:spPr bwMode="auto">
          <a:xfrm>
            <a:off x="7375505" y="2168214"/>
            <a:ext cx="3192351" cy="3192351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01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TextBox 41"/>
          <p:cNvSpPr txBox="1"/>
          <p:nvPr/>
        </p:nvSpPr>
        <p:spPr>
          <a:xfrm>
            <a:off x="1157551" y="224234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对团队的理解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TextBox 41"/>
          <p:cNvSpPr txBox="1"/>
          <p:nvPr/>
        </p:nvSpPr>
        <p:spPr>
          <a:xfrm>
            <a:off x="2791968" y="282188"/>
            <a:ext cx="2304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UNDERSTANDING THE TEAM</a:t>
            </a:r>
            <a:endParaRPr lang="en-US" altLang="zh-CN" sz="11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>
            <a:stCxn id="7" idx="3"/>
          </p:cNvCxnSpPr>
          <p:nvPr/>
        </p:nvCxnSpPr>
        <p:spPr>
          <a:xfrm>
            <a:off x="5096256" y="412993"/>
            <a:ext cx="3516099" cy="1547"/>
          </a:xfrm>
          <a:prstGeom prst="line">
            <a:avLst/>
          </a:prstGeom>
          <a:ln>
            <a:solidFill>
              <a:srgbClr val="9850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/>
        </p:nvGrpSpPr>
        <p:grpSpPr>
          <a:xfrm>
            <a:off x="7907020" y="2501265"/>
            <a:ext cx="2165985" cy="2176780"/>
            <a:chOff x="6866140" y="1721886"/>
            <a:chExt cx="4168140" cy="3619808"/>
          </a:xfrm>
        </p:grpSpPr>
        <p:sp>
          <p:nvSpPr>
            <p:cNvPr id="92" name="任意多边形: 形状 91"/>
            <p:cNvSpPr/>
            <p:nvPr/>
          </p:nvSpPr>
          <p:spPr>
            <a:xfrm>
              <a:off x="8633136" y="1721886"/>
              <a:ext cx="773321" cy="1105936"/>
            </a:xfrm>
            <a:custGeom>
              <a:avLst/>
              <a:gdLst>
                <a:gd name="connsiteX0" fmla="*/ 228296 w 228296"/>
                <a:gd name="connsiteY0" fmla="*/ 131198 h 326489"/>
                <a:gd name="connsiteX1" fmla="*/ 114080 w 228296"/>
                <a:gd name="connsiteY1" fmla="*/ 0 h 326489"/>
                <a:gd name="connsiteX2" fmla="*/ 114080 w 228296"/>
                <a:gd name="connsiteY2" fmla="*/ 0 h 326489"/>
                <a:gd name="connsiteX3" fmla="*/ 0 w 228296"/>
                <a:gd name="connsiteY3" fmla="*/ 131198 h 326489"/>
                <a:gd name="connsiteX4" fmla="*/ 7943 w 228296"/>
                <a:gd name="connsiteY4" fmla="*/ 301839 h 326489"/>
                <a:gd name="connsiteX5" fmla="*/ 108465 w 228296"/>
                <a:gd name="connsiteY5" fmla="*/ 326490 h 326489"/>
                <a:gd name="connsiteX6" fmla="*/ 221312 w 228296"/>
                <a:gd name="connsiteY6" fmla="*/ 294854 h 326489"/>
                <a:gd name="connsiteX7" fmla="*/ 228296 w 228296"/>
                <a:gd name="connsiteY7" fmla="*/ 131198 h 326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296" h="326489">
                  <a:moveTo>
                    <a:pt x="228296" y="131198"/>
                  </a:moveTo>
                  <a:cubicBezTo>
                    <a:pt x="228296" y="45741"/>
                    <a:pt x="177214" y="0"/>
                    <a:pt x="114080" y="0"/>
                  </a:cubicBezTo>
                  <a:lnTo>
                    <a:pt x="114080" y="0"/>
                  </a:lnTo>
                  <a:cubicBezTo>
                    <a:pt x="51083" y="0"/>
                    <a:pt x="0" y="45741"/>
                    <a:pt x="0" y="131198"/>
                  </a:cubicBezTo>
                  <a:cubicBezTo>
                    <a:pt x="0" y="155439"/>
                    <a:pt x="10408" y="273627"/>
                    <a:pt x="7943" y="301839"/>
                  </a:cubicBezTo>
                  <a:lnTo>
                    <a:pt x="108465" y="326490"/>
                  </a:lnTo>
                  <a:lnTo>
                    <a:pt x="221312" y="294854"/>
                  </a:lnTo>
                  <a:cubicBezTo>
                    <a:pt x="218436" y="266505"/>
                    <a:pt x="228296" y="155439"/>
                    <a:pt x="228296" y="131198"/>
                  </a:cubicBez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8463565" y="2709051"/>
              <a:ext cx="218742" cy="761272"/>
            </a:xfrm>
            <a:custGeom>
              <a:avLst/>
              <a:gdLst>
                <a:gd name="connsiteX0" fmla="*/ 56086 w 64576"/>
                <a:gd name="connsiteY0" fmla="*/ 224740 h 224739"/>
                <a:gd name="connsiteX1" fmla="*/ 59236 w 64576"/>
                <a:gd name="connsiteY1" fmla="*/ 176807 h 224739"/>
                <a:gd name="connsiteX2" fmla="*/ 59236 w 64576"/>
                <a:gd name="connsiteY2" fmla="*/ 174342 h 224739"/>
                <a:gd name="connsiteX3" fmla="*/ 62660 w 64576"/>
                <a:gd name="connsiteY3" fmla="*/ 96965 h 224739"/>
                <a:gd name="connsiteX4" fmla="*/ 64577 w 64576"/>
                <a:gd name="connsiteY4" fmla="*/ 28490 h 224739"/>
                <a:gd name="connsiteX5" fmla="*/ 42939 w 64576"/>
                <a:gd name="connsiteY5" fmla="*/ 1100 h 224739"/>
                <a:gd name="connsiteX6" fmla="*/ 34859 w 64576"/>
                <a:gd name="connsiteY6" fmla="*/ 4 h 224739"/>
                <a:gd name="connsiteX7" fmla="*/ 5415 w 64576"/>
                <a:gd name="connsiteY7" fmla="*/ 24792 h 224739"/>
                <a:gd name="connsiteX8" fmla="*/ 5415 w 64576"/>
                <a:gd name="connsiteY8" fmla="*/ 26846 h 224739"/>
                <a:gd name="connsiteX9" fmla="*/ 2265 w 64576"/>
                <a:gd name="connsiteY9" fmla="*/ 224329 h 22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576" h="224739">
                  <a:moveTo>
                    <a:pt x="56086" y="224740"/>
                  </a:moveTo>
                  <a:cubicBezTo>
                    <a:pt x="57319" y="209675"/>
                    <a:pt x="58277" y="193378"/>
                    <a:pt x="59236" y="176807"/>
                  </a:cubicBezTo>
                  <a:cubicBezTo>
                    <a:pt x="59168" y="175987"/>
                    <a:pt x="59168" y="175162"/>
                    <a:pt x="59236" y="174342"/>
                  </a:cubicBezTo>
                  <a:cubicBezTo>
                    <a:pt x="60606" y="147774"/>
                    <a:pt x="61838" y="120520"/>
                    <a:pt x="62660" y="96965"/>
                  </a:cubicBezTo>
                  <a:cubicBezTo>
                    <a:pt x="64029" y="59851"/>
                    <a:pt x="64577" y="31640"/>
                    <a:pt x="64577" y="28490"/>
                  </a:cubicBezTo>
                  <a:cubicBezTo>
                    <a:pt x="64458" y="15492"/>
                    <a:pt x="55556" y="4224"/>
                    <a:pt x="42939" y="1100"/>
                  </a:cubicBezTo>
                  <a:cubicBezTo>
                    <a:pt x="40303" y="390"/>
                    <a:pt x="37588" y="22"/>
                    <a:pt x="34859" y="4"/>
                  </a:cubicBezTo>
                  <a:cubicBezTo>
                    <a:pt x="20234" y="-239"/>
                    <a:pt x="7668" y="10339"/>
                    <a:pt x="5415" y="24792"/>
                  </a:cubicBezTo>
                  <a:cubicBezTo>
                    <a:pt x="5348" y="25475"/>
                    <a:pt x="5348" y="26163"/>
                    <a:pt x="5415" y="26846"/>
                  </a:cubicBezTo>
                  <a:cubicBezTo>
                    <a:pt x="-528" y="92505"/>
                    <a:pt x="-1581" y="158514"/>
                    <a:pt x="2265" y="224329"/>
                  </a:cubicBez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9339191" y="2709024"/>
              <a:ext cx="220134" cy="761299"/>
            </a:xfrm>
            <a:custGeom>
              <a:avLst/>
              <a:gdLst>
                <a:gd name="connsiteX0" fmla="*/ 8491 w 64987"/>
                <a:gd name="connsiteY0" fmla="*/ 224748 h 224747"/>
                <a:gd name="connsiteX1" fmla="*/ 5341 w 64987"/>
                <a:gd name="connsiteY1" fmla="*/ 176815 h 224747"/>
                <a:gd name="connsiteX2" fmla="*/ 5341 w 64987"/>
                <a:gd name="connsiteY2" fmla="*/ 174350 h 224747"/>
                <a:gd name="connsiteX3" fmla="*/ 1918 w 64987"/>
                <a:gd name="connsiteY3" fmla="*/ 96973 h 224747"/>
                <a:gd name="connsiteX4" fmla="*/ 0 w 64987"/>
                <a:gd name="connsiteY4" fmla="*/ 28498 h 224747"/>
                <a:gd name="connsiteX5" fmla="*/ 21638 w 64987"/>
                <a:gd name="connsiteY5" fmla="*/ 1108 h 224747"/>
                <a:gd name="connsiteX6" fmla="*/ 29718 w 64987"/>
                <a:gd name="connsiteY6" fmla="*/ 12 h 224747"/>
                <a:gd name="connsiteX7" fmla="*/ 59573 w 64987"/>
                <a:gd name="connsiteY7" fmla="*/ 25211 h 224747"/>
                <a:gd name="connsiteX8" fmla="*/ 59573 w 64987"/>
                <a:gd name="connsiteY8" fmla="*/ 27265 h 224747"/>
                <a:gd name="connsiteX9" fmla="*/ 62723 w 64987"/>
                <a:gd name="connsiteY9" fmla="*/ 224748 h 22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87" h="224747">
                  <a:moveTo>
                    <a:pt x="8491" y="224748"/>
                  </a:moveTo>
                  <a:cubicBezTo>
                    <a:pt x="7258" y="209683"/>
                    <a:pt x="6300" y="193386"/>
                    <a:pt x="5341" y="176815"/>
                  </a:cubicBezTo>
                  <a:cubicBezTo>
                    <a:pt x="5409" y="175995"/>
                    <a:pt x="5409" y="175170"/>
                    <a:pt x="5341" y="174350"/>
                  </a:cubicBezTo>
                  <a:cubicBezTo>
                    <a:pt x="3972" y="147782"/>
                    <a:pt x="2739" y="120528"/>
                    <a:pt x="1918" y="96973"/>
                  </a:cubicBezTo>
                  <a:cubicBezTo>
                    <a:pt x="548" y="59859"/>
                    <a:pt x="0" y="31648"/>
                    <a:pt x="0" y="28498"/>
                  </a:cubicBezTo>
                  <a:cubicBezTo>
                    <a:pt x="119" y="15500"/>
                    <a:pt x="9021" y="4232"/>
                    <a:pt x="21638" y="1108"/>
                  </a:cubicBezTo>
                  <a:cubicBezTo>
                    <a:pt x="24273" y="398"/>
                    <a:pt x="26989" y="30"/>
                    <a:pt x="29718" y="12"/>
                  </a:cubicBezTo>
                  <a:cubicBezTo>
                    <a:pt x="44633" y="-413"/>
                    <a:pt x="57488" y="10436"/>
                    <a:pt x="59573" y="25211"/>
                  </a:cubicBezTo>
                  <a:cubicBezTo>
                    <a:pt x="59640" y="25894"/>
                    <a:pt x="59640" y="26582"/>
                    <a:pt x="59573" y="27265"/>
                  </a:cubicBezTo>
                  <a:cubicBezTo>
                    <a:pt x="65516" y="92924"/>
                    <a:pt x="66569" y="158933"/>
                    <a:pt x="62723" y="224748"/>
                  </a:cubicBez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8491856" y="2700339"/>
              <a:ext cx="1044879" cy="769984"/>
            </a:xfrm>
            <a:custGeom>
              <a:avLst/>
              <a:gdLst>
                <a:gd name="connsiteX0" fmla="*/ 307255 w 308464"/>
                <a:gd name="connsiteY0" fmla="*/ 41606 h 227311"/>
                <a:gd name="connsiteX1" fmla="*/ 287338 w 308464"/>
                <a:gd name="connsiteY1" fmla="*/ 5038 h 227311"/>
                <a:gd name="connsiteX2" fmla="*/ 284521 w 308464"/>
                <a:gd name="connsiteY2" fmla="*/ 4356 h 227311"/>
                <a:gd name="connsiteX3" fmla="*/ 279317 w 308464"/>
                <a:gd name="connsiteY3" fmla="*/ 4356 h 227311"/>
                <a:gd name="connsiteX4" fmla="*/ 245216 w 308464"/>
                <a:gd name="connsiteY4" fmla="*/ 4356 h 227311"/>
                <a:gd name="connsiteX5" fmla="*/ 221113 w 308464"/>
                <a:gd name="connsiteY5" fmla="*/ 384 h 227311"/>
                <a:gd name="connsiteX6" fmla="*/ 213855 w 308464"/>
                <a:gd name="connsiteY6" fmla="*/ 1891 h 227311"/>
                <a:gd name="connsiteX7" fmla="*/ 154281 w 308464"/>
                <a:gd name="connsiteY7" fmla="*/ 20242 h 227311"/>
                <a:gd name="connsiteX8" fmla="*/ 94571 w 308464"/>
                <a:gd name="connsiteY8" fmla="*/ 1891 h 227311"/>
                <a:gd name="connsiteX9" fmla="*/ 87313 w 308464"/>
                <a:gd name="connsiteY9" fmla="*/ 384 h 227311"/>
                <a:gd name="connsiteX10" fmla="*/ 63346 w 308464"/>
                <a:gd name="connsiteY10" fmla="*/ 4356 h 227311"/>
                <a:gd name="connsiteX11" fmla="*/ 29246 w 308464"/>
                <a:gd name="connsiteY11" fmla="*/ 4356 h 227311"/>
                <a:gd name="connsiteX12" fmla="*/ 23904 w 308464"/>
                <a:gd name="connsiteY12" fmla="*/ 4356 h 227311"/>
                <a:gd name="connsiteX13" fmla="*/ 556 w 308464"/>
                <a:gd name="connsiteY13" fmla="*/ 39069 h 227311"/>
                <a:gd name="connsiteX14" fmla="*/ 1170 w 308464"/>
                <a:gd name="connsiteY14" fmla="*/ 41606 h 227311"/>
                <a:gd name="connsiteX15" fmla="*/ 14866 w 308464"/>
                <a:gd name="connsiteY15" fmla="*/ 91867 h 227311"/>
                <a:gd name="connsiteX16" fmla="*/ 11031 w 308464"/>
                <a:gd name="connsiteY16" fmla="*/ 115971 h 227311"/>
                <a:gd name="connsiteX17" fmla="*/ 41845 w 308464"/>
                <a:gd name="connsiteY17" fmla="*/ 197182 h 227311"/>
                <a:gd name="connsiteX18" fmla="*/ 57183 w 308464"/>
                <a:gd name="connsiteY18" fmla="*/ 227311 h 227311"/>
                <a:gd name="connsiteX19" fmla="*/ 251379 w 308464"/>
                <a:gd name="connsiteY19" fmla="*/ 227311 h 227311"/>
                <a:gd name="connsiteX20" fmla="*/ 266581 w 308464"/>
                <a:gd name="connsiteY20" fmla="*/ 197182 h 227311"/>
                <a:gd name="connsiteX21" fmla="*/ 297394 w 308464"/>
                <a:gd name="connsiteY21" fmla="*/ 115971 h 227311"/>
                <a:gd name="connsiteX22" fmla="*/ 293697 w 308464"/>
                <a:gd name="connsiteY22" fmla="*/ 91867 h 2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08464" h="227311">
                  <a:moveTo>
                    <a:pt x="307255" y="41606"/>
                  </a:moveTo>
                  <a:cubicBezTo>
                    <a:pt x="311853" y="26009"/>
                    <a:pt x="302936" y="9636"/>
                    <a:pt x="287338" y="5038"/>
                  </a:cubicBezTo>
                  <a:cubicBezTo>
                    <a:pt x="286411" y="4764"/>
                    <a:pt x="285471" y="4537"/>
                    <a:pt x="284521" y="4356"/>
                  </a:cubicBezTo>
                  <a:cubicBezTo>
                    <a:pt x="282789" y="4215"/>
                    <a:pt x="281049" y="4215"/>
                    <a:pt x="279317" y="4356"/>
                  </a:cubicBezTo>
                  <a:lnTo>
                    <a:pt x="245216" y="4356"/>
                  </a:lnTo>
                  <a:cubicBezTo>
                    <a:pt x="237089" y="3679"/>
                    <a:pt x="229028" y="2350"/>
                    <a:pt x="221113" y="384"/>
                  </a:cubicBezTo>
                  <a:cubicBezTo>
                    <a:pt x="217005" y="-574"/>
                    <a:pt x="218100" y="384"/>
                    <a:pt x="213855" y="1891"/>
                  </a:cubicBezTo>
                  <a:cubicBezTo>
                    <a:pt x="213855" y="1891"/>
                    <a:pt x="166196" y="17229"/>
                    <a:pt x="154281" y="20242"/>
                  </a:cubicBezTo>
                  <a:cubicBezTo>
                    <a:pt x="142367" y="17229"/>
                    <a:pt x="94571" y="1891"/>
                    <a:pt x="94571" y="1891"/>
                  </a:cubicBezTo>
                  <a:cubicBezTo>
                    <a:pt x="90462" y="1069"/>
                    <a:pt x="91558" y="-574"/>
                    <a:pt x="87313" y="384"/>
                  </a:cubicBezTo>
                  <a:cubicBezTo>
                    <a:pt x="79444" y="2351"/>
                    <a:pt x="71429" y="3679"/>
                    <a:pt x="63346" y="4356"/>
                  </a:cubicBezTo>
                  <a:lnTo>
                    <a:pt x="29246" y="4356"/>
                  </a:lnTo>
                  <a:cubicBezTo>
                    <a:pt x="27468" y="4220"/>
                    <a:pt x="25682" y="4220"/>
                    <a:pt x="23904" y="4356"/>
                  </a:cubicBezTo>
                  <a:cubicBezTo>
                    <a:pt x="7871" y="7494"/>
                    <a:pt x="-2582" y="23036"/>
                    <a:pt x="556" y="39069"/>
                  </a:cubicBezTo>
                  <a:cubicBezTo>
                    <a:pt x="724" y="39923"/>
                    <a:pt x="929" y="40770"/>
                    <a:pt x="1170" y="41606"/>
                  </a:cubicBezTo>
                  <a:lnTo>
                    <a:pt x="14866" y="91867"/>
                  </a:lnTo>
                  <a:cubicBezTo>
                    <a:pt x="16112" y="100105"/>
                    <a:pt x="14772" y="108526"/>
                    <a:pt x="11031" y="115971"/>
                  </a:cubicBezTo>
                  <a:cubicBezTo>
                    <a:pt x="-4581" y="160069"/>
                    <a:pt x="27191" y="194991"/>
                    <a:pt x="41845" y="197182"/>
                  </a:cubicBezTo>
                  <a:cubicBezTo>
                    <a:pt x="42941" y="204303"/>
                    <a:pt x="56636" y="214712"/>
                    <a:pt x="57183" y="227311"/>
                  </a:cubicBezTo>
                  <a:lnTo>
                    <a:pt x="251379" y="227311"/>
                  </a:lnTo>
                  <a:cubicBezTo>
                    <a:pt x="251379" y="214712"/>
                    <a:pt x="265074" y="204303"/>
                    <a:pt x="266581" y="197182"/>
                  </a:cubicBezTo>
                  <a:cubicBezTo>
                    <a:pt x="281234" y="194991"/>
                    <a:pt x="313144" y="160069"/>
                    <a:pt x="297394" y="115971"/>
                  </a:cubicBezTo>
                  <a:cubicBezTo>
                    <a:pt x="293692" y="108514"/>
                    <a:pt x="292399" y="100091"/>
                    <a:pt x="293697" y="91867"/>
                  </a:cubicBezTo>
                  <a:close/>
                </a:path>
              </a:pathLst>
            </a:custGeom>
            <a:solidFill>
              <a:srgbClr val="3C4A5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8740776" y="1873521"/>
              <a:ext cx="549863" cy="831831"/>
            </a:xfrm>
            <a:custGeom>
              <a:avLst/>
              <a:gdLst>
                <a:gd name="connsiteX0" fmla="*/ 24920 w 162328"/>
                <a:gd name="connsiteY0" fmla="*/ 25627 h 245569"/>
                <a:gd name="connsiteX1" fmla="*/ 138863 w 162328"/>
                <a:gd name="connsiteY1" fmla="*/ 25627 h 245569"/>
                <a:gd name="connsiteX2" fmla="*/ 140369 w 162328"/>
                <a:gd name="connsiteY2" fmla="*/ 245570 h 245569"/>
                <a:gd name="connsiteX3" fmla="*/ 17114 w 162328"/>
                <a:gd name="connsiteY3" fmla="*/ 243105 h 245569"/>
                <a:gd name="connsiteX4" fmla="*/ 24920 w 162328"/>
                <a:gd name="connsiteY4" fmla="*/ 25627 h 24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328" h="245569">
                  <a:moveTo>
                    <a:pt x="24920" y="25627"/>
                  </a:moveTo>
                  <a:cubicBezTo>
                    <a:pt x="76140" y="-8199"/>
                    <a:pt x="86959" y="-8884"/>
                    <a:pt x="138863" y="25627"/>
                  </a:cubicBezTo>
                  <a:cubicBezTo>
                    <a:pt x="190767" y="60139"/>
                    <a:pt x="140369" y="245570"/>
                    <a:pt x="140369" y="245570"/>
                  </a:cubicBezTo>
                  <a:lnTo>
                    <a:pt x="17114" y="243105"/>
                  </a:lnTo>
                  <a:cubicBezTo>
                    <a:pt x="17114" y="243105"/>
                    <a:pt x="-26162" y="59454"/>
                    <a:pt x="24920" y="25627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8782512" y="2524433"/>
              <a:ext cx="458330" cy="252358"/>
            </a:xfrm>
            <a:custGeom>
              <a:avLst/>
              <a:gdLst>
                <a:gd name="connsiteX0" fmla="*/ 111888 w 135306"/>
                <a:gd name="connsiteY0" fmla="*/ 38620 h 74500"/>
                <a:gd name="connsiteX1" fmla="*/ 107916 w 135306"/>
                <a:gd name="connsiteY1" fmla="*/ 33690 h 74500"/>
                <a:gd name="connsiteX2" fmla="*/ 95591 w 135306"/>
                <a:gd name="connsiteY2" fmla="*/ 0 h 74500"/>
                <a:gd name="connsiteX3" fmla="*/ 40811 w 135306"/>
                <a:gd name="connsiteY3" fmla="*/ 0 h 74500"/>
                <a:gd name="connsiteX4" fmla="*/ 27116 w 135306"/>
                <a:gd name="connsiteY4" fmla="*/ 35059 h 74500"/>
                <a:gd name="connsiteX5" fmla="*/ 24240 w 135306"/>
                <a:gd name="connsiteY5" fmla="*/ 38620 h 74500"/>
                <a:gd name="connsiteX6" fmla="*/ 0 w 135306"/>
                <a:gd name="connsiteY6" fmla="*/ 52315 h 74500"/>
                <a:gd name="connsiteX7" fmla="*/ 68475 w 135306"/>
                <a:gd name="connsiteY7" fmla="*/ 74501 h 74500"/>
                <a:gd name="connsiteX8" fmla="*/ 135307 w 135306"/>
                <a:gd name="connsiteY8" fmla="*/ 52041 h 74500"/>
                <a:gd name="connsiteX9" fmla="*/ 111889 w 135306"/>
                <a:gd name="connsiteY9" fmla="*/ 38620 h 7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5306" h="74500">
                  <a:moveTo>
                    <a:pt x="111888" y="38620"/>
                  </a:moveTo>
                  <a:cubicBezTo>
                    <a:pt x="110458" y="37066"/>
                    <a:pt x="109131" y="35419"/>
                    <a:pt x="107916" y="33690"/>
                  </a:cubicBezTo>
                  <a:cubicBezTo>
                    <a:pt x="100839" y="23780"/>
                    <a:pt x="96579" y="12137"/>
                    <a:pt x="95591" y="0"/>
                  </a:cubicBezTo>
                  <a:lnTo>
                    <a:pt x="40811" y="0"/>
                  </a:lnTo>
                  <a:cubicBezTo>
                    <a:pt x="39784" y="12777"/>
                    <a:pt x="35022" y="24970"/>
                    <a:pt x="27116" y="35059"/>
                  </a:cubicBezTo>
                  <a:cubicBezTo>
                    <a:pt x="26233" y="36306"/>
                    <a:pt x="25272" y="37495"/>
                    <a:pt x="24240" y="38620"/>
                  </a:cubicBezTo>
                  <a:cubicBezTo>
                    <a:pt x="17474" y="45196"/>
                    <a:pt x="9124" y="49914"/>
                    <a:pt x="0" y="52315"/>
                  </a:cubicBezTo>
                  <a:cubicBezTo>
                    <a:pt x="20533" y="65485"/>
                    <a:pt x="44120" y="73127"/>
                    <a:pt x="68475" y="74501"/>
                  </a:cubicBezTo>
                  <a:cubicBezTo>
                    <a:pt x="92366" y="73157"/>
                    <a:pt x="115453" y="65398"/>
                    <a:pt x="135307" y="52041"/>
                  </a:cubicBezTo>
                  <a:cubicBezTo>
                    <a:pt x="126504" y="49591"/>
                    <a:pt x="118453" y="44977"/>
                    <a:pt x="111889" y="38620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8761636" y="1847120"/>
              <a:ext cx="513073" cy="744471"/>
            </a:xfrm>
            <a:custGeom>
              <a:avLst/>
              <a:gdLst>
                <a:gd name="connsiteX0" fmla="*/ 151467 w 151467"/>
                <a:gd name="connsiteY0" fmla="*/ 98746 h 219779"/>
                <a:gd name="connsiteX1" fmla="*/ 76144 w 151467"/>
                <a:gd name="connsiteY1" fmla="*/ 219673 h 219779"/>
                <a:gd name="connsiteX2" fmla="*/ 70392 w 151467"/>
                <a:gd name="connsiteY2" fmla="*/ 219673 h 219779"/>
                <a:gd name="connsiteX3" fmla="*/ 0 w 151467"/>
                <a:gd name="connsiteY3" fmla="*/ 99157 h 219779"/>
                <a:gd name="connsiteX4" fmla="*/ 69981 w 151467"/>
                <a:gd name="connsiteY4" fmla="*/ 5 h 219779"/>
                <a:gd name="connsiteX5" fmla="*/ 75734 w 151467"/>
                <a:gd name="connsiteY5" fmla="*/ 5 h 219779"/>
                <a:gd name="connsiteX6" fmla="*/ 151467 w 151467"/>
                <a:gd name="connsiteY6" fmla="*/ 98746 h 219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467" h="219779">
                  <a:moveTo>
                    <a:pt x="151467" y="98746"/>
                  </a:moveTo>
                  <a:cubicBezTo>
                    <a:pt x="151467" y="153526"/>
                    <a:pt x="117914" y="219673"/>
                    <a:pt x="76144" y="219673"/>
                  </a:cubicBezTo>
                  <a:cubicBezTo>
                    <a:pt x="74230" y="219814"/>
                    <a:pt x="72307" y="219814"/>
                    <a:pt x="70392" y="219673"/>
                  </a:cubicBezTo>
                  <a:cubicBezTo>
                    <a:pt x="31225" y="214058"/>
                    <a:pt x="0" y="151198"/>
                    <a:pt x="0" y="99157"/>
                  </a:cubicBezTo>
                  <a:cubicBezTo>
                    <a:pt x="0" y="47116"/>
                    <a:pt x="30814" y="3292"/>
                    <a:pt x="69981" y="5"/>
                  </a:cubicBezTo>
                  <a:lnTo>
                    <a:pt x="75734" y="5"/>
                  </a:lnTo>
                  <a:cubicBezTo>
                    <a:pt x="117503" y="-543"/>
                    <a:pt x="151467" y="43829"/>
                    <a:pt x="151467" y="98746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8761290" y="1846209"/>
              <a:ext cx="474915" cy="743631"/>
            </a:xfrm>
            <a:custGeom>
              <a:avLst/>
              <a:gdLst>
                <a:gd name="connsiteX0" fmla="*/ 140202 w 140202"/>
                <a:gd name="connsiteY0" fmla="*/ 99015 h 219531"/>
                <a:gd name="connsiteX1" fmla="*/ 70494 w 140202"/>
                <a:gd name="connsiteY1" fmla="*/ 219531 h 219531"/>
                <a:gd name="connsiteX2" fmla="*/ 102 w 140202"/>
                <a:gd name="connsiteY2" fmla="*/ 99015 h 219531"/>
                <a:gd name="connsiteX3" fmla="*/ 102 w 140202"/>
                <a:gd name="connsiteY3" fmla="*/ 93948 h 219531"/>
                <a:gd name="connsiteX4" fmla="*/ 41187 w 140202"/>
                <a:gd name="connsiteY4" fmla="*/ 10682 h 219531"/>
                <a:gd name="connsiteX5" fmla="*/ 62278 w 140202"/>
                <a:gd name="connsiteY5" fmla="*/ 1233 h 219531"/>
                <a:gd name="connsiteX6" fmla="*/ 63236 w 140202"/>
                <a:gd name="connsiteY6" fmla="*/ 1233 h 219531"/>
                <a:gd name="connsiteX7" fmla="*/ 69947 w 140202"/>
                <a:gd name="connsiteY7" fmla="*/ 0 h 219531"/>
                <a:gd name="connsiteX8" fmla="*/ 83642 w 140202"/>
                <a:gd name="connsiteY8" fmla="*/ 3287 h 219531"/>
                <a:gd name="connsiteX9" fmla="*/ 138422 w 140202"/>
                <a:gd name="connsiteY9" fmla="*/ 83540 h 219531"/>
                <a:gd name="connsiteX10" fmla="*/ 140202 w 140202"/>
                <a:gd name="connsiteY10" fmla="*/ 99015 h 21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02" h="219531">
                  <a:moveTo>
                    <a:pt x="140202" y="99015"/>
                  </a:moveTo>
                  <a:cubicBezTo>
                    <a:pt x="140202" y="151330"/>
                    <a:pt x="109525" y="213916"/>
                    <a:pt x="70494" y="219531"/>
                  </a:cubicBezTo>
                  <a:cubicBezTo>
                    <a:pt x="31327" y="213916"/>
                    <a:pt x="102" y="151056"/>
                    <a:pt x="102" y="99015"/>
                  </a:cubicBezTo>
                  <a:cubicBezTo>
                    <a:pt x="-34" y="97329"/>
                    <a:pt x="-34" y="95634"/>
                    <a:pt x="102" y="93948"/>
                  </a:cubicBezTo>
                  <a:cubicBezTo>
                    <a:pt x="-136" y="61258"/>
                    <a:pt x="15100" y="30382"/>
                    <a:pt x="41187" y="10682"/>
                  </a:cubicBezTo>
                  <a:cubicBezTo>
                    <a:pt x="47565" y="6242"/>
                    <a:pt x="54719" y="3037"/>
                    <a:pt x="62278" y="1233"/>
                  </a:cubicBezTo>
                  <a:lnTo>
                    <a:pt x="63236" y="1233"/>
                  </a:lnTo>
                  <a:lnTo>
                    <a:pt x="69947" y="0"/>
                  </a:lnTo>
                  <a:cubicBezTo>
                    <a:pt x="74619" y="583"/>
                    <a:pt x="79213" y="1685"/>
                    <a:pt x="83642" y="3287"/>
                  </a:cubicBezTo>
                  <a:cubicBezTo>
                    <a:pt x="112127" y="13558"/>
                    <a:pt x="133902" y="44372"/>
                    <a:pt x="138422" y="83540"/>
                  </a:cubicBezTo>
                  <a:cubicBezTo>
                    <a:pt x="139284" y="88664"/>
                    <a:pt x="139878" y="93829"/>
                    <a:pt x="140202" y="99015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8762554" y="1849457"/>
              <a:ext cx="488959" cy="314059"/>
            </a:xfrm>
            <a:custGeom>
              <a:avLst/>
              <a:gdLst>
                <a:gd name="connsiteX0" fmla="*/ 144348 w 144348"/>
                <a:gd name="connsiteY0" fmla="*/ 82170 h 92715"/>
                <a:gd name="connsiteX1" fmla="*/ 138870 w 144348"/>
                <a:gd name="connsiteY1" fmla="*/ 82170 h 92715"/>
                <a:gd name="connsiteX2" fmla="*/ 3 w 144348"/>
                <a:gd name="connsiteY2" fmla="*/ 92715 h 92715"/>
                <a:gd name="connsiteX3" fmla="*/ 41088 w 144348"/>
                <a:gd name="connsiteY3" fmla="*/ 9450 h 92715"/>
                <a:gd name="connsiteX4" fmla="*/ 62178 w 144348"/>
                <a:gd name="connsiteY4" fmla="*/ 0 h 92715"/>
                <a:gd name="connsiteX5" fmla="*/ 63137 w 144348"/>
                <a:gd name="connsiteY5" fmla="*/ 0 h 92715"/>
                <a:gd name="connsiteX6" fmla="*/ 84090 w 144348"/>
                <a:gd name="connsiteY6" fmla="*/ 2054 h 92715"/>
                <a:gd name="connsiteX7" fmla="*/ 114219 w 144348"/>
                <a:gd name="connsiteY7" fmla="*/ 5067 h 9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348" h="92715">
                  <a:moveTo>
                    <a:pt x="144348" y="82170"/>
                  </a:moveTo>
                  <a:lnTo>
                    <a:pt x="138870" y="82170"/>
                  </a:lnTo>
                  <a:lnTo>
                    <a:pt x="3" y="92715"/>
                  </a:lnTo>
                  <a:cubicBezTo>
                    <a:pt x="-235" y="60026"/>
                    <a:pt x="15000" y="29149"/>
                    <a:pt x="41088" y="9450"/>
                  </a:cubicBezTo>
                  <a:lnTo>
                    <a:pt x="62178" y="0"/>
                  </a:lnTo>
                  <a:lnTo>
                    <a:pt x="63137" y="0"/>
                  </a:lnTo>
                  <a:lnTo>
                    <a:pt x="84090" y="2054"/>
                  </a:lnTo>
                  <a:lnTo>
                    <a:pt x="114219" y="5067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8787065" y="1793051"/>
              <a:ext cx="464451" cy="334746"/>
            </a:xfrm>
            <a:custGeom>
              <a:avLst/>
              <a:gdLst>
                <a:gd name="connsiteX0" fmla="*/ 21253 w 137113"/>
                <a:gd name="connsiteY0" fmla="*/ 24869 h 98822"/>
                <a:gd name="connsiteX1" fmla="*/ 163 w 137113"/>
                <a:gd name="connsiteY1" fmla="*/ 98822 h 98822"/>
                <a:gd name="connsiteX2" fmla="*/ 137113 w 137113"/>
                <a:gd name="connsiteY2" fmla="*/ 98822 h 98822"/>
                <a:gd name="connsiteX3" fmla="*/ 116160 w 137113"/>
                <a:gd name="connsiteY3" fmla="*/ 21719 h 98822"/>
                <a:gd name="connsiteX4" fmla="*/ 21253 w 137113"/>
                <a:gd name="connsiteY4" fmla="*/ 24869 h 9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13" h="98822">
                  <a:moveTo>
                    <a:pt x="21253" y="24869"/>
                  </a:moveTo>
                  <a:cubicBezTo>
                    <a:pt x="21253" y="24869"/>
                    <a:pt x="-2166" y="72391"/>
                    <a:pt x="163" y="98822"/>
                  </a:cubicBezTo>
                  <a:lnTo>
                    <a:pt x="137113" y="98822"/>
                  </a:lnTo>
                  <a:cubicBezTo>
                    <a:pt x="132497" y="72536"/>
                    <a:pt x="125483" y="46727"/>
                    <a:pt x="116160" y="21719"/>
                  </a:cubicBezTo>
                  <a:cubicBezTo>
                    <a:pt x="99315" y="-15394"/>
                    <a:pt x="22075" y="1451"/>
                    <a:pt x="21253" y="24869"/>
                  </a:cubicBez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9063636" y="1866621"/>
              <a:ext cx="55204" cy="261176"/>
            </a:xfrm>
            <a:custGeom>
              <a:avLst/>
              <a:gdLst>
                <a:gd name="connsiteX0" fmla="*/ 2602 w 16297"/>
                <a:gd name="connsiteY0" fmla="*/ 77103 h 77103"/>
                <a:gd name="connsiteX1" fmla="*/ 16297 w 16297"/>
                <a:gd name="connsiteY1" fmla="*/ 77103 h 77103"/>
                <a:gd name="connsiteX2" fmla="*/ 0 w 16297"/>
                <a:gd name="connsiteY2" fmla="*/ 0 h 77103"/>
                <a:gd name="connsiteX3" fmla="*/ 3150 w 16297"/>
                <a:gd name="connsiteY3" fmla="*/ 77103 h 77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97" h="77103">
                  <a:moveTo>
                    <a:pt x="2602" y="77103"/>
                  </a:moveTo>
                  <a:lnTo>
                    <a:pt x="16297" y="77103"/>
                  </a:lnTo>
                  <a:cubicBezTo>
                    <a:pt x="16297" y="77103"/>
                    <a:pt x="15613" y="12326"/>
                    <a:pt x="0" y="0"/>
                  </a:cubicBezTo>
                  <a:cubicBezTo>
                    <a:pt x="0" y="0"/>
                    <a:pt x="7806" y="61491"/>
                    <a:pt x="3150" y="77103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8945705" y="1885177"/>
              <a:ext cx="58086" cy="242620"/>
            </a:xfrm>
            <a:custGeom>
              <a:avLst/>
              <a:gdLst>
                <a:gd name="connsiteX0" fmla="*/ 17148 w 17148"/>
                <a:gd name="connsiteY0" fmla="*/ 0 h 71625"/>
                <a:gd name="connsiteX1" fmla="*/ 30 w 17148"/>
                <a:gd name="connsiteY1" fmla="*/ 71625 h 71625"/>
                <a:gd name="connsiteX2" fmla="*/ 12492 w 17148"/>
                <a:gd name="connsiteY2" fmla="*/ 71625 h 71625"/>
                <a:gd name="connsiteX3" fmla="*/ 17148 w 17148"/>
                <a:gd name="connsiteY3" fmla="*/ 0 h 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8" h="71625">
                  <a:moveTo>
                    <a:pt x="17148" y="0"/>
                  </a:moveTo>
                  <a:cubicBezTo>
                    <a:pt x="5421" y="22022"/>
                    <a:pt x="-472" y="46680"/>
                    <a:pt x="30" y="71625"/>
                  </a:cubicBezTo>
                  <a:lnTo>
                    <a:pt x="12492" y="71625"/>
                  </a:lnTo>
                  <a:cubicBezTo>
                    <a:pt x="12492" y="71625"/>
                    <a:pt x="11396" y="7806"/>
                    <a:pt x="17148" y="0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8659578" y="2689116"/>
              <a:ext cx="359521" cy="490805"/>
            </a:xfrm>
            <a:custGeom>
              <a:avLst/>
              <a:gdLst>
                <a:gd name="connsiteX0" fmla="*/ 0 w 106136"/>
                <a:gd name="connsiteY0" fmla="*/ 6300 h 144893"/>
                <a:gd name="connsiteX1" fmla="*/ 46152 w 106136"/>
                <a:gd name="connsiteY1" fmla="*/ 0 h 144893"/>
                <a:gd name="connsiteX2" fmla="*/ 106136 w 106136"/>
                <a:gd name="connsiteY2" fmla="*/ 144893 h 144893"/>
                <a:gd name="connsiteX3" fmla="*/ 0 w 106136"/>
                <a:gd name="connsiteY3" fmla="*/ 6300 h 144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36" h="144893">
                  <a:moveTo>
                    <a:pt x="0" y="6300"/>
                  </a:moveTo>
                  <a:lnTo>
                    <a:pt x="46152" y="0"/>
                  </a:lnTo>
                  <a:lnTo>
                    <a:pt x="106136" y="144893"/>
                  </a:lnTo>
                  <a:lnTo>
                    <a:pt x="0" y="6300"/>
                  </a:ln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9019102" y="2689116"/>
              <a:ext cx="359985" cy="490805"/>
            </a:xfrm>
            <a:custGeom>
              <a:avLst/>
              <a:gdLst>
                <a:gd name="connsiteX0" fmla="*/ 106274 w 106273"/>
                <a:gd name="connsiteY0" fmla="*/ 6300 h 144893"/>
                <a:gd name="connsiteX1" fmla="*/ 59984 w 106273"/>
                <a:gd name="connsiteY1" fmla="*/ 0 h 144893"/>
                <a:gd name="connsiteX2" fmla="*/ 0 w 106273"/>
                <a:gd name="connsiteY2" fmla="*/ 144893 h 144893"/>
                <a:gd name="connsiteX3" fmla="*/ 106274 w 106273"/>
                <a:gd name="connsiteY3" fmla="*/ 6300 h 144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273" h="144893">
                  <a:moveTo>
                    <a:pt x="106274" y="6300"/>
                  </a:moveTo>
                  <a:lnTo>
                    <a:pt x="59984" y="0"/>
                  </a:lnTo>
                  <a:lnTo>
                    <a:pt x="0" y="144893"/>
                  </a:lnTo>
                  <a:lnTo>
                    <a:pt x="106274" y="6300"/>
                  </a:ln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8831222" y="2689116"/>
              <a:ext cx="391067" cy="490805"/>
            </a:xfrm>
            <a:custGeom>
              <a:avLst/>
              <a:gdLst>
                <a:gd name="connsiteX0" fmla="*/ 0 w 115449"/>
                <a:gd name="connsiteY0" fmla="*/ 10682 h 144893"/>
                <a:gd name="connsiteX1" fmla="*/ 55465 w 115449"/>
                <a:gd name="connsiteY1" fmla="*/ 144893 h 144893"/>
                <a:gd name="connsiteX2" fmla="*/ 115449 w 115449"/>
                <a:gd name="connsiteY2" fmla="*/ 0 h 144893"/>
                <a:gd name="connsiteX3" fmla="*/ 0 w 115449"/>
                <a:gd name="connsiteY3" fmla="*/ 10682 h 144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449" h="144893">
                  <a:moveTo>
                    <a:pt x="0" y="10682"/>
                  </a:moveTo>
                  <a:lnTo>
                    <a:pt x="55465" y="144893"/>
                  </a:lnTo>
                  <a:lnTo>
                    <a:pt x="115449" y="0"/>
                  </a:lnTo>
                  <a:lnTo>
                    <a:pt x="0" y="10682"/>
                  </a:lnTo>
                  <a:close/>
                </a:path>
              </a:pathLst>
            </a:custGeom>
            <a:solidFill>
              <a:srgbClr val="E0E0E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8027283" y="3467542"/>
              <a:ext cx="1998942" cy="1419070"/>
            </a:xfrm>
            <a:custGeom>
              <a:avLst/>
              <a:gdLst>
                <a:gd name="connsiteX0" fmla="*/ 0 w 590118"/>
                <a:gd name="connsiteY0" fmla="*/ 0 h 418931"/>
                <a:gd name="connsiteX1" fmla="*/ 590119 w 590118"/>
                <a:gd name="connsiteY1" fmla="*/ 0 h 418931"/>
                <a:gd name="connsiteX2" fmla="*/ 590119 w 590118"/>
                <a:gd name="connsiteY2" fmla="*/ 418931 h 418931"/>
                <a:gd name="connsiteX3" fmla="*/ 0 w 590118"/>
                <a:gd name="connsiteY3" fmla="*/ 418931 h 41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0118" h="418931">
                  <a:moveTo>
                    <a:pt x="0" y="0"/>
                  </a:moveTo>
                  <a:lnTo>
                    <a:pt x="590119" y="0"/>
                  </a:lnTo>
                  <a:lnTo>
                    <a:pt x="590119" y="418931"/>
                  </a:lnTo>
                  <a:lnTo>
                    <a:pt x="0" y="418931"/>
                  </a:lnTo>
                  <a:close/>
                </a:path>
              </a:pathLst>
            </a:custGeom>
            <a:solidFill>
              <a:srgbClr val="F0F0F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8006871" y="3445737"/>
              <a:ext cx="2041159" cy="1462676"/>
            </a:xfrm>
            <a:custGeom>
              <a:avLst/>
              <a:gdLst>
                <a:gd name="connsiteX0" fmla="*/ 602581 w 602581"/>
                <a:gd name="connsiteY0" fmla="*/ 431804 h 431804"/>
                <a:gd name="connsiteX1" fmla="*/ 0 w 602581"/>
                <a:gd name="connsiteY1" fmla="*/ 431804 h 431804"/>
                <a:gd name="connsiteX2" fmla="*/ 0 w 602581"/>
                <a:gd name="connsiteY2" fmla="*/ 0 h 431804"/>
                <a:gd name="connsiteX3" fmla="*/ 602581 w 602581"/>
                <a:gd name="connsiteY3" fmla="*/ 0 h 431804"/>
                <a:gd name="connsiteX4" fmla="*/ 12600 w 602581"/>
                <a:gd name="connsiteY4" fmla="*/ 418931 h 431804"/>
                <a:gd name="connsiteX5" fmla="*/ 589845 w 602581"/>
                <a:gd name="connsiteY5" fmla="*/ 418931 h 431804"/>
                <a:gd name="connsiteX6" fmla="*/ 589845 w 602581"/>
                <a:gd name="connsiteY6" fmla="*/ 13010 h 431804"/>
                <a:gd name="connsiteX7" fmla="*/ 12600 w 602581"/>
                <a:gd name="connsiteY7" fmla="*/ 13010 h 431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81" h="431804">
                  <a:moveTo>
                    <a:pt x="602581" y="431804"/>
                  </a:moveTo>
                  <a:lnTo>
                    <a:pt x="0" y="431804"/>
                  </a:lnTo>
                  <a:lnTo>
                    <a:pt x="0" y="0"/>
                  </a:lnTo>
                  <a:lnTo>
                    <a:pt x="602581" y="0"/>
                  </a:lnTo>
                  <a:close/>
                  <a:moveTo>
                    <a:pt x="12600" y="418931"/>
                  </a:moveTo>
                  <a:lnTo>
                    <a:pt x="589845" y="418931"/>
                  </a:lnTo>
                  <a:lnTo>
                    <a:pt x="589845" y="13010"/>
                  </a:lnTo>
                  <a:lnTo>
                    <a:pt x="12600" y="13010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6866140" y="4652342"/>
              <a:ext cx="338180" cy="651779"/>
            </a:xfrm>
            <a:custGeom>
              <a:avLst/>
              <a:gdLst>
                <a:gd name="connsiteX0" fmla="*/ 91209 w 99836"/>
                <a:gd name="connsiteY0" fmla="*/ 192415 h 192415"/>
                <a:gd name="connsiteX1" fmla="*/ 99837 w 99836"/>
                <a:gd name="connsiteY1" fmla="*/ 139141 h 192415"/>
                <a:gd name="connsiteX2" fmla="*/ 50124 w 99836"/>
                <a:gd name="connsiteY2" fmla="*/ 0 h 192415"/>
                <a:gd name="connsiteX3" fmla="*/ 17393 w 99836"/>
                <a:gd name="connsiteY3" fmla="*/ 27390 h 192415"/>
                <a:gd name="connsiteX4" fmla="*/ 0 w 99836"/>
                <a:gd name="connsiteY4" fmla="*/ 191730 h 19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36" h="192415">
                  <a:moveTo>
                    <a:pt x="91209" y="192415"/>
                  </a:moveTo>
                  <a:lnTo>
                    <a:pt x="99837" y="139141"/>
                  </a:lnTo>
                  <a:lnTo>
                    <a:pt x="50124" y="0"/>
                  </a:lnTo>
                  <a:cubicBezTo>
                    <a:pt x="35713" y="3866"/>
                    <a:pt x="23739" y="13886"/>
                    <a:pt x="17393" y="27390"/>
                  </a:cubicBezTo>
                  <a:lnTo>
                    <a:pt x="0" y="191730"/>
                  </a:lnTo>
                  <a:close/>
                </a:path>
              </a:pathLst>
            </a:custGeom>
            <a:solidFill>
              <a:srgbClr val="70707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1" name="任意多边形: 形状 110"/>
            <p:cNvSpPr/>
            <p:nvPr/>
          </p:nvSpPr>
          <p:spPr>
            <a:xfrm>
              <a:off x="8152920" y="4702746"/>
              <a:ext cx="399031" cy="601372"/>
            </a:xfrm>
            <a:custGeom>
              <a:avLst/>
              <a:gdLst>
                <a:gd name="connsiteX0" fmla="*/ 117801 w 117800"/>
                <a:gd name="connsiteY0" fmla="*/ 177535 h 177534"/>
                <a:gd name="connsiteX1" fmla="*/ 83974 w 117800"/>
                <a:gd name="connsiteY1" fmla="*/ 10456 h 177534"/>
                <a:gd name="connsiteX2" fmla="*/ 64313 w 117800"/>
                <a:gd name="connsiteY2" fmla="*/ 842 h 177534"/>
                <a:gd name="connsiteX3" fmla="*/ 58365 w 117800"/>
                <a:gd name="connsiteY3" fmla="*/ 4567 h 177534"/>
                <a:gd name="connsiteX4" fmla="*/ 30974 w 117800"/>
                <a:gd name="connsiteY4" fmla="*/ 32778 h 177534"/>
                <a:gd name="connsiteX5" fmla="*/ 24 w 117800"/>
                <a:gd name="connsiteY5" fmla="*/ 67427 h 177534"/>
                <a:gd name="connsiteX6" fmla="*/ 22621 w 117800"/>
                <a:gd name="connsiteY6" fmla="*/ 176987 h 177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0" h="177534">
                  <a:moveTo>
                    <a:pt x="117801" y="177535"/>
                  </a:moveTo>
                  <a:lnTo>
                    <a:pt x="83974" y="10456"/>
                  </a:lnTo>
                  <a:cubicBezTo>
                    <a:pt x="81199" y="2372"/>
                    <a:pt x="72397" y="-1932"/>
                    <a:pt x="64313" y="842"/>
                  </a:cubicBezTo>
                  <a:cubicBezTo>
                    <a:pt x="62071" y="1612"/>
                    <a:pt x="60036" y="2886"/>
                    <a:pt x="58365" y="4567"/>
                  </a:cubicBezTo>
                  <a:lnTo>
                    <a:pt x="30974" y="32778"/>
                  </a:lnTo>
                  <a:cubicBezTo>
                    <a:pt x="27414" y="36339"/>
                    <a:pt x="-935" y="62497"/>
                    <a:pt x="24" y="67427"/>
                  </a:cubicBezTo>
                  <a:lnTo>
                    <a:pt x="22621" y="176987"/>
                  </a:lnTo>
                  <a:close/>
                </a:path>
              </a:pathLst>
            </a:custGeom>
            <a:solidFill>
              <a:srgbClr val="70707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2" name="任意多边形: 形状 111"/>
            <p:cNvSpPr/>
            <p:nvPr/>
          </p:nvSpPr>
          <p:spPr>
            <a:xfrm>
              <a:off x="7482199" y="4336424"/>
              <a:ext cx="456477" cy="562708"/>
            </a:xfrm>
            <a:custGeom>
              <a:avLst/>
              <a:gdLst>
                <a:gd name="connsiteX0" fmla="*/ 121064 w 134759"/>
                <a:gd name="connsiteY0" fmla="*/ 0 h 166120"/>
                <a:gd name="connsiteX1" fmla="*/ 134759 w 134759"/>
                <a:gd name="connsiteY1" fmla="*/ 109834 h 166120"/>
                <a:gd name="connsiteX2" fmla="*/ 0 w 134759"/>
                <a:gd name="connsiteY2" fmla="*/ 166121 h 166120"/>
                <a:gd name="connsiteX3" fmla="*/ 7943 w 134759"/>
                <a:gd name="connsiteY3" fmla="*/ 0 h 166120"/>
                <a:gd name="connsiteX4" fmla="*/ 121064 w 134759"/>
                <a:gd name="connsiteY4" fmla="*/ 0 h 16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59" h="166120">
                  <a:moveTo>
                    <a:pt x="121064" y="0"/>
                  </a:moveTo>
                  <a:lnTo>
                    <a:pt x="134759" y="109834"/>
                  </a:lnTo>
                  <a:lnTo>
                    <a:pt x="0" y="166121"/>
                  </a:lnTo>
                  <a:lnTo>
                    <a:pt x="7943" y="0"/>
                  </a:lnTo>
                  <a:lnTo>
                    <a:pt x="121064" y="0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3" name="任意多边形: 形状 112"/>
            <p:cNvSpPr/>
            <p:nvPr/>
          </p:nvSpPr>
          <p:spPr>
            <a:xfrm>
              <a:off x="7906686" y="3922586"/>
              <a:ext cx="119079" cy="190011"/>
            </a:xfrm>
            <a:custGeom>
              <a:avLst/>
              <a:gdLst>
                <a:gd name="connsiteX0" fmla="*/ 34643 w 35154"/>
                <a:gd name="connsiteY0" fmla="*/ 18226 h 56094"/>
                <a:gd name="connsiteX1" fmla="*/ 28891 w 35154"/>
                <a:gd name="connsiteY1" fmla="*/ 44657 h 56094"/>
                <a:gd name="connsiteX2" fmla="*/ 11130 w 35154"/>
                <a:gd name="connsiteY2" fmla="*/ 55706 h 56094"/>
                <a:gd name="connsiteX3" fmla="*/ 10266 w 35154"/>
                <a:gd name="connsiteY3" fmla="*/ 55477 h 56094"/>
                <a:gd name="connsiteX4" fmla="*/ 8212 w 35154"/>
                <a:gd name="connsiteY4" fmla="*/ 54655 h 56094"/>
                <a:gd name="connsiteX5" fmla="*/ 8212 w 35154"/>
                <a:gd name="connsiteY5" fmla="*/ 54655 h 56094"/>
                <a:gd name="connsiteX6" fmla="*/ 268 w 35154"/>
                <a:gd name="connsiteY6" fmla="*/ 38221 h 56094"/>
                <a:gd name="connsiteX7" fmla="*/ 3145 w 35154"/>
                <a:gd name="connsiteY7" fmla="*/ 24526 h 56094"/>
                <a:gd name="connsiteX8" fmla="*/ 5199 w 35154"/>
                <a:gd name="connsiteY8" fmla="*/ 15761 h 56094"/>
                <a:gd name="connsiteX9" fmla="*/ 6157 w 35154"/>
                <a:gd name="connsiteY9" fmla="*/ 11515 h 56094"/>
                <a:gd name="connsiteX10" fmla="*/ 14511 w 35154"/>
                <a:gd name="connsiteY10" fmla="*/ 1381 h 56094"/>
                <a:gd name="connsiteX11" fmla="*/ 19579 w 35154"/>
                <a:gd name="connsiteY11" fmla="*/ 149 h 56094"/>
                <a:gd name="connsiteX12" fmla="*/ 20263 w 35154"/>
                <a:gd name="connsiteY12" fmla="*/ 149 h 56094"/>
                <a:gd name="connsiteX13" fmla="*/ 24783 w 35154"/>
                <a:gd name="connsiteY13" fmla="*/ 149 h 56094"/>
                <a:gd name="connsiteX14" fmla="*/ 34643 w 35154"/>
                <a:gd name="connsiteY14" fmla="*/ 18226 h 56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5154" h="56094">
                  <a:moveTo>
                    <a:pt x="34643" y="18226"/>
                  </a:moveTo>
                  <a:lnTo>
                    <a:pt x="28891" y="44657"/>
                  </a:lnTo>
                  <a:cubicBezTo>
                    <a:pt x="27038" y="52613"/>
                    <a:pt x="19085" y="57559"/>
                    <a:pt x="11130" y="55706"/>
                  </a:cubicBezTo>
                  <a:cubicBezTo>
                    <a:pt x="10840" y="55638"/>
                    <a:pt x="10552" y="55562"/>
                    <a:pt x="10266" y="55477"/>
                  </a:cubicBezTo>
                  <a:cubicBezTo>
                    <a:pt x="9531" y="55349"/>
                    <a:pt x="8832" y="55069"/>
                    <a:pt x="8212" y="54655"/>
                  </a:cubicBezTo>
                  <a:lnTo>
                    <a:pt x="8212" y="54655"/>
                  </a:lnTo>
                  <a:cubicBezTo>
                    <a:pt x="2238" y="51520"/>
                    <a:pt x="-986" y="44850"/>
                    <a:pt x="268" y="38221"/>
                  </a:cubicBezTo>
                  <a:lnTo>
                    <a:pt x="3145" y="24526"/>
                  </a:lnTo>
                  <a:lnTo>
                    <a:pt x="5199" y="15761"/>
                  </a:lnTo>
                  <a:lnTo>
                    <a:pt x="6157" y="11515"/>
                  </a:lnTo>
                  <a:cubicBezTo>
                    <a:pt x="7035" y="6935"/>
                    <a:pt x="10183" y="3117"/>
                    <a:pt x="14511" y="1381"/>
                  </a:cubicBezTo>
                  <a:cubicBezTo>
                    <a:pt x="16073" y="558"/>
                    <a:pt x="17814" y="135"/>
                    <a:pt x="19579" y="149"/>
                  </a:cubicBezTo>
                  <a:lnTo>
                    <a:pt x="20263" y="149"/>
                  </a:lnTo>
                  <a:cubicBezTo>
                    <a:pt x="21763" y="-50"/>
                    <a:pt x="23283" y="-50"/>
                    <a:pt x="24783" y="149"/>
                  </a:cubicBezTo>
                  <a:cubicBezTo>
                    <a:pt x="32365" y="2580"/>
                    <a:pt x="36704" y="10535"/>
                    <a:pt x="34643" y="18226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4" name="任意多边形: 形状 113"/>
            <p:cNvSpPr/>
            <p:nvPr/>
          </p:nvSpPr>
          <p:spPr>
            <a:xfrm>
              <a:off x="7417355" y="3692398"/>
              <a:ext cx="558654" cy="794475"/>
            </a:xfrm>
            <a:custGeom>
              <a:avLst/>
              <a:gdLst>
                <a:gd name="connsiteX0" fmla="*/ 162804 w 164923"/>
                <a:gd name="connsiteY0" fmla="*/ 155615 h 234541"/>
                <a:gd name="connsiteX1" fmla="*/ 152807 w 164923"/>
                <a:gd name="connsiteY1" fmla="*/ 179170 h 234541"/>
                <a:gd name="connsiteX2" fmla="*/ 141988 w 164923"/>
                <a:gd name="connsiteY2" fmla="*/ 190126 h 234541"/>
                <a:gd name="connsiteX3" fmla="*/ 140208 w 164923"/>
                <a:gd name="connsiteY3" fmla="*/ 192317 h 234541"/>
                <a:gd name="connsiteX4" fmla="*/ 114187 w 164923"/>
                <a:gd name="connsiteY4" fmla="*/ 225459 h 234541"/>
                <a:gd name="connsiteX5" fmla="*/ 86797 w 164923"/>
                <a:gd name="connsiteY5" fmla="*/ 234361 h 234541"/>
                <a:gd name="connsiteX6" fmla="*/ 76115 w 164923"/>
                <a:gd name="connsiteY6" fmla="*/ 232855 h 234541"/>
                <a:gd name="connsiteX7" fmla="*/ 69130 w 164923"/>
                <a:gd name="connsiteY7" fmla="*/ 229020 h 234541"/>
                <a:gd name="connsiteX8" fmla="*/ 36536 w 164923"/>
                <a:gd name="connsiteY8" fmla="*/ 199165 h 234541"/>
                <a:gd name="connsiteX9" fmla="*/ 27223 w 164923"/>
                <a:gd name="connsiteY9" fmla="*/ 192728 h 234541"/>
                <a:gd name="connsiteX10" fmla="*/ 24484 w 164923"/>
                <a:gd name="connsiteY10" fmla="*/ 190126 h 234541"/>
                <a:gd name="connsiteX11" fmla="*/ 10789 w 164923"/>
                <a:gd name="connsiteY11" fmla="*/ 168214 h 234541"/>
                <a:gd name="connsiteX12" fmla="*/ 6544 w 164923"/>
                <a:gd name="connsiteY12" fmla="*/ 149178 h 234541"/>
                <a:gd name="connsiteX13" fmla="*/ 5585 w 164923"/>
                <a:gd name="connsiteY13" fmla="*/ 136716 h 234541"/>
                <a:gd name="connsiteX14" fmla="*/ 1614 w 164923"/>
                <a:gd name="connsiteY14" fmla="*/ 85633 h 234541"/>
                <a:gd name="connsiteX15" fmla="*/ 1614 w 164923"/>
                <a:gd name="connsiteY15" fmla="*/ 82894 h 234541"/>
                <a:gd name="connsiteX16" fmla="*/ 244 w 164923"/>
                <a:gd name="connsiteY16" fmla="*/ 66460 h 234541"/>
                <a:gd name="connsiteX17" fmla="*/ 41329 w 164923"/>
                <a:gd name="connsiteY17" fmla="*/ 5243 h 234541"/>
                <a:gd name="connsiteX18" fmla="*/ 77210 w 164923"/>
                <a:gd name="connsiteY18" fmla="*/ 2504 h 234541"/>
                <a:gd name="connsiteX19" fmla="*/ 97479 w 164923"/>
                <a:gd name="connsiteY19" fmla="*/ 861 h 234541"/>
                <a:gd name="connsiteX20" fmla="*/ 107750 w 164923"/>
                <a:gd name="connsiteY20" fmla="*/ 39 h 234541"/>
                <a:gd name="connsiteX21" fmla="*/ 144727 w 164923"/>
                <a:gd name="connsiteY21" fmla="*/ 18117 h 234541"/>
                <a:gd name="connsiteX22" fmla="*/ 158422 w 164923"/>
                <a:gd name="connsiteY22" fmla="*/ 53861 h 234541"/>
                <a:gd name="connsiteX23" fmla="*/ 159654 w 164923"/>
                <a:gd name="connsiteY23" fmla="*/ 70432 h 234541"/>
                <a:gd name="connsiteX24" fmla="*/ 161983 w 164923"/>
                <a:gd name="connsiteY24" fmla="*/ 99465 h 234541"/>
                <a:gd name="connsiteX25" fmla="*/ 163900 w 164923"/>
                <a:gd name="connsiteY25" fmla="*/ 124116 h 234541"/>
                <a:gd name="connsiteX26" fmla="*/ 164858 w 164923"/>
                <a:gd name="connsiteY26" fmla="*/ 136716 h 234541"/>
                <a:gd name="connsiteX27" fmla="*/ 162804 w 164923"/>
                <a:gd name="connsiteY27" fmla="*/ 155615 h 23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4923" h="234541">
                  <a:moveTo>
                    <a:pt x="162804" y="155615"/>
                  </a:moveTo>
                  <a:cubicBezTo>
                    <a:pt x="161269" y="164114"/>
                    <a:pt x="157854" y="172162"/>
                    <a:pt x="152807" y="179170"/>
                  </a:cubicBezTo>
                  <a:cubicBezTo>
                    <a:pt x="149846" y="183407"/>
                    <a:pt x="146187" y="187112"/>
                    <a:pt x="141988" y="190126"/>
                  </a:cubicBezTo>
                  <a:lnTo>
                    <a:pt x="140208" y="192317"/>
                  </a:lnTo>
                  <a:lnTo>
                    <a:pt x="114187" y="225459"/>
                  </a:lnTo>
                  <a:cubicBezTo>
                    <a:pt x="106709" y="232136"/>
                    <a:pt x="96771" y="235366"/>
                    <a:pt x="86797" y="234361"/>
                  </a:cubicBezTo>
                  <a:cubicBezTo>
                    <a:pt x="83187" y="234312"/>
                    <a:pt x="79597" y="233806"/>
                    <a:pt x="76115" y="232855"/>
                  </a:cubicBezTo>
                  <a:cubicBezTo>
                    <a:pt x="73505" y="232174"/>
                    <a:pt x="71105" y="230857"/>
                    <a:pt x="69130" y="229020"/>
                  </a:cubicBezTo>
                  <a:lnTo>
                    <a:pt x="36536" y="199165"/>
                  </a:lnTo>
                  <a:cubicBezTo>
                    <a:pt x="33135" y="197483"/>
                    <a:pt x="29998" y="195315"/>
                    <a:pt x="27223" y="192728"/>
                  </a:cubicBezTo>
                  <a:lnTo>
                    <a:pt x="24484" y="190126"/>
                  </a:lnTo>
                  <a:cubicBezTo>
                    <a:pt x="18357" y="183923"/>
                    <a:pt x="13680" y="176440"/>
                    <a:pt x="10789" y="168214"/>
                  </a:cubicBezTo>
                  <a:cubicBezTo>
                    <a:pt x="8447" y="162112"/>
                    <a:pt x="7017" y="155698"/>
                    <a:pt x="6544" y="149178"/>
                  </a:cubicBezTo>
                  <a:lnTo>
                    <a:pt x="5585" y="136716"/>
                  </a:lnTo>
                  <a:lnTo>
                    <a:pt x="1614" y="85633"/>
                  </a:lnTo>
                  <a:lnTo>
                    <a:pt x="1614" y="82894"/>
                  </a:lnTo>
                  <a:lnTo>
                    <a:pt x="244" y="66460"/>
                  </a:lnTo>
                  <a:cubicBezTo>
                    <a:pt x="-2358" y="34825"/>
                    <a:pt x="16130" y="7298"/>
                    <a:pt x="41329" y="5243"/>
                  </a:cubicBezTo>
                  <a:lnTo>
                    <a:pt x="77210" y="2504"/>
                  </a:lnTo>
                  <a:lnTo>
                    <a:pt x="97479" y="861"/>
                  </a:lnTo>
                  <a:lnTo>
                    <a:pt x="107750" y="39"/>
                  </a:lnTo>
                  <a:cubicBezTo>
                    <a:pt x="122341" y="-582"/>
                    <a:pt x="136256" y="6220"/>
                    <a:pt x="144727" y="18117"/>
                  </a:cubicBezTo>
                  <a:cubicBezTo>
                    <a:pt x="152597" y="28487"/>
                    <a:pt x="157347" y="40886"/>
                    <a:pt x="158422" y="53861"/>
                  </a:cubicBezTo>
                  <a:lnTo>
                    <a:pt x="159654" y="70432"/>
                  </a:lnTo>
                  <a:lnTo>
                    <a:pt x="161983" y="99465"/>
                  </a:lnTo>
                  <a:lnTo>
                    <a:pt x="163900" y="124116"/>
                  </a:lnTo>
                  <a:lnTo>
                    <a:pt x="164858" y="136716"/>
                  </a:lnTo>
                  <a:cubicBezTo>
                    <a:pt x="165151" y="143084"/>
                    <a:pt x="164458" y="149458"/>
                    <a:pt x="162804" y="155615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7419753" y="3692171"/>
              <a:ext cx="520803" cy="792090"/>
            </a:xfrm>
            <a:custGeom>
              <a:avLst/>
              <a:gdLst>
                <a:gd name="connsiteX0" fmla="*/ 146894 w 153749"/>
                <a:gd name="connsiteY0" fmla="*/ 54065 h 233837"/>
                <a:gd name="connsiteX1" fmla="*/ 153468 w 153749"/>
                <a:gd name="connsiteY1" fmla="*/ 136235 h 233837"/>
                <a:gd name="connsiteX2" fmla="*/ 152372 w 153749"/>
                <a:gd name="connsiteY2" fmla="*/ 155819 h 233837"/>
                <a:gd name="connsiteX3" fmla="*/ 142238 w 153749"/>
                <a:gd name="connsiteY3" fmla="*/ 179374 h 233837"/>
                <a:gd name="connsiteX4" fmla="*/ 131419 w 153749"/>
                <a:gd name="connsiteY4" fmla="*/ 190330 h 233837"/>
                <a:gd name="connsiteX5" fmla="*/ 104029 w 153749"/>
                <a:gd name="connsiteY5" fmla="*/ 225664 h 233837"/>
                <a:gd name="connsiteX6" fmla="*/ 69928 w 153749"/>
                <a:gd name="connsiteY6" fmla="*/ 228402 h 233837"/>
                <a:gd name="connsiteX7" fmla="*/ 36786 w 153749"/>
                <a:gd name="connsiteY7" fmla="*/ 197726 h 233837"/>
                <a:gd name="connsiteX8" fmla="*/ 24735 w 153749"/>
                <a:gd name="connsiteY8" fmla="*/ 188824 h 233837"/>
                <a:gd name="connsiteX9" fmla="*/ 11040 w 153749"/>
                <a:gd name="connsiteY9" fmla="*/ 166912 h 233837"/>
                <a:gd name="connsiteX10" fmla="*/ 6794 w 153749"/>
                <a:gd name="connsiteY10" fmla="*/ 147876 h 233837"/>
                <a:gd name="connsiteX11" fmla="*/ 221 w 153749"/>
                <a:gd name="connsiteY11" fmla="*/ 65706 h 233837"/>
                <a:gd name="connsiteX12" fmla="*/ 41306 w 153749"/>
                <a:gd name="connsiteY12" fmla="*/ 4489 h 233837"/>
                <a:gd name="connsiteX13" fmla="*/ 97455 w 153749"/>
                <a:gd name="connsiteY13" fmla="*/ 106 h 233837"/>
                <a:gd name="connsiteX14" fmla="*/ 146894 w 153749"/>
                <a:gd name="connsiteY14" fmla="*/ 54065 h 233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3749" h="233837">
                  <a:moveTo>
                    <a:pt x="146894" y="54065"/>
                  </a:moveTo>
                  <a:lnTo>
                    <a:pt x="153468" y="136235"/>
                  </a:lnTo>
                  <a:cubicBezTo>
                    <a:pt x="154072" y="142781"/>
                    <a:pt x="153703" y="149381"/>
                    <a:pt x="152372" y="155819"/>
                  </a:cubicBezTo>
                  <a:cubicBezTo>
                    <a:pt x="150757" y="164317"/>
                    <a:pt x="147297" y="172358"/>
                    <a:pt x="142238" y="179374"/>
                  </a:cubicBezTo>
                  <a:cubicBezTo>
                    <a:pt x="139315" y="183644"/>
                    <a:pt x="135651" y="187354"/>
                    <a:pt x="131419" y="190330"/>
                  </a:cubicBezTo>
                  <a:lnTo>
                    <a:pt x="104029" y="225664"/>
                  </a:lnTo>
                  <a:cubicBezTo>
                    <a:pt x="95150" y="235399"/>
                    <a:pt x="80248" y="236596"/>
                    <a:pt x="69928" y="228402"/>
                  </a:cubicBezTo>
                  <a:lnTo>
                    <a:pt x="36786" y="197726"/>
                  </a:lnTo>
                  <a:cubicBezTo>
                    <a:pt x="32236" y="195559"/>
                    <a:pt x="28144" y="192536"/>
                    <a:pt x="24735" y="188824"/>
                  </a:cubicBezTo>
                  <a:cubicBezTo>
                    <a:pt x="18552" y="182665"/>
                    <a:pt x="13866" y="175168"/>
                    <a:pt x="11040" y="166912"/>
                  </a:cubicBezTo>
                  <a:cubicBezTo>
                    <a:pt x="8762" y="160790"/>
                    <a:pt x="7333" y="154385"/>
                    <a:pt x="6794" y="147876"/>
                  </a:cubicBezTo>
                  <a:lnTo>
                    <a:pt x="221" y="65706"/>
                  </a:lnTo>
                  <a:cubicBezTo>
                    <a:pt x="-2244" y="34070"/>
                    <a:pt x="16244" y="6543"/>
                    <a:pt x="41306" y="4489"/>
                  </a:cubicBezTo>
                  <a:lnTo>
                    <a:pt x="97455" y="106"/>
                  </a:lnTo>
                  <a:cubicBezTo>
                    <a:pt x="121285" y="-1811"/>
                    <a:pt x="143881" y="22429"/>
                    <a:pt x="146894" y="54065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6" name="任意多边形: 形状 115"/>
            <p:cNvSpPr/>
            <p:nvPr/>
          </p:nvSpPr>
          <p:spPr>
            <a:xfrm>
              <a:off x="7357521" y="3968180"/>
              <a:ext cx="132639" cy="185665"/>
            </a:xfrm>
            <a:custGeom>
              <a:avLst/>
              <a:gdLst>
                <a:gd name="connsiteX0" fmla="*/ 31193 w 39157"/>
                <a:gd name="connsiteY0" fmla="*/ 53247 h 54811"/>
                <a:gd name="connsiteX1" fmla="*/ 31193 w 39157"/>
                <a:gd name="connsiteY1" fmla="*/ 53247 h 54811"/>
                <a:gd name="connsiteX2" fmla="*/ 11858 w 39157"/>
                <a:gd name="connsiteY2" fmla="*/ 46945 h 54811"/>
                <a:gd name="connsiteX3" fmla="*/ 11198 w 39157"/>
                <a:gd name="connsiteY3" fmla="*/ 45441 h 54811"/>
                <a:gd name="connsiteX4" fmla="*/ 927 w 39157"/>
                <a:gd name="connsiteY4" fmla="*/ 20379 h 54811"/>
                <a:gd name="connsiteX5" fmla="*/ 8185 w 39157"/>
                <a:gd name="connsiteY5" fmla="*/ 1891 h 54811"/>
                <a:gd name="connsiteX6" fmla="*/ 8185 w 39157"/>
                <a:gd name="connsiteY6" fmla="*/ 1891 h 54811"/>
                <a:gd name="connsiteX7" fmla="*/ 26931 w 39157"/>
                <a:gd name="connsiteY7" fmla="*/ 6758 h 54811"/>
                <a:gd name="connsiteX8" fmla="*/ 28180 w 39157"/>
                <a:gd name="connsiteY8" fmla="*/ 9560 h 54811"/>
                <a:gd name="connsiteX9" fmla="*/ 38177 w 39157"/>
                <a:gd name="connsiteY9" fmla="*/ 34622 h 54811"/>
                <a:gd name="connsiteX10" fmla="*/ 31193 w 39157"/>
                <a:gd name="connsiteY10" fmla="*/ 53247 h 5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157" h="54811">
                  <a:moveTo>
                    <a:pt x="31193" y="53247"/>
                  </a:moveTo>
                  <a:lnTo>
                    <a:pt x="31193" y="53247"/>
                  </a:lnTo>
                  <a:cubicBezTo>
                    <a:pt x="24114" y="56846"/>
                    <a:pt x="15457" y="54025"/>
                    <a:pt x="11858" y="46945"/>
                  </a:cubicBezTo>
                  <a:cubicBezTo>
                    <a:pt x="11609" y="46457"/>
                    <a:pt x="11389" y="45954"/>
                    <a:pt x="11198" y="45441"/>
                  </a:cubicBezTo>
                  <a:lnTo>
                    <a:pt x="927" y="20379"/>
                  </a:lnTo>
                  <a:cubicBezTo>
                    <a:pt x="-1699" y="13267"/>
                    <a:pt x="1422" y="5316"/>
                    <a:pt x="8185" y="1891"/>
                  </a:cubicBezTo>
                  <a:lnTo>
                    <a:pt x="8185" y="1891"/>
                  </a:lnTo>
                  <a:cubicBezTo>
                    <a:pt x="14706" y="-1942"/>
                    <a:pt x="23099" y="237"/>
                    <a:pt x="26931" y="6758"/>
                  </a:cubicBezTo>
                  <a:cubicBezTo>
                    <a:pt x="27451" y="7642"/>
                    <a:pt x="27870" y="8582"/>
                    <a:pt x="28180" y="9560"/>
                  </a:cubicBezTo>
                  <a:lnTo>
                    <a:pt x="38177" y="34622"/>
                  </a:lnTo>
                  <a:cubicBezTo>
                    <a:pt x="40862" y="41703"/>
                    <a:pt x="37872" y="49677"/>
                    <a:pt x="31193" y="53247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7401946" y="3515785"/>
              <a:ext cx="577555" cy="616520"/>
            </a:xfrm>
            <a:custGeom>
              <a:avLst/>
              <a:gdLst>
                <a:gd name="connsiteX0" fmla="*/ 170503 w 170503"/>
                <a:gd name="connsiteY0" fmla="*/ 96824 h 182006"/>
                <a:gd name="connsiteX1" fmla="*/ 168312 w 170503"/>
                <a:gd name="connsiteY1" fmla="*/ 120653 h 182006"/>
                <a:gd name="connsiteX2" fmla="*/ 165573 w 170503"/>
                <a:gd name="connsiteY2" fmla="*/ 150919 h 182006"/>
                <a:gd name="connsiteX3" fmla="*/ 164477 w 170503"/>
                <a:gd name="connsiteY3" fmla="*/ 164066 h 182006"/>
                <a:gd name="connsiteX4" fmla="*/ 155028 w 170503"/>
                <a:gd name="connsiteY4" fmla="*/ 149687 h 182006"/>
                <a:gd name="connsiteX5" fmla="*/ 152015 w 170503"/>
                <a:gd name="connsiteY5" fmla="*/ 145030 h 182006"/>
                <a:gd name="connsiteX6" fmla="*/ 137498 w 170503"/>
                <a:gd name="connsiteY6" fmla="*/ 122708 h 182006"/>
                <a:gd name="connsiteX7" fmla="*/ 114628 w 170503"/>
                <a:gd name="connsiteY7" fmla="*/ 119969 h 182006"/>
                <a:gd name="connsiteX8" fmla="*/ 81212 w 170503"/>
                <a:gd name="connsiteY8" fmla="*/ 115997 h 182006"/>
                <a:gd name="connsiteX9" fmla="*/ 30266 w 170503"/>
                <a:gd name="connsiteY9" fmla="*/ 109971 h 182006"/>
                <a:gd name="connsiteX10" fmla="*/ 21090 w 170503"/>
                <a:gd name="connsiteY10" fmla="*/ 157767 h 182006"/>
                <a:gd name="connsiteX11" fmla="*/ 17119 w 170503"/>
                <a:gd name="connsiteY11" fmla="*/ 178720 h 182006"/>
                <a:gd name="connsiteX12" fmla="*/ 16434 w 170503"/>
                <a:gd name="connsiteY12" fmla="*/ 182007 h 182006"/>
                <a:gd name="connsiteX13" fmla="*/ 15612 w 170503"/>
                <a:gd name="connsiteY13" fmla="*/ 178446 h 182006"/>
                <a:gd name="connsiteX14" fmla="*/ 5752 w 170503"/>
                <a:gd name="connsiteY14" fmla="*/ 137087 h 182006"/>
                <a:gd name="connsiteX15" fmla="*/ 5067 w 170503"/>
                <a:gd name="connsiteY15" fmla="*/ 134211 h 182006"/>
                <a:gd name="connsiteX16" fmla="*/ 0 w 170503"/>
                <a:gd name="connsiteY16" fmla="*/ 112984 h 182006"/>
                <a:gd name="connsiteX17" fmla="*/ 10545 w 170503"/>
                <a:gd name="connsiteY17" fmla="*/ 42455 h 182006"/>
                <a:gd name="connsiteX18" fmla="*/ 19721 w 170503"/>
                <a:gd name="connsiteY18" fmla="*/ 41907 h 182006"/>
                <a:gd name="connsiteX19" fmla="*/ 33279 w 170503"/>
                <a:gd name="connsiteY19" fmla="*/ 10819 h 182006"/>
                <a:gd name="connsiteX20" fmla="*/ 40948 w 170503"/>
                <a:gd name="connsiteY20" fmla="*/ 20680 h 182006"/>
                <a:gd name="connsiteX21" fmla="*/ 53684 w 170503"/>
                <a:gd name="connsiteY21" fmla="*/ 0 h 182006"/>
                <a:gd name="connsiteX22" fmla="*/ 81212 w 170503"/>
                <a:gd name="connsiteY22" fmla="*/ 16982 h 182006"/>
                <a:gd name="connsiteX23" fmla="*/ 91209 w 170503"/>
                <a:gd name="connsiteY23" fmla="*/ 23145 h 182006"/>
                <a:gd name="connsiteX24" fmla="*/ 100385 w 170503"/>
                <a:gd name="connsiteY24" fmla="*/ 9997 h 182006"/>
                <a:gd name="connsiteX25" fmla="*/ 146537 w 170503"/>
                <a:gd name="connsiteY25" fmla="*/ 48754 h 182006"/>
                <a:gd name="connsiteX26" fmla="*/ 147085 w 170503"/>
                <a:gd name="connsiteY26" fmla="*/ 48343 h 182006"/>
                <a:gd name="connsiteX27" fmla="*/ 156671 w 170503"/>
                <a:gd name="connsiteY27" fmla="*/ 39305 h 182006"/>
                <a:gd name="connsiteX28" fmla="*/ 170503 w 170503"/>
                <a:gd name="connsiteY28" fmla="*/ 96824 h 18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0503" h="182006">
                  <a:moveTo>
                    <a:pt x="170503" y="96824"/>
                  </a:moveTo>
                  <a:lnTo>
                    <a:pt x="168312" y="120653"/>
                  </a:lnTo>
                  <a:lnTo>
                    <a:pt x="165573" y="150919"/>
                  </a:lnTo>
                  <a:lnTo>
                    <a:pt x="164477" y="164066"/>
                  </a:lnTo>
                  <a:lnTo>
                    <a:pt x="155028" y="149687"/>
                  </a:lnTo>
                  <a:lnTo>
                    <a:pt x="152015" y="145030"/>
                  </a:lnTo>
                  <a:lnTo>
                    <a:pt x="137498" y="122708"/>
                  </a:lnTo>
                  <a:lnTo>
                    <a:pt x="114628" y="119969"/>
                  </a:lnTo>
                  <a:lnTo>
                    <a:pt x="81212" y="115997"/>
                  </a:lnTo>
                  <a:lnTo>
                    <a:pt x="30266" y="109971"/>
                  </a:lnTo>
                  <a:lnTo>
                    <a:pt x="21090" y="157767"/>
                  </a:lnTo>
                  <a:lnTo>
                    <a:pt x="17119" y="178720"/>
                  </a:lnTo>
                  <a:lnTo>
                    <a:pt x="16434" y="182007"/>
                  </a:lnTo>
                  <a:lnTo>
                    <a:pt x="15612" y="178446"/>
                  </a:lnTo>
                  <a:lnTo>
                    <a:pt x="5752" y="137087"/>
                  </a:lnTo>
                  <a:lnTo>
                    <a:pt x="5067" y="134211"/>
                  </a:lnTo>
                  <a:lnTo>
                    <a:pt x="0" y="112984"/>
                  </a:lnTo>
                  <a:lnTo>
                    <a:pt x="10545" y="42455"/>
                  </a:lnTo>
                  <a:lnTo>
                    <a:pt x="19721" y="41907"/>
                  </a:lnTo>
                  <a:lnTo>
                    <a:pt x="33279" y="10819"/>
                  </a:lnTo>
                  <a:lnTo>
                    <a:pt x="40948" y="20680"/>
                  </a:lnTo>
                  <a:lnTo>
                    <a:pt x="53684" y="0"/>
                  </a:lnTo>
                  <a:lnTo>
                    <a:pt x="81212" y="16982"/>
                  </a:lnTo>
                  <a:lnTo>
                    <a:pt x="91209" y="23145"/>
                  </a:lnTo>
                  <a:lnTo>
                    <a:pt x="100385" y="9997"/>
                  </a:lnTo>
                  <a:lnTo>
                    <a:pt x="146537" y="48754"/>
                  </a:lnTo>
                  <a:lnTo>
                    <a:pt x="147085" y="48343"/>
                  </a:lnTo>
                  <a:lnTo>
                    <a:pt x="156671" y="39305"/>
                  </a:lnTo>
                  <a:lnTo>
                    <a:pt x="170503" y="96824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7404266" y="3519961"/>
              <a:ext cx="501475" cy="601212"/>
            </a:xfrm>
            <a:custGeom>
              <a:avLst/>
              <a:gdLst>
                <a:gd name="connsiteX0" fmla="*/ 148043 w 148043"/>
                <a:gd name="connsiteY0" fmla="*/ 68338 h 177487"/>
                <a:gd name="connsiteX1" fmla="*/ 145989 w 148043"/>
                <a:gd name="connsiteY1" fmla="*/ 84088 h 177487"/>
                <a:gd name="connsiteX2" fmla="*/ 113943 w 148043"/>
                <a:gd name="connsiteY2" fmla="*/ 118736 h 177487"/>
                <a:gd name="connsiteX3" fmla="*/ 80527 w 148043"/>
                <a:gd name="connsiteY3" fmla="*/ 114901 h 177487"/>
                <a:gd name="connsiteX4" fmla="*/ 29581 w 148043"/>
                <a:gd name="connsiteY4" fmla="*/ 108739 h 177487"/>
                <a:gd name="connsiteX5" fmla="*/ 20543 w 148043"/>
                <a:gd name="connsiteY5" fmla="*/ 156534 h 177487"/>
                <a:gd name="connsiteX6" fmla="*/ 16434 w 148043"/>
                <a:gd name="connsiteY6" fmla="*/ 177488 h 177487"/>
                <a:gd name="connsiteX7" fmla="*/ 15064 w 148043"/>
                <a:gd name="connsiteY7" fmla="*/ 177488 h 177487"/>
                <a:gd name="connsiteX8" fmla="*/ 5204 w 148043"/>
                <a:gd name="connsiteY8" fmla="*/ 136403 h 177487"/>
                <a:gd name="connsiteX9" fmla="*/ 5204 w 148043"/>
                <a:gd name="connsiteY9" fmla="*/ 133527 h 177487"/>
                <a:gd name="connsiteX10" fmla="*/ 0 w 148043"/>
                <a:gd name="connsiteY10" fmla="*/ 112299 h 177487"/>
                <a:gd name="connsiteX11" fmla="*/ 10682 w 148043"/>
                <a:gd name="connsiteY11" fmla="*/ 41770 h 177487"/>
                <a:gd name="connsiteX12" fmla="*/ 19721 w 148043"/>
                <a:gd name="connsiteY12" fmla="*/ 41770 h 177487"/>
                <a:gd name="connsiteX13" fmla="*/ 33416 w 148043"/>
                <a:gd name="connsiteY13" fmla="*/ 10682 h 177487"/>
                <a:gd name="connsiteX14" fmla="*/ 41085 w 148043"/>
                <a:gd name="connsiteY14" fmla="*/ 20543 h 177487"/>
                <a:gd name="connsiteX15" fmla="*/ 53684 w 148043"/>
                <a:gd name="connsiteY15" fmla="*/ 0 h 177487"/>
                <a:gd name="connsiteX16" fmla="*/ 81075 w 148043"/>
                <a:gd name="connsiteY16" fmla="*/ 16845 h 177487"/>
                <a:gd name="connsiteX17" fmla="*/ 91072 w 148043"/>
                <a:gd name="connsiteY17" fmla="*/ 23008 h 177487"/>
                <a:gd name="connsiteX18" fmla="*/ 100385 w 148043"/>
                <a:gd name="connsiteY18" fmla="*/ 9313 h 177487"/>
                <a:gd name="connsiteX19" fmla="*/ 146537 w 148043"/>
                <a:gd name="connsiteY19" fmla="*/ 48070 h 177487"/>
                <a:gd name="connsiteX20" fmla="*/ 146537 w 148043"/>
                <a:gd name="connsiteY20" fmla="*/ 48070 h 177487"/>
                <a:gd name="connsiteX21" fmla="*/ 147906 w 148043"/>
                <a:gd name="connsiteY21" fmla="*/ 65736 h 177487"/>
                <a:gd name="connsiteX22" fmla="*/ 148043 w 148043"/>
                <a:gd name="connsiteY22" fmla="*/ 68338 h 177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8043" h="177487">
                  <a:moveTo>
                    <a:pt x="148043" y="68338"/>
                  </a:moveTo>
                  <a:cubicBezTo>
                    <a:pt x="148070" y="73657"/>
                    <a:pt x="147379" y="78954"/>
                    <a:pt x="145989" y="84088"/>
                  </a:cubicBezTo>
                  <a:cubicBezTo>
                    <a:pt x="142228" y="100514"/>
                    <a:pt x="130026" y="113706"/>
                    <a:pt x="113943" y="118736"/>
                  </a:cubicBezTo>
                  <a:lnTo>
                    <a:pt x="80527" y="114901"/>
                  </a:lnTo>
                  <a:lnTo>
                    <a:pt x="29581" y="108739"/>
                  </a:lnTo>
                  <a:lnTo>
                    <a:pt x="20543" y="156534"/>
                  </a:lnTo>
                  <a:lnTo>
                    <a:pt x="16434" y="177488"/>
                  </a:lnTo>
                  <a:lnTo>
                    <a:pt x="15064" y="177488"/>
                  </a:lnTo>
                  <a:lnTo>
                    <a:pt x="5204" y="136403"/>
                  </a:lnTo>
                  <a:lnTo>
                    <a:pt x="5204" y="133527"/>
                  </a:lnTo>
                  <a:lnTo>
                    <a:pt x="0" y="112299"/>
                  </a:lnTo>
                  <a:lnTo>
                    <a:pt x="10682" y="41770"/>
                  </a:lnTo>
                  <a:lnTo>
                    <a:pt x="19721" y="41770"/>
                  </a:lnTo>
                  <a:lnTo>
                    <a:pt x="33416" y="10682"/>
                  </a:lnTo>
                  <a:lnTo>
                    <a:pt x="41085" y="20543"/>
                  </a:lnTo>
                  <a:lnTo>
                    <a:pt x="53684" y="0"/>
                  </a:lnTo>
                  <a:lnTo>
                    <a:pt x="81075" y="16845"/>
                  </a:lnTo>
                  <a:lnTo>
                    <a:pt x="91072" y="23008"/>
                  </a:lnTo>
                  <a:lnTo>
                    <a:pt x="100385" y="9313"/>
                  </a:lnTo>
                  <a:lnTo>
                    <a:pt x="146537" y="48070"/>
                  </a:lnTo>
                  <a:lnTo>
                    <a:pt x="146537" y="48070"/>
                  </a:lnTo>
                  <a:lnTo>
                    <a:pt x="147906" y="65736"/>
                  </a:lnTo>
                  <a:cubicBezTo>
                    <a:pt x="147986" y="66601"/>
                    <a:pt x="148031" y="67469"/>
                    <a:pt x="148043" y="6833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cs typeface="微软雅黑" panose="020B0503020204020204" charset="-122"/>
              </a:endParaRPr>
            </a:p>
          </p:txBody>
        </p:sp>
        <p:sp>
          <p:nvSpPr>
            <p:cNvPr id="119" name="任意多边形: 形状 118"/>
            <p:cNvSpPr/>
            <p:nvPr/>
          </p:nvSpPr>
          <p:spPr>
            <a:xfrm>
              <a:off x="6973055" y="4556314"/>
              <a:ext cx="1456243" cy="747340"/>
            </a:xfrm>
            <a:custGeom>
              <a:avLst/>
              <a:gdLst>
                <a:gd name="connsiteX0" fmla="*/ 894 w 429905"/>
                <a:gd name="connsiteY0" fmla="*/ 69982 h 220626"/>
                <a:gd name="connsiteX1" fmla="*/ 40747 w 429905"/>
                <a:gd name="connsiteY1" fmla="*/ 220627 h 220626"/>
                <a:gd name="connsiteX2" fmla="*/ 391203 w 429905"/>
                <a:gd name="connsiteY2" fmla="*/ 220627 h 220626"/>
                <a:gd name="connsiteX3" fmla="*/ 407774 w 429905"/>
                <a:gd name="connsiteY3" fmla="*/ 155712 h 220626"/>
                <a:gd name="connsiteX4" fmla="*/ 428864 w 429905"/>
                <a:gd name="connsiteY4" fmla="*/ 70392 h 220626"/>
                <a:gd name="connsiteX5" fmla="*/ 428864 w 429905"/>
                <a:gd name="connsiteY5" fmla="*/ 70392 h 220626"/>
                <a:gd name="connsiteX6" fmla="*/ 405993 w 429905"/>
                <a:gd name="connsiteY6" fmla="*/ 25473 h 220626"/>
                <a:gd name="connsiteX7" fmla="*/ 277808 w 429905"/>
                <a:gd name="connsiteY7" fmla="*/ 0 h 220626"/>
                <a:gd name="connsiteX8" fmla="*/ 214537 w 429905"/>
                <a:gd name="connsiteY8" fmla="*/ 47659 h 220626"/>
                <a:gd name="connsiteX9" fmla="*/ 152361 w 429905"/>
                <a:gd name="connsiteY9" fmla="*/ 0 h 220626"/>
                <a:gd name="connsiteX10" fmla="*/ 29928 w 429905"/>
                <a:gd name="connsiteY10" fmla="*/ 23282 h 220626"/>
                <a:gd name="connsiteX11" fmla="*/ 210 w 429905"/>
                <a:gd name="connsiteY11" fmla="*/ 65599 h 220626"/>
                <a:gd name="connsiteX12" fmla="*/ 894 w 429905"/>
                <a:gd name="connsiteY12" fmla="*/ 6998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905" h="220626">
                  <a:moveTo>
                    <a:pt x="894" y="69982"/>
                  </a:moveTo>
                  <a:cubicBezTo>
                    <a:pt x="12398" y="120105"/>
                    <a:pt x="27052" y="170092"/>
                    <a:pt x="40747" y="220627"/>
                  </a:cubicBezTo>
                  <a:lnTo>
                    <a:pt x="391203" y="220627"/>
                  </a:lnTo>
                  <a:lnTo>
                    <a:pt x="407774" y="155712"/>
                  </a:lnTo>
                  <a:cubicBezTo>
                    <a:pt x="415032" y="128322"/>
                    <a:pt x="422153" y="99015"/>
                    <a:pt x="428864" y="70392"/>
                  </a:cubicBezTo>
                  <a:lnTo>
                    <a:pt x="428864" y="70392"/>
                  </a:lnTo>
                  <a:cubicBezTo>
                    <a:pt x="433227" y="51844"/>
                    <a:pt x="423560" y="32856"/>
                    <a:pt x="405993" y="25473"/>
                  </a:cubicBezTo>
                  <a:cubicBezTo>
                    <a:pt x="404076" y="24651"/>
                    <a:pt x="285203" y="0"/>
                    <a:pt x="277808" y="0"/>
                  </a:cubicBezTo>
                  <a:cubicBezTo>
                    <a:pt x="272467" y="23692"/>
                    <a:pt x="233710" y="49302"/>
                    <a:pt x="214537" y="47659"/>
                  </a:cubicBezTo>
                  <a:cubicBezTo>
                    <a:pt x="200157" y="46426"/>
                    <a:pt x="168247" y="20269"/>
                    <a:pt x="152361" y="0"/>
                  </a:cubicBezTo>
                  <a:cubicBezTo>
                    <a:pt x="146062" y="0"/>
                    <a:pt x="36227" y="22186"/>
                    <a:pt x="29928" y="23282"/>
                  </a:cubicBezTo>
                  <a:cubicBezTo>
                    <a:pt x="10867" y="28020"/>
                    <a:pt x="-1803" y="46061"/>
                    <a:pt x="210" y="65599"/>
                  </a:cubicBezTo>
                  <a:cubicBezTo>
                    <a:pt x="346" y="67380"/>
                    <a:pt x="620" y="68475"/>
                    <a:pt x="894" y="69982"/>
                  </a:cubicBez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0" name="任意多边形: 形状 119"/>
            <p:cNvSpPr/>
            <p:nvPr/>
          </p:nvSpPr>
          <p:spPr>
            <a:xfrm>
              <a:off x="7292002" y="4554458"/>
              <a:ext cx="409623" cy="293647"/>
            </a:xfrm>
            <a:custGeom>
              <a:avLst/>
              <a:gdLst>
                <a:gd name="connsiteX0" fmla="*/ 58889 w 120927"/>
                <a:gd name="connsiteY0" fmla="*/ 0 h 86689"/>
                <a:gd name="connsiteX1" fmla="*/ 0 w 120927"/>
                <a:gd name="connsiteY1" fmla="*/ 10956 h 86689"/>
                <a:gd name="connsiteX2" fmla="*/ 85457 w 120927"/>
                <a:gd name="connsiteY2" fmla="*/ 86690 h 86689"/>
                <a:gd name="connsiteX3" fmla="*/ 120927 w 120927"/>
                <a:gd name="connsiteY3" fmla="*/ 47796 h 86689"/>
                <a:gd name="connsiteX4" fmla="*/ 58889 w 120927"/>
                <a:gd name="connsiteY4" fmla="*/ 0 h 8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927" h="86689">
                  <a:moveTo>
                    <a:pt x="58889" y="0"/>
                  </a:moveTo>
                  <a:lnTo>
                    <a:pt x="0" y="10956"/>
                  </a:lnTo>
                  <a:lnTo>
                    <a:pt x="85457" y="86690"/>
                  </a:lnTo>
                  <a:lnTo>
                    <a:pt x="120927" y="47796"/>
                  </a:lnTo>
                  <a:lnTo>
                    <a:pt x="58889" y="0"/>
                  </a:ln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7701626" y="4554458"/>
              <a:ext cx="411476" cy="293647"/>
            </a:xfrm>
            <a:custGeom>
              <a:avLst/>
              <a:gdLst>
                <a:gd name="connsiteX0" fmla="*/ 62586 w 121474"/>
                <a:gd name="connsiteY0" fmla="*/ 0 h 86689"/>
                <a:gd name="connsiteX1" fmla="*/ 121475 w 121474"/>
                <a:gd name="connsiteY1" fmla="*/ 10956 h 86689"/>
                <a:gd name="connsiteX2" fmla="*/ 36018 w 121474"/>
                <a:gd name="connsiteY2" fmla="*/ 86690 h 86689"/>
                <a:gd name="connsiteX3" fmla="*/ 0 w 121474"/>
                <a:gd name="connsiteY3" fmla="*/ 47796 h 86689"/>
                <a:gd name="connsiteX4" fmla="*/ 62586 w 121474"/>
                <a:gd name="connsiteY4" fmla="*/ 0 h 8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474" h="86689">
                  <a:moveTo>
                    <a:pt x="62586" y="0"/>
                  </a:moveTo>
                  <a:lnTo>
                    <a:pt x="121475" y="10956"/>
                  </a:lnTo>
                  <a:lnTo>
                    <a:pt x="36018" y="86690"/>
                  </a:lnTo>
                  <a:lnTo>
                    <a:pt x="0" y="47796"/>
                  </a:lnTo>
                  <a:lnTo>
                    <a:pt x="62586" y="0"/>
                  </a:ln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7699305" y="4716360"/>
              <a:ext cx="9739" cy="587761"/>
            </a:xfrm>
            <a:custGeom>
              <a:avLst/>
              <a:gdLst>
                <a:gd name="connsiteX0" fmla="*/ 0 w 2875"/>
                <a:gd name="connsiteY0" fmla="*/ 0 h 173516"/>
                <a:gd name="connsiteX1" fmla="*/ 2876 w 2875"/>
                <a:gd name="connsiteY1" fmla="*/ 0 h 173516"/>
                <a:gd name="connsiteX2" fmla="*/ 2876 w 2875"/>
                <a:gd name="connsiteY2" fmla="*/ 173516 h 173516"/>
                <a:gd name="connsiteX3" fmla="*/ 0 w 2875"/>
                <a:gd name="connsiteY3" fmla="*/ 173516 h 17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" h="173516">
                  <a:moveTo>
                    <a:pt x="0" y="0"/>
                  </a:moveTo>
                  <a:lnTo>
                    <a:pt x="2876" y="0"/>
                  </a:lnTo>
                  <a:lnTo>
                    <a:pt x="2876" y="173516"/>
                  </a:lnTo>
                  <a:lnTo>
                    <a:pt x="0" y="173516"/>
                  </a:ln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7727607" y="5041550"/>
              <a:ext cx="53812" cy="53815"/>
            </a:xfrm>
            <a:custGeom>
              <a:avLst/>
              <a:gdLst>
                <a:gd name="connsiteX0" fmla="*/ 15885 w 15886"/>
                <a:gd name="connsiteY0" fmla="*/ 7807 h 15887"/>
                <a:gd name="connsiteX1" fmla="*/ 8080 w 15886"/>
                <a:gd name="connsiteY1" fmla="*/ 15886 h 15887"/>
                <a:gd name="connsiteX2" fmla="*/ 1 w 15886"/>
                <a:gd name="connsiteY2" fmla="*/ 8081 h 15887"/>
                <a:gd name="connsiteX3" fmla="*/ 7806 w 15886"/>
                <a:gd name="connsiteY3" fmla="*/ 2 h 15887"/>
                <a:gd name="connsiteX4" fmla="*/ 7942 w 15886"/>
                <a:gd name="connsiteY4" fmla="*/ 1 h 15887"/>
                <a:gd name="connsiteX5" fmla="*/ 15884 w 15886"/>
                <a:gd name="connsiteY5" fmla="*/ 7669 h 15887"/>
                <a:gd name="connsiteX6" fmla="*/ 15885 w 15886"/>
                <a:gd name="connsiteY6" fmla="*/ 7807 h 1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86" h="15887">
                  <a:moveTo>
                    <a:pt x="15885" y="7807"/>
                  </a:moveTo>
                  <a:cubicBezTo>
                    <a:pt x="15961" y="12194"/>
                    <a:pt x="12466" y="15811"/>
                    <a:pt x="8080" y="15886"/>
                  </a:cubicBezTo>
                  <a:cubicBezTo>
                    <a:pt x="3694" y="15962"/>
                    <a:pt x="77" y="12468"/>
                    <a:pt x="1" y="8081"/>
                  </a:cubicBezTo>
                  <a:cubicBezTo>
                    <a:pt x="-74" y="3695"/>
                    <a:pt x="3420" y="78"/>
                    <a:pt x="7806" y="2"/>
                  </a:cubicBezTo>
                  <a:cubicBezTo>
                    <a:pt x="7852" y="2"/>
                    <a:pt x="7897" y="1"/>
                    <a:pt x="7942" y="1"/>
                  </a:cubicBezTo>
                  <a:cubicBezTo>
                    <a:pt x="12253" y="-74"/>
                    <a:pt x="15808" y="3359"/>
                    <a:pt x="15884" y="7669"/>
                  </a:cubicBezTo>
                  <a:cubicBezTo>
                    <a:pt x="15885" y="7715"/>
                    <a:pt x="15885" y="7761"/>
                    <a:pt x="15885" y="7807"/>
                  </a:cubicBez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7727607" y="5217835"/>
              <a:ext cx="53812" cy="53812"/>
            </a:xfrm>
            <a:custGeom>
              <a:avLst/>
              <a:gdLst>
                <a:gd name="connsiteX0" fmla="*/ 15885 w 15886"/>
                <a:gd name="connsiteY0" fmla="*/ 7806 h 15886"/>
                <a:gd name="connsiteX1" fmla="*/ 8080 w 15886"/>
                <a:gd name="connsiteY1" fmla="*/ 15885 h 15886"/>
                <a:gd name="connsiteX2" fmla="*/ 1 w 15886"/>
                <a:gd name="connsiteY2" fmla="*/ 8080 h 15886"/>
                <a:gd name="connsiteX3" fmla="*/ 7806 w 15886"/>
                <a:gd name="connsiteY3" fmla="*/ 1 h 15886"/>
                <a:gd name="connsiteX4" fmla="*/ 7942 w 15886"/>
                <a:gd name="connsiteY4" fmla="*/ 0 h 15886"/>
                <a:gd name="connsiteX5" fmla="*/ 15885 w 15886"/>
                <a:gd name="connsiteY5" fmla="*/ 7806 h 15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86" h="15886">
                  <a:moveTo>
                    <a:pt x="15885" y="7806"/>
                  </a:moveTo>
                  <a:cubicBezTo>
                    <a:pt x="15961" y="12192"/>
                    <a:pt x="12466" y="15809"/>
                    <a:pt x="8080" y="15885"/>
                  </a:cubicBezTo>
                  <a:cubicBezTo>
                    <a:pt x="3694" y="15961"/>
                    <a:pt x="77" y="12466"/>
                    <a:pt x="1" y="8080"/>
                  </a:cubicBezTo>
                  <a:cubicBezTo>
                    <a:pt x="-74" y="3694"/>
                    <a:pt x="3420" y="77"/>
                    <a:pt x="7806" y="1"/>
                  </a:cubicBezTo>
                  <a:cubicBezTo>
                    <a:pt x="7852" y="0"/>
                    <a:pt x="7897" y="0"/>
                    <a:pt x="7942" y="0"/>
                  </a:cubicBezTo>
                  <a:cubicBezTo>
                    <a:pt x="12276" y="-1"/>
                    <a:pt x="15810" y="3473"/>
                    <a:pt x="15885" y="7806"/>
                  </a:cubicBez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5" name="任意多边形: 形状 124"/>
            <p:cNvSpPr/>
            <p:nvPr/>
          </p:nvSpPr>
          <p:spPr>
            <a:xfrm>
              <a:off x="10691459" y="4645845"/>
              <a:ext cx="342821" cy="695849"/>
            </a:xfrm>
            <a:custGeom>
              <a:avLst/>
              <a:gdLst>
                <a:gd name="connsiteX0" fmla="*/ 101206 w 101206"/>
                <a:gd name="connsiteY0" fmla="*/ 204330 h 205425"/>
                <a:gd name="connsiteX1" fmla="*/ 82170 w 101206"/>
                <a:gd name="connsiteY1" fmla="*/ 25199 h 205425"/>
                <a:gd name="connsiteX2" fmla="*/ 53137 w 101206"/>
                <a:gd name="connsiteY2" fmla="*/ 0 h 205425"/>
                <a:gd name="connsiteX3" fmla="*/ 0 w 101206"/>
                <a:gd name="connsiteY3" fmla="*/ 136950 h 205425"/>
                <a:gd name="connsiteX4" fmla="*/ 10819 w 101206"/>
                <a:gd name="connsiteY4" fmla="*/ 205425 h 20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06" h="205425">
                  <a:moveTo>
                    <a:pt x="101206" y="204330"/>
                  </a:moveTo>
                  <a:lnTo>
                    <a:pt x="82170" y="25199"/>
                  </a:lnTo>
                  <a:cubicBezTo>
                    <a:pt x="78610" y="13010"/>
                    <a:pt x="69982" y="6711"/>
                    <a:pt x="53137" y="0"/>
                  </a:cubicBezTo>
                  <a:lnTo>
                    <a:pt x="0" y="136950"/>
                  </a:lnTo>
                  <a:lnTo>
                    <a:pt x="10819" y="205425"/>
                  </a:lnTo>
                  <a:close/>
                </a:path>
              </a:pathLst>
            </a:custGeom>
            <a:gradFill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</a:gradFill>
            <a:ln w="1367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6" name="任意多边形: 形状 125"/>
            <p:cNvSpPr/>
            <p:nvPr/>
          </p:nvSpPr>
          <p:spPr>
            <a:xfrm>
              <a:off x="9390221" y="4689305"/>
              <a:ext cx="409241" cy="648676"/>
            </a:xfrm>
            <a:custGeom>
              <a:avLst/>
              <a:gdLst>
                <a:gd name="connsiteX0" fmla="*/ 95181 w 120814"/>
                <a:gd name="connsiteY0" fmla="*/ 191500 h 191499"/>
                <a:gd name="connsiteX1" fmla="*/ 120790 w 120814"/>
                <a:gd name="connsiteY1" fmla="*/ 67423 h 191499"/>
                <a:gd name="connsiteX2" fmla="*/ 89839 w 120814"/>
                <a:gd name="connsiteY2" fmla="*/ 32774 h 191499"/>
                <a:gd name="connsiteX3" fmla="*/ 62449 w 120814"/>
                <a:gd name="connsiteY3" fmla="*/ 4563 h 191499"/>
                <a:gd name="connsiteX4" fmla="*/ 40564 w 120814"/>
                <a:gd name="connsiteY4" fmla="*/ 4503 h 191499"/>
                <a:gd name="connsiteX5" fmla="*/ 36840 w 120814"/>
                <a:gd name="connsiteY5" fmla="*/ 10451 h 191499"/>
                <a:gd name="connsiteX6" fmla="*/ 0 w 120814"/>
                <a:gd name="connsiteY6" fmla="*/ 191500 h 19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814" h="191499">
                  <a:moveTo>
                    <a:pt x="95181" y="191500"/>
                  </a:moveTo>
                  <a:cubicBezTo>
                    <a:pt x="108876" y="127407"/>
                    <a:pt x="120790" y="67423"/>
                    <a:pt x="120790" y="67423"/>
                  </a:cubicBezTo>
                  <a:cubicBezTo>
                    <a:pt x="121749" y="62493"/>
                    <a:pt x="93400" y="36335"/>
                    <a:pt x="89839" y="32774"/>
                  </a:cubicBezTo>
                  <a:lnTo>
                    <a:pt x="62449" y="4563"/>
                  </a:lnTo>
                  <a:cubicBezTo>
                    <a:pt x="56422" y="-1497"/>
                    <a:pt x="46624" y="-1524"/>
                    <a:pt x="40564" y="4503"/>
                  </a:cubicBezTo>
                  <a:cubicBezTo>
                    <a:pt x="38883" y="6174"/>
                    <a:pt x="37609" y="8209"/>
                    <a:pt x="36840" y="10451"/>
                  </a:cubicBezTo>
                  <a:lnTo>
                    <a:pt x="0" y="191500"/>
                  </a:lnTo>
                  <a:close/>
                </a:path>
              </a:pathLst>
            </a:custGeom>
            <a:gradFill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</a:gradFill>
            <a:ln w="1367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7" name="任意多边形: 形状 126"/>
            <p:cNvSpPr/>
            <p:nvPr/>
          </p:nvSpPr>
          <p:spPr>
            <a:xfrm>
              <a:off x="10053134" y="4286325"/>
              <a:ext cx="382718" cy="442559"/>
            </a:xfrm>
            <a:custGeom>
              <a:avLst/>
              <a:gdLst>
                <a:gd name="connsiteX0" fmla="*/ 0 w 112984"/>
                <a:gd name="connsiteY0" fmla="*/ 0 h 130650"/>
                <a:gd name="connsiteX1" fmla="*/ 112984 w 112984"/>
                <a:gd name="connsiteY1" fmla="*/ 0 h 130650"/>
                <a:gd name="connsiteX2" fmla="*/ 112984 w 112984"/>
                <a:gd name="connsiteY2" fmla="*/ 130651 h 130650"/>
                <a:gd name="connsiteX3" fmla="*/ 0 w 112984"/>
                <a:gd name="connsiteY3" fmla="*/ 130651 h 13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984" h="130650">
                  <a:moveTo>
                    <a:pt x="0" y="0"/>
                  </a:moveTo>
                  <a:lnTo>
                    <a:pt x="112984" y="0"/>
                  </a:lnTo>
                  <a:lnTo>
                    <a:pt x="112984" y="130651"/>
                  </a:lnTo>
                  <a:lnTo>
                    <a:pt x="0" y="130651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10429094" y="3908603"/>
              <a:ext cx="123435" cy="187324"/>
            </a:xfrm>
            <a:custGeom>
              <a:avLst/>
              <a:gdLst>
                <a:gd name="connsiteX0" fmla="*/ 9527 w 36440"/>
                <a:gd name="connsiteY0" fmla="*/ 54401 h 55301"/>
                <a:gd name="connsiteX1" fmla="*/ 9527 w 36440"/>
                <a:gd name="connsiteY1" fmla="*/ 54401 h 55301"/>
                <a:gd name="connsiteX2" fmla="*/ 28331 w 36440"/>
                <a:gd name="connsiteY2" fmla="*/ 45691 h 55301"/>
                <a:gd name="connsiteX3" fmla="*/ 28700 w 36440"/>
                <a:gd name="connsiteY3" fmla="*/ 44540 h 55301"/>
                <a:gd name="connsiteX4" fmla="*/ 35958 w 36440"/>
                <a:gd name="connsiteY4" fmla="*/ 18657 h 55301"/>
                <a:gd name="connsiteX5" fmla="*/ 26919 w 36440"/>
                <a:gd name="connsiteY5" fmla="*/ 990 h 55301"/>
                <a:gd name="connsiteX6" fmla="*/ 26919 w 36440"/>
                <a:gd name="connsiteY6" fmla="*/ 990 h 55301"/>
                <a:gd name="connsiteX7" fmla="*/ 8292 w 36440"/>
                <a:gd name="connsiteY7" fmla="*/ 9150 h 55301"/>
                <a:gd name="connsiteX8" fmla="*/ 7746 w 36440"/>
                <a:gd name="connsiteY8" fmla="*/ 10851 h 55301"/>
                <a:gd name="connsiteX9" fmla="*/ 488 w 36440"/>
                <a:gd name="connsiteY9" fmla="*/ 36597 h 55301"/>
                <a:gd name="connsiteX10" fmla="*/ 9527 w 36440"/>
                <a:gd name="connsiteY10" fmla="*/ 54401 h 55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440" h="55301">
                  <a:moveTo>
                    <a:pt x="9527" y="54401"/>
                  </a:moveTo>
                  <a:lnTo>
                    <a:pt x="9527" y="54401"/>
                  </a:lnTo>
                  <a:cubicBezTo>
                    <a:pt x="17125" y="57188"/>
                    <a:pt x="25544" y="53288"/>
                    <a:pt x="28331" y="45691"/>
                  </a:cubicBezTo>
                  <a:cubicBezTo>
                    <a:pt x="28470" y="45312"/>
                    <a:pt x="28592" y="44929"/>
                    <a:pt x="28700" y="44540"/>
                  </a:cubicBezTo>
                  <a:lnTo>
                    <a:pt x="35958" y="18657"/>
                  </a:lnTo>
                  <a:cubicBezTo>
                    <a:pt x="37862" y="11328"/>
                    <a:pt x="33977" y="3734"/>
                    <a:pt x="26919" y="990"/>
                  </a:cubicBezTo>
                  <a:lnTo>
                    <a:pt x="26919" y="990"/>
                  </a:lnTo>
                  <a:cubicBezTo>
                    <a:pt x="19522" y="-1900"/>
                    <a:pt x="11183" y="1753"/>
                    <a:pt x="8292" y="9150"/>
                  </a:cubicBezTo>
                  <a:cubicBezTo>
                    <a:pt x="8075" y="9705"/>
                    <a:pt x="7893" y="10273"/>
                    <a:pt x="7746" y="10851"/>
                  </a:cubicBezTo>
                  <a:lnTo>
                    <a:pt x="488" y="36597"/>
                  </a:lnTo>
                  <a:cubicBezTo>
                    <a:pt x="-1429" y="43963"/>
                    <a:pt x="2449" y="51602"/>
                    <a:pt x="9527" y="54401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9975164" y="3662844"/>
              <a:ext cx="519614" cy="783297"/>
            </a:xfrm>
            <a:custGeom>
              <a:avLst/>
              <a:gdLst>
                <a:gd name="connsiteX0" fmla="*/ 151067 w 153398"/>
                <a:gd name="connsiteY0" fmla="*/ 50672 h 231241"/>
                <a:gd name="connsiteX1" fmla="*/ 153395 w 153398"/>
                <a:gd name="connsiteY1" fmla="*/ 143661 h 231241"/>
                <a:gd name="connsiteX2" fmla="*/ 148328 w 153398"/>
                <a:gd name="connsiteY2" fmla="*/ 168860 h 231241"/>
                <a:gd name="connsiteX3" fmla="*/ 107243 w 153398"/>
                <a:gd name="connsiteY3" fmla="*/ 223640 h 231241"/>
                <a:gd name="connsiteX4" fmla="*/ 80674 w 153398"/>
                <a:gd name="connsiteY4" fmla="*/ 231172 h 231241"/>
                <a:gd name="connsiteX5" fmla="*/ 74648 w 153398"/>
                <a:gd name="connsiteY5" fmla="*/ 231172 h 231241"/>
                <a:gd name="connsiteX6" fmla="*/ 53695 w 153398"/>
                <a:gd name="connsiteY6" fmla="*/ 224872 h 231241"/>
                <a:gd name="connsiteX7" fmla="*/ 8775 w 153398"/>
                <a:gd name="connsiteY7" fmla="*/ 172284 h 231241"/>
                <a:gd name="connsiteX8" fmla="*/ 2476 w 153398"/>
                <a:gd name="connsiteY8" fmla="*/ 147359 h 231241"/>
                <a:gd name="connsiteX9" fmla="*/ 147 w 153398"/>
                <a:gd name="connsiteY9" fmla="*/ 54369 h 231241"/>
                <a:gd name="connsiteX10" fmla="*/ 44656 w 153398"/>
                <a:gd name="connsiteY10" fmla="*/ 1506 h 231241"/>
                <a:gd name="connsiteX11" fmla="*/ 104093 w 153398"/>
                <a:gd name="connsiteY11" fmla="*/ 0 h 231241"/>
                <a:gd name="connsiteX12" fmla="*/ 151067 w 153398"/>
                <a:gd name="connsiteY12" fmla="*/ 50672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3398" h="231241">
                  <a:moveTo>
                    <a:pt x="151067" y="50672"/>
                  </a:moveTo>
                  <a:lnTo>
                    <a:pt x="153395" y="143661"/>
                  </a:lnTo>
                  <a:cubicBezTo>
                    <a:pt x="153483" y="152322"/>
                    <a:pt x="151757" y="160906"/>
                    <a:pt x="148328" y="168860"/>
                  </a:cubicBezTo>
                  <a:cubicBezTo>
                    <a:pt x="138878" y="190909"/>
                    <a:pt x="138878" y="190909"/>
                    <a:pt x="107243" y="223640"/>
                  </a:cubicBezTo>
                  <a:cubicBezTo>
                    <a:pt x="99483" y="229061"/>
                    <a:pt x="90125" y="231714"/>
                    <a:pt x="80674" y="231172"/>
                  </a:cubicBezTo>
                  <a:lnTo>
                    <a:pt x="74648" y="231172"/>
                  </a:lnTo>
                  <a:cubicBezTo>
                    <a:pt x="67202" y="231144"/>
                    <a:pt x="59923" y="228955"/>
                    <a:pt x="53695" y="224872"/>
                  </a:cubicBezTo>
                  <a:cubicBezTo>
                    <a:pt x="19320" y="194196"/>
                    <a:pt x="19320" y="194196"/>
                    <a:pt x="8775" y="172284"/>
                  </a:cubicBezTo>
                  <a:cubicBezTo>
                    <a:pt x="4970" y="164502"/>
                    <a:pt x="2824" y="156014"/>
                    <a:pt x="2476" y="147359"/>
                  </a:cubicBezTo>
                  <a:lnTo>
                    <a:pt x="147" y="54369"/>
                  </a:lnTo>
                  <a:cubicBezTo>
                    <a:pt x="-1914" y="27559"/>
                    <a:pt x="17887" y="4042"/>
                    <a:pt x="44656" y="1506"/>
                  </a:cubicBezTo>
                  <a:lnTo>
                    <a:pt x="104093" y="0"/>
                  </a:lnTo>
                  <a:cubicBezTo>
                    <a:pt x="130914" y="1330"/>
                    <a:pt x="151769" y="23827"/>
                    <a:pt x="151067" y="50672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9975164" y="3664232"/>
              <a:ext cx="478807" cy="782135"/>
            </a:xfrm>
            <a:custGeom>
              <a:avLst/>
              <a:gdLst>
                <a:gd name="connsiteX0" fmla="*/ 139015 w 141351"/>
                <a:gd name="connsiteY0" fmla="*/ 50535 h 230898"/>
                <a:gd name="connsiteX1" fmla="*/ 141343 w 141351"/>
                <a:gd name="connsiteY1" fmla="*/ 143524 h 230898"/>
                <a:gd name="connsiteX2" fmla="*/ 136413 w 141351"/>
                <a:gd name="connsiteY2" fmla="*/ 168723 h 230898"/>
                <a:gd name="connsiteX3" fmla="*/ 94643 w 141351"/>
                <a:gd name="connsiteY3" fmla="*/ 223503 h 230898"/>
                <a:gd name="connsiteX4" fmla="*/ 74101 w 141351"/>
                <a:gd name="connsiteY4" fmla="*/ 230898 h 230898"/>
                <a:gd name="connsiteX5" fmla="*/ 53147 w 141351"/>
                <a:gd name="connsiteY5" fmla="*/ 224599 h 230898"/>
                <a:gd name="connsiteX6" fmla="*/ 8775 w 141351"/>
                <a:gd name="connsiteY6" fmla="*/ 171873 h 230898"/>
                <a:gd name="connsiteX7" fmla="*/ 2476 w 141351"/>
                <a:gd name="connsiteY7" fmla="*/ 146948 h 230898"/>
                <a:gd name="connsiteX8" fmla="*/ 147 w 141351"/>
                <a:gd name="connsiteY8" fmla="*/ 53958 h 230898"/>
                <a:gd name="connsiteX9" fmla="*/ 44656 w 141351"/>
                <a:gd name="connsiteY9" fmla="*/ 1096 h 230898"/>
                <a:gd name="connsiteX10" fmla="*/ 92041 w 141351"/>
                <a:gd name="connsiteY10" fmla="*/ 0 h 230898"/>
                <a:gd name="connsiteX11" fmla="*/ 139015 w 141351"/>
                <a:gd name="connsiteY11" fmla="*/ 50535 h 230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351" h="230898">
                  <a:moveTo>
                    <a:pt x="139015" y="50535"/>
                  </a:moveTo>
                  <a:lnTo>
                    <a:pt x="141343" y="143524"/>
                  </a:lnTo>
                  <a:cubicBezTo>
                    <a:pt x="141483" y="152176"/>
                    <a:pt x="139803" y="160761"/>
                    <a:pt x="136413" y="168723"/>
                  </a:cubicBezTo>
                  <a:cubicBezTo>
                    <a:pt x="126964" y="190772"/>
                    <a:pt x="126964" y="190772"/>
                    <a:pt x="94643" y="223503"/>
                  </a:cubicBezTo>
                  <a:cubicBezTo>
                    <a:pt x="88692" y="227972"/>
                    <a:pt x="81535" y="230549"/>
                    <a:pt x="74101" y="230898"/>
                  </a:cubicBezTo>
                  <a:cubicBezTo>
                    <a:pt x="66654" y="230870"/>
                    <a:pt x="59375" y="228682"/>
                    <a:pt x="53147" y="224599"/>
                  </a:cubicBezTo>
                  <a:cubicBezTo>
                    <a:pt x="19320" y="193785"/>
                    <a:pt x="19320" y="193785"/>
                    <a:pt x="8775" y="171873"/>
                  </a:cubicBezTo>
                  <a:cubicBezTo>
                    <a:pt x="4970" y="164091"/>
                    <a:pt x="2824" y="155603"/>
                    <a:pt x="2476" y="146948"/>
                  </a:cubicBezTo>
                  <a:lnTo>
                    <a:pt x="147" y="53958"/>
                  </a:lnTo>
                  <a:cubicBezTo>
                    <a:pt x="-1914" y="27148"/>
                    <a:pt x="17887" y="3631"/>
                    <a:pt x="44656" y="1096"/>
                  </a:cubicBezTo>
                  <a:lnTo>
                    <a:pt x="92041" y="0"/>
                  </a:lnTo>
                  <a:cubicBezTo>
                    <a:pt x="118907" y="1113"/>
                    <a:pt x="139864" y="23658"/>
                    <a:pt x="139015" y="50535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9913944" y="3922112"/>
              <a:ext cx="127554" cy="187077"/>
            </a:xfrm>
            <a:custGeom>
              <a:avLst/>
              <a:gdLst>
                <a:gd name="connsiteX0" fmla="*/ 28766 w 37656"/>
                <a:gd name="connsiteY0" fmla="*/ 53699 h 55228"/>
                <a:gd name="connsiteX1" fmla="*/ 28766 w 37656"/>
                <a:gd name="connsiteY1" fmla="*/ 53699 h 55228"/>
                <a:gd name="connsiteX2" fmla="*/ 10313 w 37656"/>
                <a:gd name="connsiteY2" fmla="*/ 47815 h 55228"/>
                <a:gd name="connsiteX3" fmla="*/ 9181 w 37656"/>
                <a:gd name="connsiteY3" fmla="*/ 44797 h 55228"/>
                <a:gd name="connsiteX4" fmla="*/ 690 w 37656"/>
                <a:gd name="connsiteY4" fmla="*/ 19324 h 55228"/>
                <a:gd name="connsiteX5" fmla="*/ 8771 w 37656"/>
                <a:gd name="connsiteY5" fmla="*/ 1247 h 55228"/>
                <a:gd name="connsiteX6" fmla="*/ 8771 w 37656"/>
                <a:gd name="connsiteY6" fmla="*/ 1247 h 55228"/>
                <a:gd name="connsiteX7" fmla="*/ 27922 w 37656"/>
                <a:gd name="connsiteY7" fmla="*/ 8642 h 55228"/>
                <a:gd name="connsiteX8" fmla="*/ 28491 w 37656"/>
                <a:gd name="connsiteY8" fmla="*/ 10149 h 55228"/>
                <a:gd name="connsiteX9" fmla="*/ 36982 w 37656"/>
                <a:gd name="connsiteY9" fmla="*/ 35621 h 55228"/>
                <a:gd name="connsiteX10" fmla="*/ 28765 w 37656"/>
                <a:gd name="connsiteY10" fmla="*/ 53699 h 5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56" h="55228">
                  <a:moveTo>
                    <a:pt x="28766" y="53699"/>
                  </a:moveTo>
                  <a:lnTo>
                    <a:pt x="28766" y="53699"/>
                  </a:lnTo>
                  <a:cubicBezTo>
                    <a:pt x="22045" y="57169"/>
                    <a:pt x="13784" y="54535"/>
                    <a:pt x="10313" y="47815"/>
                  </a:cubicBezTo>
                  <a:cubicBezTo>
                    <a:pt x="9818" y="46857"/>
                    <a:pt x="9439" y="45844"/>
                    <a:pt x="9181" y="44797"/>
                  </a:cubicBezTo>
                  <a:lnTo>
                    <a:pt x="690" y="19324"/>
                  </a:lnTo>
                  <a:cubicBezTo>
                    <a:pt x="-1575" y="12122"/>
                    <a:pt x="1893" y="4362"/>
                    <a:pt x="8771" y="1247"/>
                  </a:cubicBezTo>
                  <a:lnTo>
                    <a:pt x="8771" y="1247"/>
                  </a:lnTo>
                  <a:cubicBezTo>
                    <a:pt x="16101" y="-1999"/>
                    <a:pt x="24676" y="1312"/>
                    <a:pt x="27922" y="8642"/>
                  </a:cubicBezTo>
                  <a:cubicBezTo>
                    <a:pt x="28139" y="9134"/>
                    <a:pt x="28330" y="9636"/>
                    <a:pt x="28491" y="10149"/>
                  </a:cubicBezTo>
                  <a:lnTo>
                    <a:pt x="36982" y="35621"/>
                  </a:lnTo>
                  <a:cubicBezTo>
                    <a:pt x="39230" y="42860"/>
                    <a:pt x="35696" y="50633"/>
                    <a:pt x="28765" y="53699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9948292" y="3517177"/>
              <a:ext cx="585441" cy="544616"/>
            </a:xfrm>
            <a:custGeom>
              <a:avLst/>
              <a:gdLst>
                <a:gd name="connsiteX0" fmla="*/ 172831 w 172831"/>
                <a:gd name="connsiteY0" fmla="*/ 107232 h 160779"/>
                <a:gd name="connsiteX1" fmla="*/ 159410 w 172831"/>
                <a:gd name="connsiteY1" fmla="*/ 159684 h 160779"/>
                <a:gd name="connsiteX2" fmla="*/ 140922 w 172831"/>
                <a:gd name="connsiteY2" fmla="*/ 95317 h 160779"/>
                <a:gd name="connsiteX3" fmla="*/ 131199 w 172831"/>
                <a:gd name="connsiteY3" fmla="*/ 108328 h 160779"/>
                <a:gd name="connsiteX4" fmla="*/ 113395 w 172831"/>
                <a:gd name="connsiteY4" fmla="*/ 112436 h 160779"/>
                <a:gd name="connsiteX5" fmla="*/ 113258 w 172831"/>
                <a:gd name="connsiteY5" fmla="*/ 112573 h 160779"/>
                <a:gd name="connsiteX6" fmla="*/ 29033 w 172831"/>
                <a:gd name="connsiteY6" fmla="*/ 132431 h 160779"/>
                <a:gd name="connsiteX7" fmla="*/ 9723 w 172831"/>
                <a:gd name="connsiteY7" fmla="*/ 160780 h 160779"/>
                <a:gd name="connsiteX8" fmla="*/ 0 w 172831"/>
                <a:gd name="connsiteY8" fmla="*/ 91072 h 160779"/>
                <a:gd name="connsiteX9" fmla="*/ 23418 w 172831"/>
                <a:gd name="connsiteY9" fmla="*/ 19310 h 160779"/>
                <a:gd name="connsiteX10" fmla="*/ 119421 w 172831"/>
                <a:gd name="connsiteY10" fmla="*/ 0 h 160779"/>
                <a:gd name="connsiteX11" fmla="*/ 139004 w 172831"/>
                <a:gd name="connsiteY11" fmla="*/ 17804 h 160779"/>
                <a:gd name="connsiteX12" fmla="*/ 165573 w 172831"/>
                <a:gd name="connsiteY12" fmla="*/ 41633 h 160779"/>
                <a:gd name="connsiteX13" fmla="*/ 172831 w 172831"/>
                <a:gd name="connsiteY13" fmla="*/ 107232 h 16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2831" h="160779">
                  <a:moveTo>
                    <a:pt x="172831" y="107232"/>
                  </a:moveTo>
                  <a:lnTo>
                    <a:pt x="159410" y="159684"/>
                  </a:lnTo>
                  <a:lnTo>
                    <a:pt x="140922" y="95317"/>
                  </a:lnTo>
                  <a:lnTo>
                    <a:pt x="131199" y="108328"/>
                  </a:lnTo>
                  <a:lnTo>
                    <a:pt x="113395" y="112436"/>
                  </a:lnTo>
                  <a:lnTo>
                    <a:pt x="113258" y="112573"/>
                  </a:lnTo>
                  <a:lnTo>
                    <a:pt x="29033" y="132431"/>
                  </a:lnTo>
                  <a:lnTo>
                    <a:pt x="9723" y="160780"/>
                  </a:lnTo>
                  <a:lnTo>
                    <a:pt x="0" y="91072"/>
                  </a:lnTo>
                  <a:lnTo>
                    <a:pt x="23418" y="19310"/>
                  </a:lnTo>
                  <a:lnTo>
                    <a:pt x="119421" y="0"/>
                  </a:lnTo>
                  <a:lnTo>
                    <a:pt x="139004" y="17804"/>
                  </a:lnTo>
                  <a:lnTo>
                    <a:pt x="165573" y="41633"/>
                  </a:lnTo>
                  <a:lnTo>
                    <a:pt x="172831" y="107232"/>
                  </a:ln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9946436" y="3518569"/>
              <a:ext cx="477035" cy="544152"/>
            </a:xfrm>
            <a:custGeom>
              <a:avLst/>
              <a:gdLst>
                <a:gd name="connsiteX0" fmla="*/ 139552 w 140828"/>
                <a:gd name="connsiteY0" fmla="*/ 17667 h 160642"/>
                <a:gd name="connsiteX1" fmla="*/ 140785 w 140828"/>
                <a:gd name="connsiteY1" fmla="*/ 63956 h 160642"/>
                <a:gd name="connsiteX2" fmla="*/ 113395 w 140828"/>
                <a:gd name="connsiteY2" fmla="*/ 112436 h 160642"/>
                <a:gd name="connsiteX3" fmla="*/ 113395 w 140828"/>
                <a:gd name="connsiteY3" fmla="*/ 112436 h 160642"/>
                <a:gd name="connsiteX4" fmla="*/ 29033 w 140828"/>
                <a:gd name="connsiteY4" fmla="*/ 132294 h 160642"/>
                <a:gd name="connsiteX5" fmla="*/ 9724 w 140828"/>
                <a:gd name="connsiteY5" fmla="*/ 160643 h 160642"/>
                <a:gd name="connsiteX6" fmla="*/ 0 w 140828"/>
                <a:gd name="connsiteY6" fmla="*/ 90935 h 160642"/>
                <a:gd name="connsiteX7" fmla="*/ 23419 w 140828"/>
                <a:gd name="connsiteY7" fmla="*/ 19173 h 160642"/>
                <a:gd name="connsiteX8" fmla="*/ 119284 w 140828"/>
                <a:gd name="connsiteY8" fmla="*/ 0 h 160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828" h="160642">
                  <a:moveTo>
                    <a:pt x="139552" y="17667"/>
                  </a:moveTo>
                  <a:lnTo>
                    <a:pt x="140785" y="63956"/>
                  </a:lnTo>
                  <a:cubicBezTo>
                    <a:pt x="141596" y="84005"/>
                    <a:pt x="130986" y="102784"/>
                    <a:pt x="113395" y="112436"/>
                  </a:cubicBezTo>
                  <a:lnTo>
                    <a:pt x="113395" y="112436"/>
                  </a:lnTo>
                  <a:lnTo>
                    <a:pt x="29033" y="132294"/>
                  </a:lnTo>
                  <a:lnTo>
                    <a:pt x="9724" y="160643"/>
                  </a:lnTo>
                  <a:lnTo>
                    <a:pt x="0" y="90935"/>
                  </a:lnTo>
                  <a:lnTo>
                    <a:pt x="23419" y="19173"/>
                  </a:lnTo>
                  <a:lnTo>
                    <a:pt x="119284" y="0"/>
                  </a:lnTo>
                  <a:close/>
                </a:path>
              </a:pathLst>
            </a:custGeom>
            <a:solidFill>
              <a:srgbClr val="7D4C2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9508742" y="4562344"/>
              <a:ext cx="1456162" cy="775638"/>
            </a:xfrm>
            <a:custGeom>
              <a:avLst/>
              <a:gdLst>
                <a:gd name="connsiteX0" fmla="*/ 1029 w 429881"/>
                <a:gd name="connsiteY0" fmla="*/ 70529 h 228980"/>
                <a:gd name="connsiteX1" fmla="*/ 42936 w 429881"/>
                <a:gd name="connsiteY1" fmla="*/ 228981 h 228980"/>
                <a:gd name="connsiteX2" fmla="*/ 389420 w 429881"/>
                <a:gd name="connsiteY2" fmla="*/ 228981 h 228980"/>
                <a:gd name="connsiteX3" fmla="*/ 428862 w 429881"/>
                <a:gd name="connsiteY3" fmla="*/ 71077 h 228980"/>
                <a:gd name="connsiteX4" fmla="*/ 428862 w 429881"/>
                <a:gd name="connsiteY4" fmla="*/ 70392 h 228980"/>
                <a:gd name="connsiteX5" fmla="*/ 405991 w 429881"/>
                <a:gd name="connsiteY5" fmla="*/ 25473 h 228980"/>
                <a:gd name="connsiteX6" fmla="*/ 277806 w 429881"/>
                <a:gd name="connsiteY6" fmla="*/ 0 h 228980"/>
                <a:gd name="connsiteX7" fmla="*/ 221793 w 429881"/>
                <a:gd name="connsiteY7" fmla="*/ 61354 h 228980"/>
                <a:gd name="connsiteX8" fmla="*/ 152359 w 429881"/>
                <a:gd name="connsiteY8" fmla="*/ 0 h 228980"/>
                <a:gd name="connsiteX9" fmla="*/ 29926 w 429881"/>
                <a:gd name="connsiteY9" fmla="*/ 23418 h 228980"/>
                <a:gd name="connsiteX10" fmla="*/ 207 w 429881"/>
                <a:gd name="connsiteY10" fmla="*/ 65599 h 228980"/>
                <a:gd name="connsiteX11" fmla="*/ 1029 w 429881"/>
                <a:gd name="connsiteY11" fmla="*/ 70529 h 22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9881" h="228980">
                  <a:moveTo>
                    <a:pt x="1029" y="70529"/>
                  </a:moveTo>
                  <a:cubicBezTo>
                    <a:pt x="13081" y="123118"/>
                    <a:pt x="28419" y="175707"/>
                    <a:pt x="42936" y="228981"/>
                  </a:cubicBezTo>
                  <a:lnTo>
                    <a:pt x="389420" y="228981"/>
                  </a:lnTo>
                  <a:cubicBezTo>
                    <a:pt x="402431" y="177351"/>
                    <a:pt x="416810" y="124625"/>
                    <a:pt x="428862" y="71077"/>
                  </a:cubicBezTo>
                  <a:cubicBezTo>
                    <a:pt x="428862" y="71077"/>
                    <a:pt x="428862" y="71077"/>
                    <a:pt x="428862" y="70392"/>
                  </a:cubicBezTo>
                  <a:cubicBezTo>
                    <a:pt x="433166" y="51851"/>
                    <a:pt x="423517" y="32900"/>
                    <a:pt x="405991" y="25473"/>
                  </a:cubicBezTo>
                  <a:cubicBezTo>
                    <a:pt x="404074" y="24651"/>
                    <a:pt x="285201" y="0"/>
                    <a:pt x="277806" y="0"/>
                  </a:cubicBezTo>
                  <a:lnTo>
                    <a:pt x="221793" y="61354"/>
                  </a:lnTo>
                  <a:lnTo>
                    <a:pt x="152359" y="0"/>
                  </a:lnTo>
                  <a:cubicBezTo>
                    <a:pt x="146060" y="0"/>
                    <a:pt x="36089" y="22186"/>
                    <a:pt x="29926" y="23418"/>
                  </a:cubicBezTo>
                  <a:cubicBezTo>
                    <a:pt x="10886" y="28098"/>
                    <a:pt x="-1794" y="46095"/>
                    <a:pt x="207" y="65599"/>
                  </a:cubicBezTo>
                  <a:cubicBezTo>
                    <a:pt x="346" y="67262"/>
                    <a:pt x="621" y="68911"/>
                    <a:pt x="1029" y="70529"/>
                  </a:cubicBezTo>
                  <a:close/>
                </a:path>
              </a:pathLst>
            </a:custGeom>
            <a:gradFill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</a:gradFill>
            <a:ln w="1367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6" name="任意多边形: 形状 135"/>
            <p:cNvSpPr/>
            <p:nvPr/>
          </p:nvSpPr>
          <p:spPr>
            <a:xfrm>
              <a:off x="10181634" y="4824447"/>
              <a:ext cx="126643" cy="513534"/>
            </a:xfrm>
            <a:custGeom>
              <a:avLst/>
              <a:gdLst>
                <a:gd name="connsiteX0" fmla="*/ 37388 w 37387"/>
                <a:gd name="connsiteY0" fmla="*/ 151604 h 151603"/>
                <a:gd name="connsiteX1" fmla="*/ 22871 w 37387"/>
                <a:gd name="connsiteY1" fmla="*/ 0 h 151603"/>
                <a:gd name="connsiteX2" fmla="*/ 14791 w 37387"/>
                <a:gd name="connsiteY2" fmla="*/ 0 h 151603"/>
                <a:gd name="connsiteX3" fmla="*/ 0 w 37387"/>
                <a:gd name="connsiteY3" fmla="*/ 151604 h 151603"/>
                <a:gd name="connsiteX4" fmla="*/ 37388 w 37387"/>
                <a:gd name="connsiteY4" fmla="*/ 151604 h 15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87" h="151603">
                  <a:moveTo>
                    <a:pt x="37388" y="151604"/>
                  </a:moveTo>
                  <a:lnTo>
                    <a:pt x="22871" y="0"/>
                  </a:lnTo>
                  <a:lnTo>
                    <a:pt x="14791" y="0"/>
                  </a:lnTo>
                  <a:lnTo>
                    <a:pt x="0" y="151604"/>
                  </a:lnTo>
                  <a:lnTo>
                    <a:pt x="37388" y="151604"/>
                  </a:lnTo>
                  <a:close/>
                </a:path>
              </a:pathLst>
            </a:custGeom>
            <a:solidFill>
              <a:srgbClr val="3C4A5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10785634" y="5080522"/>
              <a:ext cx="35252" cy="257463"/>
            </a:xfrm>
            <a:custGeom>
              <a:avLst/>
              <a:gdLst>
                <a:gd name="connsiteX0" fmla="*/ 8080 w 10407"/>
                <a:gd name="connsiteY0" fmla="*/ 76007 h 76007"/>
                <a:gd name="connsiteX1" fmla="*/ 10408 w 10407"/>
                <a:gd name="connsiteY1" fmla="*/ 0 h 76007"/>
                <a:gd name="connsiteX2" fmla="*/ 0 w 10407"/>
                <a:gd name="connsiteY2" fmla="*/ 76007 h 76007"/>
                <a:gd name="connsiteX3" fmla="*/ 8080 w 10407"/>
                <a:gd name="connsiteY3" fmla="*/ 76007 h 7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" h="76007">
                  <a:moveTo>
                    <a:pt x="8080" y="76007"/>
                  </a:moveTo>
                  <a:lnTo>
                    <a:pt x="10408" y="0"/>
                  </a:lnTo>
                  <a:lnTo>
                    <a:pt x="0" y="76007"/>
                  </a:lnTo>
                  <a:lnTo>
                    <a:pt x="8080" y="76007"/>
                  </a:lnTo>
                  <a:close/>
                </a:path>
              </a:pathLst>
            </a:custGeom>
            <a:gradFill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</a:gradFill>
            <a:ln w="1367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10181634" y="4725174"/>
              <a:ext cx="125715" cy="115509"/>
            </a:xfrm>
            <a:custGeom>
              <a:avLst/>
              <a:gdLst>
                <a:gd name="connsiteX0" fmla="*/ 22186 w 37113"/>
                <a:gd name="connsiteY0" fmla="*/ 0 h 34100"/>
                <a:gd name="connsiteX1" fmla="*/ 37113 w 37113"/>
                <a:gd name="connsiteY1" fmla="*/ 0 h 34100"/>
                <a:gd name="connsiteX2" fmla="*/ 37113 w 37113"/>
                <a:gd name="connsiteY2" fmla="*/ 34101 h 34100"/>
                <a:gd name="connsiteX3" fmla="*/ 22186 w 37113"/>
                <a:gd name="connsiteY3" fmla="*/ 34101 h 34100"/>
                <a:gd name="connsiteX4" fmla="*/ 14927 w 37113"/>
                <a:gd name="connsiteY4" fmla="*/ 34101 h 34100"/>
                <a:gd name="connsiteX5" fmla="*/ 14927 w 37113"/>
                <a:gd name="connsiteY5" fmla="*/ 0 h 34100"/>
                <a:gd name="connsiteX6" fmla="*/ 0 w 37113"/>
                <a:gd name="connsiteY6" fmla="*/ 0 h 34100"/>
                <a:gd name="connsiteX7" fmla="*/ 14927 w 37113"/>
                <a:gd name="connsiteY7" fmla="*/ 0 h 3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13" h="34100">
                  <a:moveTo>
                    <a:pt x="22186" y="0"/>
                  </a:moveTo>
                  <a:cubicBezTo>
                    <a:pt x="30430" y="0"/>
                    <a:pt x="37113" y="0"/>
                    <a:pt x="37113" y="0"/>
                  </a:cubicBezTo>
                  <a:lnTo>
                    <a:pt x="37113" y="34101"/>
                  </a:lnTo>
                  <a:cubicBezTo>
                    <a:pt x="37113" y="34101"/>
                    <a:pt x="30430" y="34101"/>
                    <a:pt x="22186" y="34101"/>
                  </a:cubicBezTo>
                  <a:lnTo>
                    <a:pt x="14927" y="34101"/>
                  </a:lnTo>
                  <a:lnTo>
                    <a:pt x="14927" y="0"/>
                  </a:lnTo>
                  <a:cubicBezTo>
                    <a:pt x="6683" y="0"/>
                    <a:pt x="0" y="0"/>
                    <a:pt x="0" y="0"/>
                  </a:cubicBezTo>
                  <a:cubicBezTo>
                    <a:pt x="0" y="0"/>
                    <a:pt x="6683" y="0"/>
                    <a:pt x="14927" y="0"/>
                  </a:cubicBezTo>
                  <a:close/>
                </a:path>
              </a:pathLst>
            </a:custGeom>
            <a:solidFill>
              <a:srgbClr val="3C4A5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9825822" y="4562344"/>
              <a:ext cx="380861" cy="293647"/>
            </a:xfrm>
            <a:custGeom>
              <a:avLst/>
              <a:gdLst>
                <a:gd name="connsiteX0" fmla="*/ 58888 w 112436"/>
                <a:gd name="connsiteY0" fmla="*/ 0 h 86689"/>
                <a:gd name="connsiteX1" fmla="*/ 0 w 112436"/>
                <a:gd name="connsiteY1" fmla="*/ 10819 h 86689"/>
                <a:gd name="connsiteX2" fmla="*/ 85457 w 112436"/>
                <a:gd name="connsiteY2" fmla="*/ 86690 h 86689"/>
                <a:gd name="connsiteX3" fmla="*/ 112436 w 112436"/>
                <a:gd name="connsiteY3" fmla="*/ 46974 h 86689"/>
                <a:gd name="connsiteX4" fmla="*/ 58888 w 112436"/>
                <a:gd name="connsiteY4" fmla="*/ 0 h 8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36" h="86689">
                  <a:moveTo>
                    <a:pt x="58888" y="0"/>
                  </a:moveTo>
                  <a:lnTo>
                    <a:pt x="0" y="10819"/>
                  </a:lnTo>
                  <a:lnTo>
                    <a:pt x="85457" y="86690"/>
                  </a:lnTo>
                  <a:lnTo>
                    <a:pt x="112436" y="46974"/>
                  </a:lnTo>
                  <a:lnTo>
                    <a:pt x="58888" y="0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10266064" y="4562344"/>
              <a:ext cx="380861" cy="293647"/>
            </a:xfrm>
            <a:custGeom>
              <a:avLst/>
              <a:gdLst>
                <a:gd name="connsiteX0" fmla="*/ 53548 w 112436"/>
                <a:gd name="connsiteY0" fmla="*/ 0 h 86689"/>
                <a:gd name="connsiteX1" fmla="*/ 112436 w 112436"/>
                <a:gd name="connsiteY1" fmla="*/ 10819 h 86689"/>
                <a:gd name="connsiteX2" fmla="*/ 26979 w 112436"/>
                <a:gd name="connsiteY2" fmla="*/ 86690 h 86689"/>
                <a:gd name="connsiteX3" fmla="*/ 0 w 112436"/>
                <a:gd name="connsiteY3" fmla="*/ 46974 h 86689"/>
                <a:gd name="connsiteX4" fmla="*/ 53548 w 112436"/>
                <a:gd name="connsiteY4" fmla="*/ 0 h 8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36" h="86689">
                  <a:moveTo>
                    <a:pt x="53548" y="0"/>
                  </a:moveTo>
                  <a:lnTo>
                    <a:pt x="112436" y="10819"/>
                  </a:lnTo>
                  <a:lnTo>
                    <a:pt x="26979" y="86690"/>
                  </a:lnTo>
                  <a:lnTo>
                    <a:pt x="0" y="46974"/>
                  </a:lnTo>
                  <a:lnTo>
                    <a:pt x="53548" y="0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 rot="16369800">
              <a:off x="8113695" y="3830088"/>
              <a:ext cx="841512" cy="697241"/>
            </a:xfrm>
            <a:custGeom>
              <a:avLst/>
              <a:gdLst>
                <a:gd name="connsiteX0" fmla="*/ -24 w 248427"/>
                <a:gd name="connsiteY0" fmla="*/ -36 h 205836"/>
                <a:gd name="connsiteX1" fmla="*/ 248404 w 248427"/>
                <a:gd name="connsiteY1" fmla="*/ -36 h 205836"/>
                <a:gd name="connsiteX2" fmla="*/ 248404 w 248427"/>
                <a:gd name="connsiteY2" fmla="*/ 205800 h 205836"/>
                <a:gd name="connsiteX3" fmla="*/ -24 w 248427"/>
                <a:gd name="connsiteY3" fmla="*/ 205800 h 20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427" h="205836">
                  <a:moveTo>
                    <a:pt x="-24" y="-36"/>
                  </a:moveTo>
                  <a:lnTo>
                    <a:pt x="248404" y="-36"/>
                  </a:lnTo>
                  <a:lnTo>
                    <a:pt x="248404" y="205800"/>
                  </a:lnTo>
                  <a:lnTo>
                    <a:pt x="-24" y="205800"/>
                  </a:lnTo>
                  <a:close/>
                </a:path>
              </a:pathLst>
            </a:custGeom>
            <a:solidFill>
              <a:srgbClr val="E0E0E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 rot="16369800">
              <a:off x="7915791" y="4156656"/>
              <a:ext cx="841512" cy="25050"/>
            </a:xfrm>
            <a:custGeom>
              <a:avLst/>
              <a:gdLst>
                <a:gd name="connsiteX0" fmla="*/ -24 w 248427"/>
                <a:gd name="connsiteY0" fmla="*/ -36 h 7395"/>
                <a:gd name="connsiteX1" fmla="*/ 248404 w 248427"/>
                <a:gd name="connsiteY1" fmla="*/ -36 h 7395"/>
                <a:gd name="connsiteX2" fmla="*/ 248404 w 248427"/>
                <a:gd name="connsiteY2" fmla="*/ 7359 h 7395"/>
                <a:gd name="connsiteX3" fmla="*/ -24 w 248427"/>
                <a:gd name="connsiteY3" fmla="*/ 7359 h 7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427" h="7395">
                  <a:moveTo>
                    <a:pt x="-24" y="-36"/>
                  </a:moveTo>
                  <a:lnTo>
                    <a:pt x="248404" y="-36"/>
                  </a:lnTo>
                  <a:lnTo>
                    <a:pt x="248404" y="7359"/>
                  </a:lnTo>
                  <a:lnTo>
                    <a:pt x="-24" y="7359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 rot="16369800">
              <a:off x="8194473" y="4169749"/>
              <a:ext cx="841512" cy="25050"/>
            </a:xfrm>
            <a:custGeom>
              <a:avLst/>
              <a:gdLst>
                <a:gd name="connsiteX0" fmla="*/ -24 w 248427"/>
                <a:gd name="connsiteY0" fmla="*/ -36 h 7395"/>
                <a:gd name="connsiteX1" fmla="*/ 248404 w 248427"/>
                <a:gd name="connsiteY1" fmla="*/ -36 h 7395"/>
                <a:gd name="connsiteX2" fmla="*/ 248404 w 248427"/>
                <a:gd name="connsiteY2" fmla="*/ 7359 h 7395"/>
                <a:gd name="connsiteX3" fmla="*/ -24 w 248427"/>
                <a:gd name="connsiteY3" fmla="*/ 7359 h 7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427" h="7395">
                  <a:moveTo>
                    <a:pt x="-24" y="-36"/>
                  </a:moveTo>
                  <a:lnTo>
                    <a:pt x="248404" y="-36"/>
                  </a:lnTo>
                  <a:lnTo>
                    <a:pt x="248404" y="7359"/>
                  </a:lnTo>
                  <a:lnTo>
                    <a:pt x="-24" y="7359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4" name="任意多边形: 形状 143"/>
            <p:cNvSpPr/>
            <p:nvPr/>
          </p:nvSpPr>
          <p:spPr>
            <a:xfrm rot="16369800">
              <a:off x="7789907" y="4159454"/>
              <a:ext cx="841512" cy="6494"/>
            </a:xfrm>
            <a:custGeom>
              <a:avLst/>
              <a:gdLst>
                <a:gd name="connsiteX0" fmla="*/ -24 w 248427"/>
                <a:gd name="connsiteY0" fmla="*/ -36 h 1917"/>
                <a:gd name="connsiteX1" fmla="*/ 248404 w 248427"/>
                <a:gd name="connsiteY1" fmla="*/ -36 h 1917"/>
                <a:gd name="connsiteX2" fmla="*/ 248404 w 248427"/>
                <a:gd name="connsiteY2" fmla="*/ 1881 h 1917"/>
                <a:gd name="connsiteX3" fmla="*/ -24 w 248427"/>
                <a:gd name="connsiteY3" fmla="*/ 1881 h 1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427" h="1917">
                  <a:moveTo>
                    <a:pt x="-24" y="-36"/>
                  </a:moveTo>
                  <a:lnTo>
                    <a:pt x="248404" y="-36"/>
                  </a:lnTo>
                  <a:lnTo>
                    <a:pt x="248404" y="1881"/>
                  </a:lnTo>
                  <a:lnTo>
                    <a:pt x="-24" y="1881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5" name="任意多边形: 形状 144"/>
            <p:cNvSpPr/>
            <p:nvPr/>
          </p:nvSpPr>
          <p:spPr>
            <a:xfrm rot="16369800">
              <a:off x="7845050" y="4162442"/>
              <a:ext cx="841512" cy="6494"/>
            </a:xfrm>
            <a:custGeom>
              <a:avLst/>
              <a:gdLst>
                <a:gd name="connsiteX0" fmla="*/ -24 w 248427"/>
                <a:gd name="connsiteY0" fmla="*/ -36 h 1917"/>
                <a:gd name="connsiteX1" fmla="*/ 248404 w 248427"/>
                <a:gd name="connsiteY1" fmla="*/ -36 h 1917"/>
                <a:gd name="connsiteX2" fmla="*/ 248404 w 248427"/>
                <a:gd name="connsiteY2" fmla="*/ 1881 h 1917"/>
                <a:gd name="connsiteX3" fmla="*/ -24 w 248427"/>
                <a:gd name="connsiteY3" fmla="*/ 1881 h 1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427" h="1917">
                  <a:moveTo>
                    <a:pt x="-24" y="-36"/>
                  </a:moveTo>
                  <a:lnTo>
                    <a:pt x="248404" y="-36"/>
                  </a:lnTo>
                  <a:lnTo>
                    <a:pt x="248404" y="1881"/>
                  </a:lnTo>
                  <a:lnTo>
                    <a:pt x="-24" y="1881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8368712" y="3751447"/>
              <a:ext cx="47779" cy="840587"/>
            </a:xfrm>
            <a:custGeom>
              <a:avLst/>
              <a:gdLst>
                <a:gd name="connsiteX0" fmla="*/ 1917 w 14105"/>
                <a:gd name="connsiteY0" fmla="*/ 248154 h 248154"/>
                <a:gd name="connsiteX1" fmla="*/ 14106 w 14105"/>
                <a:gd name="connsiteY1" fmla="*/ 137 h 248154"/>
                <a:gd name="connsiteX2" fmla="*/ 12325 w 14105"/>
                <a:gd name="connsiteY2" fmla="*/ 0 h 248154"/>
                <a:gd name="connsiteX3" fmla="*/ 0 w 14105"/>
                <a:gd name="connsiteY3" fmla="*/ 248017 h 248154"/>
                <a:gd name="connsiteX4" fmla="*/ 1917 w 14105"/>
                <a:gd name="connsiteY4" fmla="*/ 248154 h 2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5" h="248154">
                  <a:moveTo>
                    <a:pt x="1917" y="248154"/>
                  </a:moveTo>
                  <a:lnTo>
                    <a:pt x="14106" y="137"/>
                  </a:lnTo>
                  <a:lnTo>
                    <a:pt x="12325" y="0"/>
                  </a:lnTo>
                  <a:lnTo>
                    <a:pt x="0" y="248017"/>
                  </a:lnTo>
                  <a:lnTo>
                    <a:pt x="1917" y="248154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7" name="任意多边形: 形状 146"/>
            <p:cNvSpPr/>
            <p:nvPr/>
          </p:nvSpPr>
          <p:spPr>
            <a:xfrm rot="16369800">
              <a:off x="8027097" y="4170985"/>
              <a:ext cx="841512" cy="6494"/>
            </a:xfrm>
            <a:custGeom>
              <a:avLst/>
              <a:gdLst>
                <a:gd name="connsiteX0" fmla="*/ -24 w 248427"/>
                <a:gd name="connsiteY0" fmla="*/ -36 h 1917"/>
                <a:gd name="connsiteX1" fmla="*/ 248404 w 248427"/>
                <a:gd name="connsiteY1" fmla="*/ -36 h 1917"/>
                <a:gd name="connsiteX2" fmla="*/ 248404 w 248427"/>
                <a:gd name="connsiteY2" fmla="*/ 1881 h 1917"/>
                <a:gd name="connsiteX3" fmla="*/ -24 w 248427"/>
                <a:gd name="connsiteY3" fmla="*/ 1881 h 1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427" h="1917">
                  <a:moveTo>
                    <a:pt x="-24" y="-36"/>
                  </a:moveTo>
                  <a:lnTo>
                    <a:pt x="248404" y="-36"/>
                  </a:lnTo>
                  <a:lnTo>
                    <a:pt x="248404" y="1881"/>
                  </a:lnTo>
                  <a:lnTo>
                    <a:pt x="-24" y="1881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8" name="任意多边形: 形状 147"/>
            <p:cNvSpPr/>
            <p:nvPr/>
          </p:nvSpPr>
          <p:spPr>
            <a:xfrm>
              <a:off x="8479123" y="3757016"/>
              <a:ext cx="47779" cy="840584"/>
            </a:xfrm>
            <a:custGeom>
              <a:avLst/>
              <a:gdLst>
                <a:gd name="connsiteX0" fmla="*/ 1917 w 14105"/>
                <a:gd name="connsiteY0" fmla="*/ 248154 h 248153"/>
                <a:gd name="connsiteX1" fmla="*/ 14106 w 14105"/>
                <a:gd name="connsiteY1" fmla="*/ 0 h 248153"/>
                <a:gd name="connsiteX2" fmla="*/ 12189 w 14105"/>
                <a:gd name="connsiteY2" fmla="*/ 0 h 248153"/>
                <a:gd name="connsiteX3" fmla="*/ 0 w 14105"/>
                <a:gd name="connsiteY3" fmla="*/ 248017 h 248153"/>
                <a:gd name="connsiteX4" fmla="*/ 1917 w 14105"/>
                <a:gd name="connsiteY4" fmla="*/ 248154 h 24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5" h="248153">
                  <a:moveTo>
                    <a:pt x="1917" y="248154"/>
                  </a:moveTo>
                  <a:lnTo>
                    <a:pt x="14106" y="0"/>
                  </a:lnTo>
                  <a:lnTo>
                    <a:pt x="12189" y="0"/>
                  </a:lnTo>
                  <a:lnTo>
                    <a:pt x="0" y="248017"/>
                  </a:lnTo>
                  <a:lnTo>
                    <a:pt x="1917" y="248154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8534327" y="3759333"/>
              <a:ext cx="47779" cy="841048"/>
            </a:xfrm>
            <a:custGeom>
              <a:avLst/>
              <a:gdLst>
                <a:gd name="connsiteX0" fmla="*/ 1780 w 14105"/>
                <a:gd name="connsiteY0" fmla="*/ 248291 h 248290"/>
                <a:gd name="connsiteX1" fmla="*/ 14106 w 14105"/>
                <a:gd name="connsiteY1" fmla="*/ 137 h 248290"/>
                <a:gd name="connsiteX2" fmla="*/ 12189 w 14105"/>
                <a:gd name="connsiteY2" fmla="*/ 0 h 248290"/>
                <a:gd name="connsiteX3" fmla="*/ 0 w 14105"/>
                <a:gd name="connsiteY3" fmla="*/ 248154 h 248290"/>
                <a:gd name="connsiteX4" fmla="*/ 1780 w 14105"/>
                <a:gd name="connsiteY4" fmla="*/ 248291 h 24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5" h="248290">
                  <a:moveTo>
                    <a:pt x="1780" y="248291"/>
                  </a:moveTo>
                  <a:lnTo>
                    <a:pt x="14106" y="137"/>
                  </a:lnTo>
                  <a:lnTo>
                    <a:pt x="12189" y="0"/>
                  </a:lnTo>
                  <a:lnTo>
                    <a:pt x="0" y="248154"/>
                  </a:lnTo>
                  <a:lnTo>
                    <a:pt x="1780" y="248291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8645663" y="3764901"/>
              <a:ext cx="47779" cy="841048"/>
            </a:xfrm>
            <a:custGeom>
              <a:avLst/>
              <a:gdLst>
                <a:gd name="connsiteX0" fmla="*/ 1780 w 14105"/>
                <a:gd name="connsiteY0" fmla="*/ 248291 h 248290"/>
                <a:gd name="connsiteX1" fmla="*/ 14106 w 14105"/>
                <a:gd name="connsiteY1" fmla="*/ 137 h 248290"/>
                <a:gd name="connsiteX2" fmla="*/ 12189 w 14105"/>
                <a:gd name="connsiteY2" fmla="*/ 0 h 248290"/>
                <a:gd name="connsiteX3" fmla="*/ 0 w 14105"/>
                <a:gd name="connsiteY3" fmla="*/ 248154 h 248290"/>
                <a:gd name="connsiteX4" fmla="*/ 1780 w 14105"/>
                <a:gd name="connsiteY4" fmla="*/ 248291 h 24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5" h="248290">
                  <a:moveTo>
                    <a:pt x="1780" y="248291"/>
                  </a:moveTo>
                  <a:lnTo>
                    <a:pt x="14106" y="137"/>
                  </a:lnTo>
                  <a:lnTo>
                    <a:pt x="12189" y="0"/>
                  </a:lnTo>
                  <a:lnTo>
                    <a:pt x="0" y="248154"/>
                  </a:lnTo>
                  <a:lnTo>
                    <a:pt x="1780" y="248291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8700402" y="3767682"/>
              <a:ext cx="47779" cy="840587"/>
            </a:xfrm>
            <a:custGeom>
              <a:avLst/>
              <a:gdLst>
                <a:gd name="connsiteX0" fmla="*/ 1917 w 14105"/>
                <a:gd name="connsiteY0" fmla="*/ 248154 h 248154"/>
                <a:gd name="connsiteX1" fmla="*/ 14106 w 14105"/>
                <a:gd name="connsiteY1" fmla="*/ 137 h 248154"/>
                <a:gd name="connsiteX2" fmla="*/ 12325 w 14105"/>
                <a:gd name="connsiteY2" fmla="*/ 0 h 248154"/>
                <a:gd name="connsiteX3" fmla="*/ 0 w 14105"/>
                <a:gd name="connsiteY3" fmla="*/ 248154 h 248154"/>
                <a:gd name="connsiteX4" fmla="*/ 1917 w 14105"/>
                <a:gd name="connsiteY4" fmla="*/ 248154 h 2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5" h="248154">
                  <a:moveTo>
                    <a:pt x="1917" y="248154"/>
                  </a:moveTo>
                  <a:lnTo>
                    <a:pt x="14106" y="137"/>
                  </a:lnTo>
                  <a:lnTo>
                    <a:pt x="12325" y="0"/>
                  </a:lnTo>
                  <a:lnTo>
                    <a:pt x="0" y="248154"/>
                  </a:lnTo>
                  <a:lnTo>
                    <a:pt x="1917" y="248154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8755606" y="3770467"/>
              <a:ext cx="47779" cy="840584"/>
            </a:xfrm>
            <a:custGeom>
              <a:avLst/>
              <a:gdLst>
                <a:gd name="connsiteX0" fmla="*/ 1917 w 14105"/>
                <a:gd name="connsiteY0" fmla="*/ 248154 h 248153"/>
                <a:gd name="connsiteX1" fmla="*/ 14106 w 14105"/>
                <a:gd name="connsiteY1" fmla="*/ 137 h 248153"/>
                <a:gd name="connsiteX2" fmla="*/ 12325 w 14105"/>
                <a:gd name="connsiteY2" fmla="*/ 0 h 248153"/>
                <a:gd name="connsiteX3" fmla="*/ 0 w 14105"/>
                <a:gd name="connsiteY3" fmla="*/ 248154 h 248153"/>
                <a:gd name="connsiteX4" fmla="*/ 1917 w 14105"/>
                <a:gd name="connsiteY4" fmla="*/ 248154 h 24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5" h="248153">
                  <a:moveTo>
                    <a:pt x="1917" y="248154"/>
                  </a:moveTo>
                  <a:lnTo>
                    <a:pt x="14106" y="137"/>
                  </a:lnTo>
                  <a:lnTo>
                    <a:pt x="12325" y="0"/>
                  </a:lnTo>
                  <a:lnTo>
                    <a:pt x="0" y="248154"/>
                  </a:lnTo>
                  <a:lnTo>
                    <a:pt x="1917" y="248154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8810810" y="3773251"/>
              <a:ext cx="47779" cy="840584"/>
            </a:xfrm>
            <a:custGeom>
              <a:avLst/>
              <a:gdLst>
                <a:gd name="connsiteX0" fmla="*/ 1917 w 14105"/>
                <a:gd name="connsiteY0" fmla="*/ 248154 h 248153"/>
                <a:gd name="connsiteX1" fmla="*/ 14106 w 14105"/>
                <a:gd name="connsiteY1" fmla="*/ 137 h 248153"/>
                <a:gd name="connsiteX2" fmla="*/ 12325 w 14105"/>
                <a:gd name="connsiteY2" fmla="*/ 0 h 248153"/>
                <a:gd name="connsiteX3" fmla="*/ 0 w 14105"/>
                <a:gd name="connsiteY3" fmla="*/ 248017 h 248153"/>
                <a:gd name="connsiteX4" fmla="*/ 1917 w 14105"/>
                <a:gd name="connsiteY4" fmla="*/ 248154 h 24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5" h="248153">
                  <a:moveTo>
                    <a:pt x="1917" y="248154"/>
                  </a:moveTo>
                  <a:lnTo>
                    <a:pt x="14106" y="137"/>
                  </a:lnTo>
                  <a:lnTo>
                    <a:pt x="12325" y="0"/>
                  </a:lnTo>
                  <a:lnTo>
                    <a:pt x="0" y="248017"/>
                  </a:lnTo>
                  <a:lnTo>
                    <a:pt x="1917" y="248154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 rot="16372200">
              <a:off x="8514714" y="3962357"/>
              <a:ext cx="24585" cy="697241"/>
            </a:xfrm>
            <a:custGeom>
              <a:avLst/>
              <a:gdLst>
                <a:gd name="connsiteX0" fmla="*/ -24 w 7258"/>
                <a:gd name="connsiteY0" fmla="*/ -36 h 205836"/>
                <a:gd name="connsiteX1" fmla="*/ 7235 w 7258"/>
                <a:gd name="connsiteY1" fmla="*/ -36 h 205836"/>
                <a:gd name="connsiteX2" fmla="*/ 7235 w 7258"/>
                <a:gd name="connsiteY2" fmla="*/ 205800 h 205836"/>
                <a:gd name="connsiteX3" fmla="*/ -24 w 7258"/>
                <a:gd name="connsiteY3" fmla="*/ 205800 h 20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8" h="205836">
                  <a:moveTo>
                    <a:pt x="-24" y="-36"/>
                  </a:moveTo>
                  <a:lnTo>
                    <a:pt x="7235" y="-36"/>
                  </a:lnTo>
                  <a:lnTo>
                    <a:pt x="7235" y="205800"/>
                  </a:lnTo>
                  <a:lnTo>
                    <a:pt x="-24" y="20580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 rot="16365000">
              <a:off x="8527240" y="3687287"/>
              <a:ext cx="24585" cy="697241"/>
            </a:xfrm>
            <a:custGeom>
              <a:avLst/>
              <a:gdLst>
                <a:gd name="connsiteX0" fmla="*/ -24 w 7258"/>
                <a:gd name="connsiteY0" fmla="*/ -36 h 205836"/>
                <a:gd name="connsiteX1" fmla="*/ 7234 w 7258"/>
                <a:gd name="connsiteY1" fmla="*/ -36 h 205836"/>
                <a:gd name="connsiteX2" fmla="*/ 7234 w 7258"/>
                <a:gd name="connsiteY2" fmla="*/ 205800 h 205836"/>
                <a:gd name="connsiteX3" fmla="*/ -24 w 7258"/>
                <a:gd name="connsiteY3" fmla="*/ 205800 h 20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8" h="205836">
                  <a:moveTo>
                    <a:pt x="-24" y="-36"/>
                  </a:moveTo>
                  <a:lnTo>
                    <a:pt x="7234" y="-36"/>
                  </a:lnTo>
                  <a:lnTo>
                    <a:pt x="7234" y="205800"/>
                  </a:lnTo>
                  <a:lnTo>
                    <a:pt x="-24" y="20580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8167381" y="4523375"/>
              <a:ext cx="696777" cy="40357"/>
            </a:xfrm>
            <a:custGeom>
              <a:avLst/>
              <a:gdLst>
                <a:gd name="connsiteX0" fmla="*/ 137 w 205699"/>
                <a:gd name="connsiteY0" fmla="*/ 0 h 11914"/>
                <a:gd name="connsiteX1" fmla="*/ 0 w 205699"/>
                <a:gd name="connsiteY1" fmla="*/ 1780 h 11914"/>
                <a:gd name="connsiteX2" fmla="*/ 205699 w 205699"/>
                <a:gd name="connsiteY2" fmla="*/ 11915 h 11914"/>
                <a:gd name="connsiteX3" fmla="*/ 205699 w 205699"/>
                <a:gd name="connsiteY3" fmla="*/ 10134 h 11914"/>
                <a:gd name="connsiteX4" fmla="*/ 137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137" y="0"/>
                  </a:moveTo>
                  <a:lnTo>
                    <a:pt x="0" y="1780"/>
                  </a:lnTo>
                  <a:lnTo>
                    <a:pt x="205699" y="11915"/>
                  </a:lnTo>
                  <a:lnTo>
                    <a:pt x="205699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8170165" y="4469100"/>
              <a:ext cx="696777" cy="40357"/>
            </a:xfrm>
            <a:custGeom>
              <a:avLst/>
              <a:gdLst>
                <a:gd name="connsiteX0" fmla="*/ 137 w 205699"/>
                <a:gd name="connsiteY0" fmla="*/ 0 h 11914"/>
                <a:gd name="connsiteX1" fmla="*/ 0 w 205699"/>
                <a:gd name="connsiteY1" fmla="*/ 1780 h 11914"/>
                <a:gd name="connsiteX2" fmla="*/ 205562 w 205699"/>
                <a:gd name="connsiteY2" fmla="*/ 11915 h 11914"/>
                <a:gd name="connsiteX3" fmla="*/ 205699 w 205699"/>
                <a:gd name="connsiteY3" fmla="*/ 10134 h 11914"/>
                <a:gd name="connsiteX4" fmla="*/ 137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137" y="0"/>
                  </a:moveTo>
                  <a:lnTo>
                    <a:pt x="0" y="1780"/>
                  </a:lnTo>
                  <a:lnTo>
                    <a:pt x="205562" y="11915"/>
                  </a:lnTo>
                  <a:lnTo>
                    <a:pt x="205699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8172946" y="4414824"/>
              <a:ext cx="696777" cy="40357"/>
            </a:xfrm>
            <a:custGeom>
              <a:avLst/>
              <a:gdLst>
                <a:gd name="connsiteX0" fmla="*/ 0 w 205699"/>
                <a:gd name="connsiteY0" fmla="*/ 0 h 11914"/>
                <a:gd name="connsiteX1" fmla="*/ 0 w 205699"/>
                <a:gd name="connsiteY1" fmla="*/ 1780 h 11914"/>
                <a:gd name="connsiteX2" fmla="*/ 205562 w 205699"/>
                <a:gd name="connsiteY2" fmla="*/ 11915 h 11914"/>
                <a:gd name="connsiteX3" fmla="*/ 205699 w 205699"/>
                <a:gd name="connsiteY3" fmla="*/ 10134 h 11914"/>
                <a:gd name="connsiteX4" fmla="*/ 0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0" y="0"/>
                  </a:moveTo>
                  <a:lnTo>
                    <a:pt x="0" y="1780"/>
                  </a:lnTo>
                  <a:lnTo>
                    <a:pt x="205562" y="11915"/>
                  </a:lnTo>
                  <a:lnTo>
                    <a:pt x="205699" y="101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8175731" y="4360548"/>
              <a:ext cx="696777" cy="40357"/>
            </a:xfrm>
            <a:custGeom>
              <a:avLst/>
              <a:gdLst>
                <a:gd name="connsiteX0" fmla="*/ 0 w 205699"/>
                <a:gd name="connsiteY0" fmla="*/ 0 h 11914"/>
                <a:gd name="connsiteX1" fmla="*/ 0 w 205699"/>
                <a:gd name="connsiteY1" fmla="*/ 1780 h 11914"/>
                <a:gd name="connsiteX2" fmla="*/ 205562 w 205699"/>
                <a:gd name="connsiteY2" fmla="*/ 11915 h 11914"/>
                <a:gd name="connsiteX3" fmla="*/ 205699 w 205699"/>
                <a:gd name="connsiteY3" fmla="*/ 10134 h 11914"/>
                <a:gd name="connsiteX4" fmla="*/ 0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0" y="0"/>
                  </a:moveTo>
                  <a:lnTo>
                    <a:pt x="0" y="1780"/>
                  </a:lnTo>
                  <a:lnTo>
                    <a:pt x="205562" y="11915"/>
                  </a:lnTo>
                  <a:lnTo>
                    <a:pt x="205699" y="101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8181764" y="4234830"/>
              <a:ext cx="696777" cy="40357"/>
            </a:xfrm>
            <a:custGeom>
              <a:avLst/>
              <a:gdLst>
                <a:gd name="connsiteX0" fmla="*/ 137 w 205699"/>
                <a:gd name="connsiteY0" fmla="*/ 0 h 11914"/>
                <a:gd name="connsiteX1" fmla="*/ 0 w 205699"/>
                <a:gd name="connsiteY1" fmla="*/ 1780 h 11914"/>
                <a:gd name="connsiteX2" fmla="*/ 205562 w 205699"/>
                <a:gd name="connsiteY2" fmla="*/ 11915 h 11914"/>
                <a:gd name="connsiteX3" fmla="*/ 205699 w 205699"/>
                <a:gd name="connsiteY3" fmla="*/ 10134 h 11914"/>
                <a:gd name="connsiteX4" fmla="*/ 137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137" y="0"/>
                  </a:moveTo>
                  <a:lnTo>
                    <a:pt x="0" y="1780"/>
                  </a:lnTo>
                  <a:lnTo>
                    <a:pt x="205562" y="11915"/>
                  </a:lnTo>
                  <a:lnTo>
                    <a:pt x="205699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8184545" y="4180554"/>
              <a:ext cx="696777" cy="40357"/>
            </a:xfrm>
            <a:custGeom>
              <a:avLst/>
              <a:gdLst>
                <a:gd name="connsiteX0" fmla="*/ 0 w 205699"/>
                <a:gd name="connsiteY0" fmla="*/ 0 h 11914"/>
                <a:gd name="connsiteX1" fmla="*/ 0 w 205699"/>
                <a:gd name="connsiteY1" fmla="*/ 1780 h 11914"/>
                <a:gd name="connsiteX2" fmla="*/ 205562 w 205699"/>
                <a:gd name="connsiteY2" fmla="*/ 11915 h 11914"/>
                <a:gd name="connsiteX3" fmla="*/ 205699 w 205699"/>
                <a:gd name="connsiteY3" fmla="*/ 10134 h 11914"/>
                <a:gd name="connsiteX4" fmla="*/ 0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0" y="0"/>
                  </a:moveTo>
                  <a:lnTo>
                    <a:pt x="0" y="1780"/>
                  </a:lnTo>
                  <a:lnTo>
                    <a:pt x="205562" y="11915"/>
                  </a:lnTo>
                  <a:lnTo>
                    <a:pt x="205699" y="101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8186865" y="4126279"/>
              <a:ext cx="697241" cy="40357"/>
            </a:xfrm>
            <a:custGeom>
              <a:avLst/>
              <a:gdLst>
                <a:gd name="connsiteX0" fmla="*/ 137 w 205836"/>
                <a:gd name="connsiteY0" fmla="*/ 0 h 11914"/>
                <a:gd name="connsiteX1" fmla="*/ 0 w 205836"/>
                <a:gd name="connsiteY1" fmla="*/ 1780 h 11914"/>
                <a:gd name="connsiteX2" fmla="*/ 205699 w 205836"/>
                <a:gd name="connsiteY2" fmla="*/ 11915 h 11914"/>
                <a:gd name="connsiteX3" fmla="*/ 205837 w 205836"/>
                <a:gd name="connsiteY3" fmla="*/ 10134 h 11914"/>
                <a:gd name="connsiteX4" fmla="*/ 137 w 205836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836" h="11914">
                  <a:moveTo>
                    <a:pt x="137" y="0"/>
                  </a:moveTo>
                  <a:lnTo>
                    <a:pt x="0" y="1780"/>
                  </a:lnTo>
                  <a:lnTo>
                    <a:pt x="205699" y="11915"/>
                  </a:lnTo>
                  <a:lnTo>
                    <a:pt x="205837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8189649" y="4072003"/>
              <a:ext cx="696777" cy="40357"/>
            </a:xfrm>
            <a:custGeom>
              <a:avLst/>
              <a:gdLst>
                <a:gd name="connsiteX0" fmla="*/ 137 w 205699"/>
                <a:gd name="connsiteY0" fmla="*/ 0 h 11914"/>
                <a:gd name="connsiteX1" fmla="*/ 0 w 205699"/>
                <a:gd name="connsiteY1" fmla="*/ 1780 h 11914"/>
                <a:gd name="connsiteX2" fmla="*/ 205699 w 205699"/>
                <a:gd name="connsiteY2" fmla="*/ 11915 h 11914"/>
                <a:gd name="connsiteX3" fmla="*/ 205699 w 205699"/>
                <a:gd name="connsiteY3" fmla="*/ 10134 h 11914"/>
                <a:gd name="connsiteX4" fmla="*/ 137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137" y="0"/>
                  </a:moveTo>
                  <a:lnTo>
                    <a:pt x="0" y="1780"/>
                  </a:lnTo>
                  <a:lnTo>
                    <a:pt x="205699" y="11915"/>
                  </a:lnTo>
                  <a:lnTo>
                    <a:pt x="205699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8195215" y="3962523"/>
              <a:ext cx="696777" cy="40357"/>
            </a:xfrm>
            <a:custGeom>
              <a:avLst/>
              <a:gdLst>
                <a:gd name="connsiteX0" fmla="*/ 137 w 205699"/>
                <a:gd name="connsiteY0" fmla="*/ 0 h 11914"/>
                <a:gd name="connsiteX1" fmla="*/ 0 w 205699"/>
                <a:gd name="connsiteY1" fmla="*/ 1780 h 11914"/>
                <a:gd name="connsiteX2" fmla="*/ 205562 w 205699"/>
                <a:gd name="connsiteY2" fmla="*/ 11915 h 11914"/>
                <a:gd name="connsiteX3" fmla="*/ 205699 w 205699"/>
                <a:gd name="connsiteY3" fmla="*/ 10134 h 11914"/>
                <a:gd name="connsiteX4" fmla="*/ 137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137" y="0"/>
                  </a:moveTo>
                  <a:lnTo>
                    <a:pt x="0" y="1780"/>
                  </a:lnTo>
                  <a:lnTo>
                    <a:pt x="205562" y="11915"/>
                  </a:lnTo>
                  <a:lnTo>
                    <a:pt x="205699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8197999" y="3908244"/>
              <a:ext cx="696777" cy="40357"/>
            </a:xfrm>
            <a:custGeom>
              <a:avLst/>
              <a:gdLst>
                <a:gd name="connsiteX0" fmla="*/ 0 w 205699"/>
                <a:gd name="connsiteY0" fmla="*/ 0 h 11914"/>
                <a:gd name="connsiteX1" fmla="*/ 0 w 205699"/>
                <a:gd name="connsiteY1" fmla="*/ 1780 h 11914"/>
                <a:gd name="connsiteX2" fmla="*/ 205562 w 205699"/>
                <a:gd name="connsiteY2" fmla="*/ 11915 h 11914"/>
                <a:gd name="connsiteX3" fmla="*/ 205699 w 205699"/>
                <a:gd name="connsiteY3" fmla="*/ 10134 h 11914"/>
                <a:gd name="connsiteX4" fmla="*/ 0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0" y="0"/>
                  </a:moveTo>
                  <a:lnTo>
                    <a:pt x="0" y="1780"/>
                  </a:lnTo>
                  <a:lnTo>
                    <a:pt x="205562" y="11915"/>
                  </a:lnTo>
                  <a:lnTo>
                    <a:pt x="205699" y="101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8200316" y="3853969"/>
              <a:ext cx="697241" cy="40357"/>
            </a:xfrm>
            <a:custGeom>
              <a:avLst/>
              <a:gdLst>
                <a:gd name="connsiteX0" fmla="*/ 137 w 205836"/>
                <a:gd name="connsiteY0" fmla="*/ 0 h 11914"/>
                <a:gd name="connsiteX1" fmla="*/ 0 w 205836"/>
                <a:gd name="connsiteY1" fmla="*/ 1780 h 11914"/>
                <a:gd name="connsiteX2" fmla="*/ 205699 w 205836"/>
                <a:gd name="connsiteY2" fmla="*/ 11915 h 11914"/>
                <a:gd name="connsiteX3" fmla="*/ 205836 w 205836"/>
                <a:gd name="connsiteY3" fmla="*/ 10134 h 11914"/>
                <a:gd name="connsiteX4" fmla="*/ 137 w 205836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836" h="11914">
                  <a:moveTo>
                    <a:pt x="137" y="0"/>
                  </a:moveTo>
                  <a:lnTo>
                    <a:pt x="0" y="1780"/>
                  </a:lnTo>
                  <a:lnTo>
                    <a:pt x="205699" y="11915"/>
                  </a:lnTo>
                  <a:lnTo>
                    <a:pt x="205836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8203101" y="3799693"/>
              <a:ext cx="696777" cy="40357"/>
            </a:xfrm>
            <a:custGeom>
              <a:avLst/>
              <a:gdLst>
                <a:gd name="connsiteX0" fmla="*/ 137 w 205699"/>
                <a:gd name="connsiteY0" fmla="*/ 0 h 11914"/>
                <a:gd name="connsiteX1" fmla="*/ 0 w 205699"/>
                <a:gd name="connsiteY1" fmla="*/ 1780 h 11914"/>
                <a:gd name="connsiteX2" fmla="*/ 205699 w 205699"/>
                <a:gd name="connsiteY2" fmla="*/ 11915 h 11914"/>
                <a:gd name="connsiteX3" fmla="*/ 205699 w 205699"/>
                <a:gd name="connsiteY3" fmla="*/ 10134 h 11914"/>
                <a:gd name="connsiteX4" fmla="*/ 137 w 205699"/>
                <a:gd name="connsiteY4" fmla="*/ 0 h 1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9" h="11914">
                  <a:moveTo>
                    <a:pt x="137" y="0"/>
                  </a:moveTo>
                  <a:lnTo>
                    <a:pt x="0" y="1780"/>
                  </a:lnTo>
                  <a:lnTo>
                    <a:pt x="205699" y="11915"/>
                  </a:lnTo>
                  <a:lnTo>
                    <a:pt x="205699" y="101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8305216" y="3782478"/>
              <a:ext cx="447572" cy="779865"/>
            </a:xfrm>
            <a:custGeom>
              <a:avLst/>
              <a:gdLst>
                <a:gd name="connsiteX0" fmla="*/ 123923 w 132130"/>
                <a:gd name="connsiteY0" fmla="*/ 158055 h 230228"/>
                <a:gd name="connsiteX1" fmla="*/ 105846 w 132130"/>
                <a:gd name="connsiteY1" fmla="*/ 135185 h 230228"/>
                <a:gd name="connsiteX2" fmla="*/ 108721 w 132130"/>
                <a:gd name="connsiteY2" fmla="*/ 109438 h 230228"/>
                <a:gd name="connsiteX3" fmla="*/ 101874 w 132130"/>
                <a:gd name="connsiteY3" fmla="*/ 39457 h 230228"/>
                <a:gd name="connsiteX4" fmla="*/ 75580 w 132130"/>
                <a:gd name="connsiteY4" fmla="*/ 15 h 230228"/>
                <a:gd name="connsiteX5" fmla="*/ 45450 w 132130"/>
                <a:gd name="connsiteY5" fmla="*/ 36580 h 230228"/>
                <a:gd name="connsiteX6" fmla="*/ 31755 w 132130"/>
                <a:gd name="connsiteY6" fmla="*/ 105056 h 230228"/>
                <a:gd name="connsiteX7" fmla="*/ 31755 w 132130"/>
                <a:gd name="connsiteY7" fmla="*/ 131624 h 230228"/>
                <a:gd name="connsiteX8" fmla="*/ 12308 w 132130"/>
                <a:gd name="connsiteY8" fmla="*/ 152030 h 230228"/>
                <a:gd name="connsiteX9" fmla="*/ 120 w 132130"/>
                <a:gd name="connsiteY9" fmla="*/ 188595 h 230228"/>
                <a:gd name="connsiteX10" fmla="*/ 12171 w 132130"/>
                <a:gd name="connsiteY10" fmla="*/ 215164 h 230228"/>
                <a:gd name="connsiteX11" fmla="*/ 14089 w 132130"/>
                <a:gd name="connsiteY11" fmla="*/ 216259 h 230228"/>
                <a:gd name="connsiteX12" fmla="*/ 43944 w 132130"/>
                <a:gd name="connsiteY12" fmla="*/ 170655 h 230228"/>
                <a:gd name="connsiteX13" fmla="*/ 60926 w 132130"/>
                <a:gd name="connsiteY13" fmla="*/ 171477 h 230228"/>
                <a:gd name="connsiteX14" fmla="*/ 60926 w 132130"/>
                <a:gd name="connsiteY14" fmla="*/ 176407 h 230228"/>
                <a:gd name="connsiteX15" fmla="*/ 64623 w 132130"/>
                <a:gd name="connsiteY15" fmla="*/ 230228 h 230228"/>
                <a:gd name="connsiteX16" fmla="*/ 73662 w 132130"/>
                <a:gd name="connsiteY16" fmla="*/ 177092 h 230228"/>
                <a:gd name="connsiteX17" fmla="*/ 73662 w 132130"/>
                <a:gd name="connsiteY17" fmla="*/ 172161 h 230228"/>
                <a:gd name="connsiteX18" fmla="*/ 90370 w 132130"/>
                <a:gd name="connsiteY18" fmla="*/ 172983 h 230228"/>
                <a:gd name="connsiteX19" fmla="*/ 114611 w 132130"/>
                <a:gd name="connsiteY19" fmla="*/ 219409 h 230228"/>
                <a:gd name="connsiteX20" fmla="*/ 115706 w 132130"/>
                <a:gd name="connsiteY20" fmla="*/ 221326 h 230228"/>
                <a:gd name="connsiteX21" fmla="*/ 117624 w 132130"/>
                <a:gd name="connsiteY21" fmla="*/ 220368 h 230228"/>
                <a:gd name="connsiteX22" fmla="*/ 132003 w 132130"/>
                <a:gd name="connsiteY22" fmla="*/ 195580 h 230228"/>
                <a:gd name="connsiteX23" fmla="*/ 123923 w 132130"/>
                <a:gd name="connsiteY23" fmla="*/ 158055 h 230228"/>
                <a:gd name="connsiteX24" fmla="*/ 118308 w 132130"/>
                <a:gd name="connsiteY24" fmla="*/ 215985 h 230228"/>
                <a:gd name="connsiteX25" fmla="*/ 94753 w 132130"/>
                <a:gd name="connsiteY25" fmla="*/ 170929 h 230228"/>
                <a:gd name="connsiteX26" fmla="*/ 98861 w 132130"/>
                <a:gd name="connsiteY26" fmla="*/ 162027 h 230228"/>
                <a:gd name="connsiteX27" fmla="*/ 101189 w 132130"/>
                <a:gd name="connsiteY27" fmla="*/ 155453 h 230228"/>
                <a:gd name="connsiteX28" fmla="*/ 102559 w 132130"/>
                <a:gd name="connsiteY28" fmla="*/ 151208 h 230228"/>
                <a:gd name="connsiteX29" fmla="*/ 104339 w 132130"/>
                <a:gd name="connsiteY29" fmla="*/ 144634 h 230228"/>
                <a:gd name="connsiteX30" fmla="*/ 105298 w 132130"/>
                <a:gd name="connsiteY30" fmla="*/ 139978 h 230228"/>
                <a:gd name="connsiteX31" fmla="*/ 120499 w 132130"/>
                <a:gd name="connsiteY31" fmla="*/ 160110 h 230228"/>
                <a:gd name="connsiteX32" fmla="*/ 128716 w 132130"/>
                <a:gd name="connsiteY32" fmla="*/ 195306 h 230228"/>
                <a:gd name="connsiteX33" fmla="*/ 118308 w 132130"/>
                <a:gd name="connsiteY33" fmla="*/ 215985 h 230228"/>
                <a:gd name="connsiteX34" fmla="*/ 69965 w 132130"/>
                <a:gd name="connsiteY34" fmla="*/ 177365 h 230228"/>
                <a:gd name="connsiteX35" fmla="*/ 65856 w 132130"/>
                <a:gd name="connsiteY35" fmla="*/ 220779 h 230228"/>
                <a:gd name="connsiteX36" fmla="*/ 65856 w 132130"/>
                <a:gd name="connsiteY36" fmla="*/ 177228 h 230228"/>
                <a:gd name="connsiteX37" fmla="*/ 65856 w 132130"/>
                <a:gd name="connsiteY37" fmla="*/ 172298 h 230228"/>
                <a:gd name="connsiteX38" fmla="*/ 65856 w 132130"/>
                <a:gd name="connsiteY38" fmla="*/ 170107 h 230228"/>
                <a:gd name="connsiteX39" fmla="*/ 65856 w 132130"/>
                <a:gd name="connsiteY39" fmla="*/ 167916 h 230228"/>
                <a:gd name="connsiteX40" fmla="*/ 69417 w 132130"/>
                <a:gd name="connsiteY40" fmla="*/ 133952 h 230228"/>
                <a:gd name="connsiteX41" fmla="*/ 69417 w 132130"/>
                <a:gd name="connsiteY41" fmla="*/ 168053 h 230228"/>
                <a:gd name="connsiteX42" fmla="*/ 69417 w 132130"/>
                <a:gd name="connsiteY42" fmla="*/ 170244 h 230228"/>
                <a:gd name="connsiteX43" fmla="*/ 69417 w 132130"/>
                <a:gd name="connsiteY43" fmla="*/ 172435 h 230228"/>
                <a:gd name="connsiteX44" fmla="*/ 69417 w 132130"/>
                <a:gd name="connsiteY44" fmla="*/ 177365 h 230228"/>
                <a:gd name="connsiteX45" fmla="*/ 75032 w 132130"/>
                <a:gd name="connsiteY45" fmla="*/ 142443 h 230228"/>
                <a:gd name="connsiteX46" fmla="*/ 75032 w 132130"/>
                <a:gd name="connsiteY46" fmla="*/ 137239 h 230228"/>
                <a:gd name="connsiteX47" fmla="*/ 75032 w 132130"/>
                <a:gd name="connsiteY47" fmla="*/ 131487 h 230228"/>
                <a:gd name="connsiteX48" fmla="*/ 75032 w 132130"/>
                <a:gd name="connsiteY48" fmla="*/ 129159 h 230228"/>
                <a:gd name="connsiteX49" fmla="*/ 75032 w 132130"/>
                <a:gd name="connsiteY49" fmla="*/ 126968 h 230228"/>
                <a:gd name="connsiteX50" fmla="*/ 74210 w 132130"/>
                <a:gd name="connsiteY50" fmla="*/ 125050 h 230228"/>
                <a:gd name="connsiteX51" fmla="*/ 72430 w 132130"/>
                <a:gd name="connsiteY51" fmla="*/ 123818 h 230228"/>
                <a:gd name="connsiteX52" fmla="*/ 70376 w 132130"/>
                <a:gd name="connsiteY52" fmla="*/ 124913 h 230228"/>
                <a:gd name="connsiteX53" fmla="*/ 69417 w 132130"/>
                <a:gd name="connsiteY53" fmla="*/ 126831 h 230228"/>
                <a:gd name="connsiteX54" fmla="*/ 69417 w 132130"/>
                <a:gd name="connsiteY54" fmla="*/ 126831 h 230228"/>
                <a:gd name="connsiteX55" fmla="*/ 69417 w 132130"/>
                <a:gd name="connsiteY55" fmla="*/ 126831 h 230228"/>
                <a:gd name="connsiteX56" fmla="*/ 69417 w 132130"/>
                <a:gd name="connsiteY56" fmla="*/ 128063 h 230228"/>
                <a:gd name="connsiteX57" fmla="*/ 69417 w 132130"/>
                <a:gd name="connsiteY57" fmla="*/ 129433 h 230228"/>
                <a:gd name="connsiteX58" fmla="*/ 68184 w 132130"/>
                <a:gd name="connsiteY58" fmla="*/ 135322 h 230228"/>
                <a:gd name="connsiteX59" fmla="*/ 67363 w 132130"/>
                <a:gd name="connsiteY59" fmla="*/ 140389 h 230228"/>
                <a:gd name="connsiteX60" fmla="*/ 65034 w 132130"/>
                <a:gd name="connsiteY60" fmla="*/ 166957 h 230228"/>
                <a:gd name="connsiteX61" fmla="*/ 50518 w 132130"/>
                <a:gd name="connsiteY61" fmla="*/ 166135 h 230228"/>
                <a:gd name="connsiteX62" fmla="*/ 47505 w 132130"/>
                <a:gd name="connsiteY62" fmla="*/ 166135 h 230228"/>
                <a:gd name="connsiteX63" fmla="*/ 46820 w 132130"/>
                <a:gd name="connsiteY63" fmla="*/ 164081 h 230228"/>
                <a:gd name="connsiteX64" fmla="*/ 44629 w 132130"/>
                <a:gd name="connsiteY64" fmla="*/ 157097 h 230228"/>
                <a:gd name="connsiteX65" fmla="*/ 42985 w 132130"/>
                <a:gd name="connsiteY65" fmla="*/ 150523 h 230228"/>
                <a:gd name="connsiteX66" fmla="*/ 42027 w 132130"/>
                <a:gd name="connsiteY66" fmla="*/ 146415 h 230228"/>
                <a:gd name="connsiteX67" fmla="*/ 40931 w 132130"/>
                <a:gd name="connsiteY67" fmla="*/ 139841 h 230228"/>
                <a:gd name="connsiteX68" fmla="*/ 40246 w 132130"/>
                <a:gd name="connsiteY68" fmla="*/ 133541 h 230228"/>
                <a:gd name="connsiteX69" fmla="*/ 40246 w 132130"/>
                <a:gd name="connsiteY69" fmla="*/ 131213 h 230228"/>
                <a:gd name="connsiteX70" fmla="*/ 40246 w 132130"/>
                <a:gd name="connsiteY70" fmla="*/ 128748 h 230228"/>
                <a:gd name="connsiteX71" fmla="*/ 40246 w 132130"/>
                <a:gd name="connsiteY71" fmla="*/ 105193 h 230228"/>
                <a:gd name="connsiteX72" fmla="*/ 53941 w 132130"/>
                <a:gd name="connsiteY72" fmla="*/ 37402 h 230228"/>
                <a:gd name="connsiteX73" fmla="*/ 79688 w 132130"/>
                <a:gd name="connsiteY73" fmla="*/ 3576 h 230228"/>
                <a:gd name="connsiteX74" fmla="*/ 102011 w 132130"/>
                <a:gd name="connsiteY74" fmla="*/ 39730 h 230228"/>
                <a:gd name="connsiteX75" fmla="*/ 108721 w 132130"/>
                <a:gd name="connsiteY75" fmla="*/ 108206 h 230228"/>
                <a:gd name="connsiteX76" fmla="*/ 101874 w 132130"/>
                <a:gd name="connsiteY76" fmla="*/ 131487 h 230228"/>
                <a:gd name="connsiteX77" fmla="*/ 101874 w 132130"/>
                <a:gd name="connsiteY77" fmla="*/ 133815 h 230228"/>
                <a:gd name="connsiteX78" fmla="*/ 101874 w 132130"/>
                <a:gd name="connsiteY78" fmla="*/ 136143 h 230228"/>
                <a:gd name="connsiteX79" fmla="*/ 100368 w 132130"/>
                <a:gd name="connsiteY79" fmla="*/ 142991 h 230228"/>
                <a:gd name="connsiteX80" fmla="*/ 98587 w 132130"/>
                <a:gd name="connsiteY80" fmla="*/ 149428 h 230228"/>
                <a:gd name="connsiteX81" fmla="*/ 97355 w 132130"/>
                <a:gd name="connsiteY81" fmla="*/ 153536 h 230228"/>
                <a:gd name="connsiteX82" fmla="*/ 95026 w 132130"/>
                <a:gd name="connsiteY82" fmla="*/ 159973 h 230228"/>
                <a:gd name="connsiteX83" fmla="*/ 92561 w 132130"/>
                <a:gd name="connsiteY83" fmla="*/ 165588 h 230228"/>
                <a:gd name="connsiteX84" fmla="*/ 91329 w 132130"/>
                <a:gd name="connsiteY84" fmla="*/ 168053 h 230228"/>
                <a:gd name="connsiteX85" fmla="*/ 89412 w 132130"/>
                <a:gd name="connsiteY85" fmla="*/ 168053 h 230228"/>
                <a:gd name="connsiteX86" fmla="*/ 75717 w 132130"/>
                <a:gd name="connsiteY86" fmla="*/ 168053 h 230228"/>
                <a:gd name="connsiteX87" fmla="*/ 74484 w 132130"/>
                <a:gd name="connsiteY87" fmla="*/ 142443 h 230228"/>
                <a:gd name="connsiteX88" fmla="*/ 5461 w 132130"/>
                <a:gd name="connsiteY88" fmla="*/ 189143 h 230228"/>
                <a:gd name="connsiteX89" fmla="*/ 16965 w 132130"/>
                <a:gd name="connsiteY89" fmla="*/ 155043 h 230228"/>
                <a:gd name="connsiteX90" fmla="*/ 33262 w 132130"/>
                <a:gd name="connsiteY90" fmla="*/ 137102 h 230228"/>
                <a:gd name="connsiteX91" fmla="*/ 33262 w 132130"/>
                <a:gd name="connsiteY91" fmla="*/ 141074 h 230228"/>
                <a:gd name="connsiteX92" fmla="*/ 34495 w 132130"/>
                <a:gd name="connsiteY92" fmla="*/ 147784 h 230228"/>
                <a:gd name="connsiteX93" fmla="*/ 35316 w 132130"/>
                <a:gd name="connsiteY93" fmla="*/ 152167 h 230228"/>
                <a:gd name="connsiteX94" fmla="*/ 37097 w 132130"/>
                <a:gd name="connsiteY94" fmla="*/ 159014 h 230228"/>
                <a:gd name="connsiteX95" fmla="*/ 40520 w 132130"/>
                <a:gd name="connsiteY95" fmla="*/ 169285 h 230228"/>
                <a:gd name="connsiteX96" fmla="*/ 13130 w 132130"/>
                <a:gd name="connsiteY96" fmla="*/ 210370 h 230228"/>
                <a:gd name="connsiteX97" fmla="*/ 4913 w 132130"/>
                <a:gd name="connsiteY97" fmla="*/ 189143 h 23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32130" h="230228">
                  <a:moveTo>
                    <a:pt x="123923" y="158055"/>
                  </a:moveTo>
                  <a:cubicBezTo>
                    <a:pt x="119384" y="149366"/>
                    <a:pt x="113252" y="141608"/>
                    <a:pt x="105846" y="135185"/>
                  </a:cubicBezTo>
                  <a:cubicBezTo>
                    <a:pt x="107375" y="126676"/>
                    <a:pt x="108335" y="118075"/>
                    <a:pt x="108721" y="109438"/>
                  </a:cubicBezTo>
                  <a:cubicBezTo>
                    <a:pt x="109868" y="85902"/>
                    <a:pt x="107561" y="62324"/>
                    <a:pt x="101874" y="39457"/>
                  </a:cubicBezTo>
                  <a:cubicBezTo>
                    <a:pt x="98176" y="24940"/>
                    <a:pt x="89823" y="699"/>
                    <a:pt x="75580" y="15"/>
                  </a:cubicBezTo>
                  <a:cubicBezTo>
                    <a:pt x="61337" y="-670"/>
                    <a:pt x="50518" y="22612"/>
                    <a:pt x="45450" y="36580"/>
                  </a:cubicBezTo>
                  <a:cubicBezTo>
                    <a:pt x="37630" y="58632"/>
                    <a:pt x="33018" y="81693"/>
                    <a:pt x="31755" y="105056"/>
                  </a:cubicBezTo>
                  <a:cubicBezTo>
                    <a:pt x="31132" y="113901"/>
                    <a:pt x="31132" y="122779"/>
                    <a:pt x="31755" y="131624"/>
                  </a:cubicBezTo>
                  <a:cubicBezTo>
                    <a:pt x="24074" y="137173"/>
                    <a:pt x="17482" y="144091"/>
                    <a:pt x="12308" y="152030"/>
                  </a:cubicBezTo>
                  <a:cubicBezTo>
                    <a:pt x="4929" y="162850"/>
                    <a:pt x="709" y="175512"/>
                    <a:pt x="120" y="188595"/>
                  </a:cubicBezTo>
                  <a:cubicBezTo>
                    <a:pt x="-813" y="198954"/>
                    <a:pt x="3763" y="209042"/>
                    <a:pt x="12171" y="215164"/>
                  </a:cubicBezTo>
                  <a:lnTo>
                    <a:pt x="14089" y="216259"/>
                  </a:lnTo>
                  <a:lnTo>
                    <a:pt x="43944" y="170655"/>
                  </a:lnTo>
                  <a:lnTo>
                    <a:pt x="60926" y="171477"/>
                  </a:lnTo>
                  <a:cubicBezTo>
                    <a:pt x="60926" y="173120"/>
                    <a:pt x="60926" y="174763"/>
                    <a:pt x="60926" y="176407"/>
                  </a:cubicBezTo>
                  <a:cubicBezTo>
                    <a:pt x="58324" y="229954"/>
                    <a:pt x="62843" y="230228"/>
                    <a:pt x="64623" y="230228"/>
                  </a:cubicBezTo>
                  <a:cubicBezTo>
                    <a:pt x="66404" y="230228"/>
                    <a:pt x="70923" y="230228"/>
                    <a:pt x="73662" y="177092"/>
                  </a:cubicBezTo>
                  <a:cubicBezTo>
                    <a:pt x="73662" y="175311"/>
                    <a:pt x="73662" y="173668"/>
                    <a:pt x="73662" y="172161"/>
                  </a:cubicBezTo>
                  <a:lnTo>
                    <a:pt x="90370" y="172983"/>
                  </a:lnTo>
                  <a:lnTo>
                    <a:pt x="114611" y="219409"/>
                  </a:lnTo>
                  <a:lnTo>
                    <a:pt x="115706" y="221326"/>
                  </a:lnTo>
                  <a:lnTo>
                    <a:pt x="117624" y="220368"/>
                  </a:lnTo>
                  <a:cubicBezTo>
                    <a:pt x="126347" y="215114"/>
                    <a:pt x="131774" y="205760"/>
                    <a:pt x="132003" y="195580"/>
                  </a:cubicBezTo>
                  <a:cubicBezTo>
                    <a:pt x="132781" y="182569"/>
                    <a:pt x="129987" y="169593"/>
                    <a:pt x="123923" y="158055"/>
                  </a:cubicBezTo>
                  <a:close/>
                  <a:moveTo>
                    <a:pt x="118308" y="215985"/>
                  </a:moveTo>
                  <a:lnTo>
                    <a:pt x="94753" y="170929"/>
                  </a:lnTo>
                  <a:cubicBezTo>
                    <a:pt x="96286" y="168040"/>
                    <a:pt x="97658" y="165068"/>
                    <a:pt x="98861" y="162027"/>
                  </a:cubicBezTo>
                  <a:cubicBezTo>
                    <a:pt x="99683" y="159836"/>
                    <a:pt x="100505" y="157645"/>
                    <a:pt x="101189" y="155453"/>
                  </a:cubicBezTo>
                  <a:lnTo>
                    <a:pt x="102559" y="151208"/>
                  </a:lnTo>
                  <a:cubicBezTo>
                    <a:pt x="102559" y="149017"/>
                    <a:pt x="103791" y="146826"/>
                    <a:pt x="104339" y="144634"/>
                  </a:cubicBezTo>
                  <a:cubicBezTo>
                    <a:pt x="104887" y="142443"/>
                    <a:pt x="105024" y="141484"/>
                    <a:pt x="105298" y="139978"/>
                  </a:cubicBezTo>
                  <a:cubicBezTo>
                    <a:pt x="111518" y="145734"/>
                    <a:pt x="116666" y="152551"/>
                    <a:pt x="120499" y="160110"/>
                  </a:cubicBezTo>
                  <a:cubicBezTo>
                    <a:pt x="126412" y="170867"/>
                    <a:pt x="129254" y="183043"/>
                    <a:pt x="128716" y="195306"/>
                  </a:cubicBezTo>
                  <a:cubicBezTo>
                    <a:pt x="128631" y="203438"/>
                    <a:pt x="124788" y="211073"/>
                    <a:pt x="118308" y="215985"/>
                  </a:cubicBezTo>
                  <a:close/>
                  <a:moveTo>
                    <a:pt x="69965" y="177365"/>
                  </a:moveTo>
                  <a:cubicBezTo>
                    <a:pt x="69335" y="191897"/>
                    <a:pt x="67964" y="206387"/>
                    <a:pt x="65856" y="220779"/>
                  </a:cubicBezTo>
                  <a:cubicBezTo>
                    <a:pt x="65018" y="206274"/>
                    <a:pt x="65018" y="191733"/>
                    <a:pt x="65856" y="177228"/>
                  </a:cubicBezTo>
                  <a:cubicBezTo>
                    <a:pt x="65856" y="175448"/>
                    <a:pt x="65856" y="173942"/>
                    <a:pt x="65856" y="172298"/>
                  </a:cubicBezTo>
                  <a:cubicBezTo>
                    <a:pt x="65920" y="171569"/>
                    <a:pt x="65920" y="170836"/>
                    <a:pt x="65856" y="170107"/>
                  </a:cubicBezTo>
                  <a:cubicBezTo>
                    <a:pt x="65856" y="169285"/>
                    <a:pt x="65856" y="168601"/>
                    <a:pt x="65856" y="167916"/>
                  </a:cubicBezTo>
                  <a:cubicBezTo>
                    <a:pt x="66430" y="156539"/>
                    <a:pt x="67619" y="145201"/>
                    <a:pt x="69417" y="133952"/>
                  </a:cubicBezTo>
                  <a:cubicBezTo>
                    <a:pt x="70004" y="145311"/>
                    <a:pt x="70004" y="156693"/>
                    <a:pt x="69417" y="168053"/>
                  </a:cubicBezTo>
                  <a:lnTo>
                    <a:pt x="69417" y="170244"/>
                  </a:lnTo>
                  <a:cubicBezTo>
                    <a:pt x="69417" y="170244"/>
                    <a:pt x="69417" y="171750"/>
                    <a:pt x="69417" y="172435"/>
                  </a:cubicBezTo>
                  <a:cubicBezTo>
                    <a:pt x="69417" y="173120"/>
                    <a:pt x="69417" y="175722"/>
                    <a:pt x="69417" y="177365"/>
                  </a:cubicBezTo>
                  <a:close/>
                  <a:moveTo>
                    <a:pt x="75032" y="142443"/>
                  </a:moveTo>
                  <a:cubicBezTo>
                    <a:pt x="75032" y="140526"/>
                    <a:pt x="75032" y="138745"/>
                    <a:pt x="75032" y="137239"/>
                  </a:cubicBezTo>
                  <a:cubicBezTo>
                    <a:pt x="75032" y="135732"/>
                    <a:pt x="75032" y="133131"/>
                    <a:pt x="75032" y="131487"/>
                  </a:cubicBezTo>
                  <a:lnTo>
                    <a:pt x="75032" y="129159"/>
                  </a:lnTo>
                  <a:cubicBezTo>
                    <a:pt x="75126" y="128432"/>
                    <a:pt x="75126" y="127695"/>
                    <a:pt x="75032" y="126968"/>
                  </a:cubicBezTo>
                  <a:cubicBezTo>
                    <a:pt x="74835" y="126298"/>
                    <a:pt x="74559" y="125655"/>
                    <a:pt x="74210" y="125050"/>
                  </a:cubicBezTo>
                  <a:cubicBezTo>
                    <a:pt x="73526" y="123955"/>
                    <a:pt x="72841" y="123818"/>
                    <a:pt x="72430" y="123818"/>
                  </a:cubicBezTo>
                  <a:cubicBezTo>
                    <a:pt x="71592" y="123759"/>
                    <a:pt x="70793" y="124185"/>
                    <a:pt x="70376" y="124913"/>
                  </a:cubicBezTo>
                  <a:cubicBezTo>
                    <a:pt x="69973" y="125508"/>
                    <a:pt x="69651" y="126153"/>
                    <a:pt x="69417" y="126831"/>
                  </a:cubicBezTo>
                  <a:lnTo>
                    <a:pt x="69417" y="126831"/>
                  </a:lnTo>
                  <a:lnTo>
                    <a:pt x="69417" y="126831"/>
                  </a:lnTo>
                  <a:lnTo>
                    <a:pt x="69417" y="128063"/>
                  </a:lnTo>
                  <a:cubicBezTo>
                    <a:pt x="69417" y="128063"/>
                    <a:pt x="69417" y="129022"/>
                    <a:pt x="69417" y="129433"/>
                  </a:cubicBezTo>
                  <a:cubicBezTo>
                    <a:pt x="69417" y="129844"/>
                    <a:pt x="68595" y="132857"/>
                    <a:pt x="68184" y="135322"/>
                  </a:cubicBezTo>
                  <a:cubicBezTo>
                    <a:pt x="67773" y="137787"/>
                    <a:pt x="68184" y="138472"/>
                    <a:pt x="67363" y="140389"/>
                  </a:cubicBezTo>
                  <a:cubicBezTo>
                    <a:pt x="66541" y="146689"/>
                    <a:pt x="65719" y="155316"/>
                    <a:pt x="65034" y="166957"/>
                  </a:cubicBezTo>
                  <a:lnTo>
                    <a:pt x="50518" y="166135"/>
                  </a:lnTo>
                  <a:lnTo>
                    <a:pt x="47505" y="166135"/>
                  </a:lnTo>
                  <a:cubicBezTo>
                    <a:pt x="47505" y="166135"/>
                    <a:pt x="47505" y="164766"/>
                    <a:pt x="46820" y="164081"/>
                  </a:cubicBezTo>
                  <a:cubicBezTo>
                    <a:pt x="46135" y="163397"/>
                    <a:pt x="45314" y="159562"/>
                    <a:pt x="44629" y="157097"/>
                  </a:cubicBezTo>
                  <a:cubicBezTo>
                    <a:pt x="43921" y="154949"/>
                    <a:pt x="43371" y="152752"/>
                    <a:pt x="42985" y="150523"/>
                  </a:cubicBezTo>
                  <a:cubicBezTo>
                    <a:pt x="42985" y="149154"/>
                    <a:pt x="42301" y="147784"/>
                    <a:pt x="42027" y="146415"/>
                  </a:cubicBezTo>
                  <a:cubicBezTo>
                    <a:pt x="41753" y="145045"/>
                    <a:pt x="41205" y="142032"/>
                    <a:pt x="40931" y="139841"/>
                  </a:cubicBezTo>
                  <a:cubicBezTo>
                    <a:pt x="40657" y="137650"/>
                    <a:pt x="40931" y="135596"/>
                    <a:pt x="40246" y="133541"/>
                  </a:cubicBezTo>
                  <a:cubicBezTo>
                    <a:pt x="40187" y="132766"/>
                    <a:pt x="40187" y="131988"/>
                    <a:pt x="40246" y="131213"/>
                  </a:cubicBezTo>
                  <a:cubicBezTo>
                    <a:pt x="40178" y="130393"/>
                    <a:pt x="40178" y="129568"/>
                    <a:pt x="40246" y="128748"/>
                  </a:cubicBezTo>
                  <a:cubicBezTo>
                    <a:pt x="39695" y="120906"/>
                    <a:pt x="39695" y="113035"/>
                    <a:pt x="40246" y="105193"/>
                  </a:cubicBezTo>
                  <a:cubicBezTo>
                    <a:pt x="41519" y="82054"/>
                    <a:pt x="46132" y="59221"/>
                    <a:pt x="53941" y="37402"/>
                  </a:cubicBezTo>
                  <a:cubicBezTo>
                    <a:pt x="61885" y="15901"/>
                    <a:pt x="71471" y="3302"/>
                    <a:pt x="79688" y="3576"/>
                  </a:cubicBezTo>
                  <a:cubicBezTo>
                    <a:pt x="87905" y="3849"/>
                    <a:pt x="96259" y="17271"/>
                    <a:pt x="102011" y="39730"/>
                  </a:cubicBezTo>
                  <a:cubicBezTo>
                    <a:pt x="107472" y="62124"/>
                    <a:pt x="109732" y="85178"/>
                    <a:pt x="108721" y="108206"/>
                  </a:cubicBezTo>
                  <a:cubicBezTo>
                    <a:pt x="106981" y="116115"/>
                    <a:pt x="104693" y="123894"/>
                    <a:pt x="101874" y="131487"/>
                  </a:cubicBezTo>
                  <a:lnTo>
                    <a:pt x="101874" y="133815"/>
                  </a:lnTo>
                  <a:lnTo>
                    <a:pt x="101874" y="136143"/>
                  </a:lnTo>
                  <a:cubicBezTo>
                    <a:pt x="101874" y="138472"/>
                    <a:pt x="100916" y="140800"/>
                    <a:pt x="100368" y="142991"/>
                  </a:cubicBezTo>
                  <a:cubicBezTo>
                    <a:pt x="99820" y="145182"/>
                    <a:pt x="99135" y="147373"/>
                    <a:pt x="98587" y="149428"/>
                  </a:cubicBezTo>
                  <a:lnTo>
                    <a:pt x="97355" y="153536"/>
                  </a:lnTo>
                  <a:cubicBezTo>
                    <a:pt x="96533" y="155727"/>
                    <a:pt x="95848" y="157918"/>
                    <a:pt x="95026" y="159973"/>
                  </a:cubicBezTo>
                  <a:lnTo>
                    <a:pt x="92561" y="165588"/>
                  </a:lnTo>
                  <a:lnTo>
                    <a:pt x="91329" y="168053"/>
                  </a:lnTo>
                  <a:lnTo>
                    <a:pt x="89412" y="168053"/>
                  </a:lnTo>
                  <a:lnTo>
                    <a:pt x="75717" y="168053"/>
                  </a:lnTo>
                  <a:cubicBezTo>
                    <a:pt x="74621" y="157097"/>
                    <a:pt x="74621" y="148743"/>
                    <a:pt x="74484" y="142443"/>
                  </a:cubicBezTo>
                  <a:close/>
                  <a:moveTo>
                    <a:pt x="5461" y="189143"/>
                  </a:moveTo>
                  <a:cubicBezTo>
                    <a:pt x="6035" y="176925"/>
                    <a:pt x="10020" y="165111"/>
                    <a:pt x="16965" y="155043"/>
                  </a:cubicBezTo>
                  <a:cubicBezTo>
                    <a:pt x="21335" y="148177"/>
                    <a:pt x="26846" y="142109"/>
                    <a:pt x="33262" y="137102"/>
                  </a:cubicBezTo>
                  <a:lnTo>
                    <a:pt x="33262" y="141074"/>
                  </a:lnTo>
                  <a:lnTo>
                    <a:pt x="34495" y="147784"/>
                  </a:lnTo>
                  <a:lnTo>
                    <a:pt x="35316" y="152167"/>
                  </a:lnTo>
                  <a:cubicBezTo>
                    <a:pt x="35316" y="154495"/>
                    <a:pt x="36412" y="156823"/>
                    <a:pt x="37097" y="159014"/>
                  </a:cubicBezTo>
                  <a:cubicBezTo>
                    <a:pt x="38052" y="162497"/>
                    <a:pt x="39195" y="165926"/>
                    <a:pt x="40520" y="169285"/>
                  </a:cubicBezTo>
                  <a:lnTo>
                    <a:pt x="13130" y="210370"/>
                  </a:lnTo>
                  <a:cubicBezTo>
                    <a:pt x="7260" y="204943"/>
                    <a:pt x="4227" y="197108"/>
                    <a:pt x="4913" y="189143"/>
                  </a:cubicBezTo>
                  <a:close/>
                </a:path>
              </a:pathLst>
            </a:custGeom>
            <a:solidFill>
              <a:srgbClr val="40404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8483842" y="3929547"/>
              <a:ext cx="135420" cy="135457"/>
            </a:xfrm>
            <a:custGeom>
              <a:avLst/>
              <a:gdLst>
                <a:gd name="connsiteX0" fmla="*/ 20656 w 39978"/>
                <a:gd name="connsiteY0" fmla="*/ 11 h 39989"/>
                <a:gd name="connsiteX1" fmla="*/ 11 w 39978"/>
                <a:gd name="connsiteY1" fmla="*/ 19334 h 39989"/>
                <a:gd name="connsiteX2" fmla="*/ 19334 w 39978"/>
                <a:gd name="connsiteY2" fmla="*/ 39979 h 39989"/>
                <a:gd name="connsiteX3" fmla="*/ 39966 w 39978"/>
                <a:gd name="connsiteY3" fmla="*/ 20965 h 39989"/>
                <a:gd name="connsiteX4" fmla="*/ 20656 w 39978"/>
                <a:gd name="connsiteY4" fmla="*/ 11 h 39989"/>
                <a:gd name="connsiteX5" fmla="*/ 18876 w 39978"/>
                <a:gd name="connsiteY5" fmla="*/ 35755 h 39989"/>
                <a:gd name="connsiteX6" fmla="*/ 3880 w 39978"/>
                <a:gd name="connsiteY6" fmla="*/ 19253 h 39989"/>
                <a:gd name="connsiteX7" fmla="*/ 20382 w 39978"/>
                <a:gd name="connsiteY7" fmla="*/ 4257 h 39989"/>
                <a:gd name="connsiteX8" fmla="*/ 35597 w 39978"/>
                <a:gd name="connsiteY8" fmla="*/ 20523 h 39989"/>
                <a:gd name="connsiteX9" fmla="*/ 35584 w 39978"/>
                <a:gd name="connsiteY9" fmla="*/ 20828 h 39989"/>
                <a:gd name="connsiteX10" fmla="*/ 18876 w 39978"/>
                <a:gd name="connsiteY10" fmla="*/ 35755 h 3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978" h="39989">
                  <a:moveTo>
                    <a:pt x="20656" y="11"/>
                  </a:moveTo>
                  <a:cubicBezTo>
                    <a:pt x="9619" y="-354"/>
                    <a:pt x="376" y="8297"/>
                    <a:pt x="11" y="19334"/>
                  </a:cubicBezTo>
                  <a:cubicBezTo>
                    <a:pt x="-354" y="30370"/>
                    <a:pt x="8297" y="39614"/>
                    <a:pt x="19334" y="39979"/>
                  </a:cubicBezTo>
                  <a:cubicBezTo>
                    <a:pt x="30250" y="40340"/>
                    <a:pt x="39437" y="31874"/>
                    <a:pt x="39966" y="20965"/>
                  </a:cubicBezTo>
                  <a:cubicBezTo>
                    <a:pt x="40353" y="9871"/>
                    <a:pt x="31744" y="529"/>
                    <a:pt x="20656" y="11"/>
                  </a:cubicBezTo>
                  <a:close/>
                  <a:moveTo>
                    <a:pt x="18876" y="35755"/>
                  </a:moveTo>
                  <a:cubicBezTo>
                    <a:pt x="10178" y="35339"/>
                    <a:pt x="3464" y="27951"/>
                    <a:pt x="3880" y="19253"/>
                  </a:cubicBezTo>
                  <a:cubicBezTo>
                    <a:pt x="4295" y="10555"/>
                    <a:pt x="11684" y="3841"/>
                    <a:pt x="20382" y="4257"/>
                  </a:cubicBezTo>
                  <a:cubicBezTo>
                    <a:pt x="29075" y="4547"/>
                    <a:pt x="35887" y="11830"/>
                    <a:pt x="35597" y="20523"/>
                  </a:cubicBezTo>
                  <a:cubicBezTo>
                    <a:pt x="35593" y="20625"/>
                    <a:pt x="35589" y="20726"/>
                    <a:pt x="35584" y="20828"/>
                  </a:cubicBezTo>
                  <a:cubicBezTo>
                    <a:pt x="35069" y="29552"/>
                    <a:pt x="27603" y="36222"/>
                    <a:pt x="18876" y="35755"/>
                  </a:cubicBezTo>
                  <a:close/>
                </a:path>
              </a:pathLst>
            </a:custGeom>
            <a:solidFill>
              <a:srgbClr val="40404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8505141" y="4085908"/>
              <a:ext cx="79772" cy="79789"/>
            </a:xfrm>
            <a:custGeom>
              <a:avLst/>
              <a:gdLst>
                <a:gd name="connsiteX0" fmla="*/ 12039 w 23550"/>
                <a:gd name="connsiteY0" fmla="*/ 3 h 23555"/>
                <a:gd name="connsiteX1" fmla="*/ 3 w 23550"/>
                <a:gd name="connsiteY1" fmla="*/ 11517 h 23555"/>
                <a:gd name="connsiteX2" fmla="*/ 11517 w 23550"/>
                <a:gd name="connsiteY2" fmla="*/ 23553 h 23555"/>
                <a:gd name="connsiteX3" fmla="*/ 23543 w 23550"/>
                <a:gd name="connsiteY3" fmla="*/ 12328 h 23555"/>
                <a:gd name="connsiteX4" fmla="*/ 12053 w 23550"/>
                <a:gd name="connsiteY4" fmla="*/ 3 h 23555"/>
                <a:gd name="connsiteX5" fmla="*/ 12039 w 23550"/>
                <a:gd name="connsiteY5" fmla="*/ 3 h 23555"/>
                <a:gd name="connsiteX6" fmla="*/ 11080 w 23550"/>
                <a:gd name="connsiteY6" fmla="*/ 19313 h 23555"/>
                <a:gd name="connsiteX7" fmla="*/ 3959 w 23550"/>
                <a:gd name="connsiteY7" fmla="*/ 11370 h 23555"/>
                <a:gd name="connsiteX8" fmla="*/ 11902 w 23550"/>
                <a:gd name="connsiteY8" fmla="*/ 4248 h 23555"/>
                <a:gd name="connsiteX9" fmla="*/ 19160 w 23550"/>
                <a:gd name="connsiteY9" fmla="*/ 12192 h 23555"/>
                <a:gd name="connsiteX10" fmla="*/ 11080 w 23550"/>
                <a:gd name="connsiteY10" fmla="*/ 19313 h 2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50" h="23555">
                  <a:moveTo>
                    <a:pt x="12039" y="3"/>
                  </a:moveTo>
                  <a:cubicBezTo>
                    <a:pt x="5536" y="-141"/>
                    <a:pt x="147" y="5014"/>
                    <a:pt x="3" y="11517"/>
                  </a:cubicBezTo>
                  <a:cubicBezTo>
                    <a:pt x="-141" y="18020"/>
                    <a:pt x="5014" y="23408"/>
                    <a:pt x="11517" y="23553"/>
                  </a:cubicBezTo>
                  <a:cubicBezTo>
                    <a:pt x="17907" y="23694"/>
                    <a:pt x="23244" y="18713"/>
                    <a:pt x="23543" y="12328"/>
                  </a:cubicBezTo>
                  <a:cubicBezTo>
                    <a:pt x="23773" y="5752"/>
                    <a:pt x="18629" y="234"/>
                    <a:pt x="12053" y="3"/>
                  </a:cubicBezTo>
                  <a:cubicBezTo>
                    <a:pt x="12048" y="3"/>
                    <a:pt x="12043" y="3"/>
                    <a:pt x="12039" y="3"/>
                  </a:cubicBezTo>
                  <a:close/>
                  <a:moveTo>
                    <a:pt x="11080" y="19313"/>
                  </a:moveTo>
                  <a:cubicBezTo>
                    <a:pt x="6921" y="19086"/>
                    <a:pt x="3732" y="15530"/>
                    <a:pt x="3959" y="11370"/>
                  </a:cubicBezTo>
                  <a:cubicBezTo>
                    <a:pt x="4186" y="7210"/>
                    <a:pt x="7742" y="4021"/>
                    <a:pt x="11902" y="4248"/>
                  </a:cubicBezTo>
                  <a:cubicBezTo>
                    <a:pt x="16085" y="4470"/>
                    <a:pt x="19316" y="8006"/>
                    <a:pt x="19160" y="12192"/>
                  </a:cubicBezTo>
                  <a:cubicBezTo>
                    <a:pt x="18798" y="16341"/>
                    <a:pt x="15242" y="19475"/>
                    <a:pt x="11080" y="19313"/>
                  </a:cubicBezTo>
                  <a:close/>
                </a:path>
              </a:pathLst>
            </a:custGeom>
            <a:solidFill>
              <a:srgbClr val="40404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 rot="21579600">
              <a:off x="8819028" y="3629102"/>
              <a:ext cx="1045167" cy="733425"/>
            </a:xfrm>
            <a:custGeom>
              <a:avLst/>
              <a:gdLst>
                <a:gd name="connsiteX0" fmla="*/ -24 w 308549"/>
                <a:gd name="connsiteY0" fmla="*/ -36 h 216518"/>
                <a:gd name="connsiteX1" fmla="*/ 308525 w 308549"/>
                <a:gd name="connsiteY1" fmla="*/ -36 h 216518"/>
                <a:gd name="connsiteX2" fmla="*/ 308525 w 308549"/>
                <a:gd name="connsiteY2" fmla="*/ 216482 h 216518"/>
                <a:gd name="connsiteX3" fmla="*/ -24 w 308549"/>
                <a:gd name="connsiteY3" fmla="*/ 216482 h 216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49" h="216518">
                  <a:moveTo>
                    <a:pt x="-24" y="-36"/>
                  </a:moveTo>
                  <a:lnTo>
                    <a:pt x="308525" y="-36"/>
                  </a:lnTo>
                  <a:lnTo>
                    <a:pt x="308525" y="216482"/>
                  </a:lnTo>
                  <a:lnTo>
                    <a:pt x="-24" y="216482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9102076" y="3947409"/>
              <a:ext cx="261958" cy="388944"/>
            </a:xfrm>
            <a:custGeom>
              <a:avLst/>
              <a:gdLst>
                <a:gd name="connsiteX0" fmla="*/ 76300 w 77334"/>
                <a:gd name="connsiteY0" fmla="*/ 14322 h 114822"/>
                <a:gd name="connsiteX1" fmla="*/ 61921 w 77334"/>
                <a:gd name="connsiteY1" fmla="*/ 25826 h 114822"/>
                <a:gd name="connsiteX2" fmla="*/ 65071 w 77334"/>
                <a:gd name="connsiteY2" fmla="*/ 5968 h 114822"/>
                <a:gd name="connsiteX3" fmla="*/ 49047 w 77334"/>
                <a:gd name="connsiteY3" fmla="*/ 18156 h 114822"/>
                <a:gd name="connsiteX4" fmla="*/ 52197 w 77334"/>
                <a:gd name="connsiteY4" fmla="*/ 79 h 114822"/>
                <a:gd name="connsiteX5" fmla="*/ 20014 w 77334"/>
                <a:gd name="connsiteY5" fmla="*/ 38562 h 114822"/>
                <a:gd name="connsiteX6" fmla="*/ 2211 w 77334"/>
                <a:gd name="connsiteY6" fmla="*/ 85125 h 114822"/>
                <a:gd name="connsiteX7" fmla="*/ 10017 w 77334"/>
                <a:gd name="connsiteY7" fmla="*/ 80880 h 114822"/>
                <a:gd name="connsiteX8" fmla="*/ 1115 w 77334"/>
                <a:gd name="connsiteY8" fmla="*/ 114433 h 114822"/>
                <a:gd name="connsiteX9" fmla="*/ 26177 w 77334"/>
                <a:gd name="connsiteY9" fmla="*/ 90466 h 114822"/>
                <a:gd name="connsiteX10" fmla="*/ 26177 w 77334"/>
                <a:gd name="connsiteY10" fmla="*/ 99505 h 114822"/>
                <a:gd name="connsiteX11" fmla="*/ 58634 w 77334"/>
                <a:gd name="connsiteY11" fmla="*/ 61570 h 114822"/>
                <a:gd name="connsiteX12" fmla="*/ 76300 w 77334"/>
                <a:gd name="connsiteY12" fmla="*/ 14322 h 114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334" h="114822">
                  <a:moveTo>
                    <a:pt x="76300" y="14322"/>
                  </a:moveTo>
                  <a:cubicBezTo>
                    <a:pt x="73972" y="13089"/>
                    <a:pt x="68631" y="17609"/>
                    <a:pt x="61921" y="25826"/>
                  </a:cubicBezTo>
                  <a:cubicBezTo>
                    <a:pt x="66029" y="15144"/>
                    <a:pt x="67399" y="7748"/>
                    <a:pt x="65071" y="5968"/>
                  </a:cubicBezTo>
                  <a:cubicBezTo>
                    <a:pt x="62742" y="4188"/>
                    <a:pt x="56443" y="9529"/>
                    <a:pt x="49047" y="18156"/>
                  </a:cubicBezTo>
                  <a:cubicBezTo>
                    <a:pt x="53156" y="8296"/>
                    <a:pt x="54525" y="1449"/>
                    <a:pt x="52197" y="79"/>
                  </a:cubicBezTo>
                  <a:cubicBezTo>
                    <a:pt x="49869" y="-1290"/>
                    <a:pt x="33709" y="15281"/>
                    <a:pt x="20014" y="38562"/>
                  </a:cubicBezTo>
                  <a:cubicBezTo>
                    <a:pt x="6319" y="61844"/>
                    <a:pt x="-1898" y="82797"/>
                    <a:pt x="2211" y="85125"/>
                  </a:cubicBezTo>
                  <a:cubicBezTo>
                    <a:pt x="3580" y="86084"/>
                    <a:pt x="6456" y="85125"/>
                    <a:pt x="10017" y="80880"/>
                  </a:cubicBezTo>
                  <a:cubicBezTo>
                    <a:pt x="1663" y="98546"/>
                    <a:pt x="-2035" y="111831"/>
                    <a:pt x="1115" y="114433"/>
                  </a:cubicBezTo>
                  <a:cubicBezTo>
                    <a:pt x="4265" y="117035"/>
                    <a:pt x="14810" y="106353"/>
                    <a:pt x="26177" y="90466"/>
                  </a:cubicBezTo>
                  <a:cubicBezTo>
                    <a:pt x="24807" y="95396"/>
                    <a:pt x="24670" y="98546"/>
                    <a:pt x="26177" y="99505"/>
                  </a:cubicBezTo>
                  <a:cubicBezTo>
                    <a:pt x="30285" y="101833"/>
                    <a:pt x="44802" y="84851"/>
                    <a:pt x="58634" y="61570"/>
                  </a:cubicBezTo>
                  <a:cubicBezTo>
                    <a:pt x="72466" y="38288"/>
                    <a:pt x="80272" y="17335"/>
                    <a:pt x="76300" y="14322"/>
                  </a:cubicBezTo>
                  <a:close/>
                </a:path>
              </a:pathLst>
            </a:custGeom>
            <a:solidFill>
              <a:srgbClr val="BCCAD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9148814" y="4038885"/>
              <a:ext cx="150951" cy="219575"/>
            </a:xfrm>
            <a:custGeom>
              <a:avLst/>
              <a:gdLst>
                <a:gd name="connsiteX0" fmla="*/ 43876 w 44563"/>
                <a:gd name="connsiteY0" fmla="*/ 8818 h 64822"/>
                <a:gd name="connsiteX1" fmla="*/ 35523 w 44563"/>
                <a:gd name="connsiteY1" fmla="*/ 14981 h 64822"/>
                <a:gd name="connsiteX2" fmla="*/ 36892 w 44563"/>
                <a:gd name="connsiteY2" fmla="*/ 3614 h 64822"/>
                <a:gd name="connsiteX3" fmla="*/ 27579 w 44563"/>
                <a:gd name="connsiteY3" fmla="*/ 10325 h 64822"/>
                <a:gd name="connsiteX4" fmla="*/ 29086 w 44563"/>
                <a:gd name="connsiteY4" fmla="*/ 53 h 64822"/>
                <a:gd name="connsiteX5" fmla="*/ 10323 w 44563"/>
                <a:gd name="connsiteY5" fmla="*/ 21144 h 64822"/>
                <a:gd name="connsiteX6" fmla="*/ 737 w 44563"/>
                <a:gd name="connsiteY6" fmla="*/ 47575 h 64822"/>
                <a:gd name="connsiteX7" fmla="*/ 5393 w 44563"/>
                <a:gd name="connsiteY7" fmla="*/ 45384 h 64822"/>
                <a:gd name="connsiteX8" fmla="*/ 737 w 44563"/>
                <a:gd name="connsiteY8" fmla="*/ 64557 h 64822"/>
                <a:gd name="connsiteX9" fmla="*/ 15391 w 44563"/>
                <a:gd name="connsiteY9" fmla="*/ 50862 h 64822"/>
                <a:gd name="connsiteX10" fmla="*/ 15391 w 44563"/>
                <a:gd name="connsiteY10" fmla="*/ 56066 h 64822"/>
                <a:gd name="connsiteX11" fmla="*/ 34153 w 44563"/>
                <a:gd name="connsiteY11" fmla="*/ 34976 h 64822"/>
                <a:gd name="connsiteX12" fmla="*/ 43876 w 44563"/>
                <a:gd name="connsiteY12" fmla="*/ 8818 h 64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63" h="64822">
                  <a:moveTo>
                    <a:pt x="43876" y="8818"/>
                  </a:moveTo>
                  <a:cubicBezTo>
                    <a:pt x="42507" y="7996"/>
                    <a:pt x="39357" y="10461"/>
                    <a:pt x="35523" y="14981"/>
                  </a:cubicBezTo>
                  <a:cubicBezTo>
                    <a:pt x="37714" y="9092"/>
                    <a:pt x="38399" y="4709"/>
                    <a:pt x="36892" y="3614"/>
                  </a:cubicBezTo>
                  <a:cubicBezTo>
                    <a:pt x="35386" y="2518"/>
                    <a:pt x="31825" y="5531"/>
                    <a:pt x="27579" y="10325"/>
                  </a:cubicBezTo>
                  <a:cubicBezTo>
                    <a:pt x="29771" y="4709"/>
                    <a:pt x="30455" y="875"/>
                    <a:pt x="29086" y="53"/>
                  </a:cubicBezTo>
                  <a:cubicBezTo>
                    <a:pt x="27716" y="-768"/>
                    <a:pt x="18130" y="7996"/>
                    <a:pt x="10323" y="21144"/>
                  </a:cubicBezTo>
                  <a:cubicBezTo>
                    <a:pt x="2518" y="34291"/>
                    <a:pt x="-1728" y="46206"/>
                    <a:pt x="737" y="47575"/>
                  </a:cubicBezTo>
                  <a:cubicBezTo>
                    <a:pt x="3202" y="48944"/>
                    <a:pt x="3339" y="47575"/>
                    <a:pt x="5393" y="45384"/>
                  </a:cubicBezTo>
                  <a:cubicBezTo>
                    <a:pt x="737" y="55381"/>
                    <a:pt x="-1180" y="62913"/>
                    <a:pt x="737" y="64557"/>
                  </a:cubicBezTo>
                  <a:cubicBezTo>
                    <a:pt x="2654" y="66200"/>
                    <a:pt x="8817" y="60037"/>
                    <a:pt x="15391" y="50862"/>
                  </a:cubicBezTo>
                  <a:cubicBezTo>
                    <a:pt x="14706" y="53601"/>
                    <a:pt x="14706" y="55518"/>
                    <a:pt x="15391" y="56066"/>
                  </a:cubicBezTo>
                  <a:cubicBezTo>
                    <a:pt x="16076" y="56614"/>
                    <a:pt x="26347" y="48123"/>
                    <a:pt x="34153" y="34976"/>
                  </a:cubicBezTo>
                  <a:cubicBezTo>
                    <a:pt x="41959" y="21828"/>
                    <a:pt x="46341" y="10325"/>
                    <a:pt x="43876" y="8818"/>
                  </a:cubicBezTo>
                  <a:close/>
                </a:path>
              </a:pathLst>
            </a:custGeom>
            <a:solidFill>
              <a:srgbClr val="ACBAC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9040270" y="3948632"/>
              <a:ext cx="273407" cy="186457"/>
            </a:xfrm>
            <a:custGeom>
              <a:avLst/>
              <a:gdLst>
                <a:gd name="connsiteX0" fmla="*/ 80714 w 80714"/>
                <a:gd name="connsiteY0" fmla="*/ 10811 h 55045"/>
                <a:gd name="connsiteX1" fmla="*/ 80714 w 80714"/>
                <a:gd name="connsiteY1" fmla="*/ 10811 h 55045"/>
                <a:gd name="connsiteX2" fmla="*/ 2379 w 80714"/>
                <a:gd name="connsiteY2" fmla="*/ 55046 h 55045"/>
                <a:gd name="connsiteX3" fmla="*/ 2379 w 80714"/>
                <a:gd name="connsiteY3" fmla="*/ 55046 h 55045"/>
                <a:gd name="connsiteX4" fmla="*/ 27851 w 80714"/>
                <a:gd name="connsiteY4" fmla="*/ 8482 h 55045"/>
                <a:gd name="connsiteX5" fmla="*/ 80714 w 80714"/>
                <a:gd name="connsiteY5" fmla="*/ 10811 h 5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714" h="55045">
                  <a:moveTo>
                    <a:pt x="80714" y="10811"/>
                  </a:moveTo>
                  <a:lnTo>
                    <a:pt x="80714" y="10811"/>
                  </a:lnTo>
                  <a:lnTo>
                    <a:pt x="2379" y="55046"/>
                  </a:lnTo>
                  <a:lnTo>
                    <a:pt x="2379" y="55046"/>
                  </a:lnTo>
                  <a:cubicBezTo>
                    <a:pt x="-5290" y="41351"/>
                    <a:pt x="6213" y="20671"/>
                    <a:pt x="27851" y="8482"/>
                  </a:cubicBezTo>
                  <a:cubicBezTo>
                    <a:pt x="49490" y="-3706"/>
                    <a:pt x="73182" y="-2611"/>
                    <a:pt x="80714" y="10811"/>
                  </a:cubicBezTo>
                  <a:close/>
                </a:path>
              </a:pathLst>
            </a:custGeom>
            <a:solidFill>
              <a:srgbClr val="F9B14D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9309040" y="3985253"/>
              <a:ext cx="96970" cy="304317"/>
            </a:xfrm>
            <a:custGeom>
              <a:avLst/>
              <a:gdLst>
                <a:gd name="connsiteX0" fmla="*/ 1233 w 28627"/>
                <a:gd name="connsiteY0" fmla="*/ 0 h 89839"/>
                <a:gd name="connsiteX1" fmla="*/ 1233 w 28627"/>
                <a:gd name="connsiteY1" fmla="*/ 0 h 89839"/>
                <a:gd name="connsiteX2" fmla="*/ 0 w 28627"/>
                <a:gd name="connsiteY2" fmla="*/ 89839 h 89839"/>
                <a:gd name="connsiteX3" fmla="*/ 0 w 28627"/>
                <a:gd name="connsiteY3" fmla="*/ 89839 h 89839"/>
                <a:gd name="connsiteX4" fmla="*/ 28623 w 28627"/>
                <a:gd name="connsiteY4" fmla="*/ 45331 h 89839"/>
                <a:gd name="connsiteX5" fmla="*/ 1233 w 28627"/>
                <a:gd name="connsiteY5" fmla="*/ 0 h 8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27" h="89839">
                  <a:moveTo>
                    <a:pt x="1233" y="0"/>
                  </a:moveTo>
                  <a:lnTo>
                    <a:pt x="1233" y="0"/>
                  </a:lnTo>
                  <a:lnTo>
                    <a:pt x="0" y="89839"/>
                  </a:lnTo>
                  <a:lnTo>
                    <a:pt x="0" y="89839"/>
                  </a:lnTo>
                  <a:cubicBezTo>
                    <a:pt x="15475" y="89839"/>
                    <a:pt x="28349" y="70119"/>
                    <a:pt x="28623" y="45331"/>
                  </a:cubicBezTo>
                  <a:cubicBezTo>
                    <a:pt x="28896" y="20543"/>
                    <a:pt x="16708" y="137"/>
                    <a:pt x="1233" y="0"/>
                  </a:cubicBezTo>
                  <a:close/>
                </a:path>
              </a:pathLst>
            </a:custGeom>
            <a:solidFill>
              <a:srgbClr val="F9B14D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9186106" y="3657221"/>
              <a:ext cx="341083" cy="471839"/>
            </a:xfrm>
            <a:custGeom>
              <a:avLst/>
              <a:gdLst>
                <a:gd name="connsiteX0" fmla="*/ 73816 w 100693"/>
                <a:gd name="connsiteY0" fmla="*/ 97114 h 139294"/>
                <a:gd name="connsiteX1" fmla="*/ 55602 w 100693"/>
                <a:gd name="connsiteY1" fmla="*/ 122176 h 139294"/>
                <a:gd name="connsiteX2" fmla="*/ 51630 w 100693"/>
                <a:gd name="connsiteY2" fmla="*/ 126558 h 139294"/>
                <a:gd name="connsiteX3" fmla="*/ 48891 w 100693"/>
                <a:gd name="connsiteY3" fmla="*/ 129297 h 139294"/>
                <a:gd name="connsiteX4" fmla="*/ 44372 w 100693"/>
                <a:gd name="connsiteY4" fmla="*/ 133269 h 139294"/>
                <a:gd name="connsiteX5" fmla="*/ 36703 w 100693"/>
                <a:gd name="connsiteY5" fmla="*/ 139294 h 139294"/>
                <a:gd name="connsiteX6" fmla="*/ 0 w 100693"/>
                <a:gd name="connsiteY6" fmla="*/ 117519 h 139294"/>
                <a:gd name="connsiteX7" fmla="*/ 1643 w 100693"/>
                <a:gd name="connsiteY7" fmla="*/ 107933 h 139294"/>
                <a:gd name="connsiteX8" fmla="*/ 3150 w 100693"/>
                <a:gd name="connsiteY8" fmla="*/ 102044 h 139294"/>
                <a:gd name="connsiteX9" fmla="*/ 4245 w 100693"/>
                <a:gd name="connsiteY9" fmla="*/ 98346 h 139294"/>
                <a:gd name="connsiteX10" fmla="*/ 6026 w 100693"/>
                <a:gd name="connsiteY10" fmla="*/ 92731 h 139294"/>
                <a:gd name="connsiteX11" fmla="*/ 19721 w 100693"/>
                <a:gd name="connsiteY11" fmla="*/ 65341 h 139294"/>
                <a:gd name="connsiteX12" fmla="*/ 58478 w 100693"/>
                <a:gd name="connsiteY12" fmla="*/ 17409 h 139294"/>
                <a:gd name="connsiteX13" fmla="*/ 94496 w 100693"/>
                <a:gd name="connsiteY13" fmla="*/ 1385 h 139294"/>
                <a:gd name="connsiteX14" fmla="*/ 97509 w 100693"/>
                <a:gd name="connsiteY14" fmla="*/ 40690 h 139294"/>
                <a:gd name="connsiteX15" fmla="*/ 73816 w 100693"/>
                <a:gd name="connsiteY15" fmla="*/ 97114 h 13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693" h="139294">
                  <a:moveTo>
                    <a:pt x="73816" y="97114"/>
                  </a:moveTo>
                  <a:cubicBezTo>
                    <a:pt x="68583" y="106046"/>
                    <a:pt x="62482" y="114441"/>
                    <a:pt x="55602" y="122176"/>
                  </a:cubicBezTo>
                  <a:cubicBezTo>
                    <a:pt x="54369" y="123682"/>
                    <a:pt x="53000" y="125052"/>
                    <a:pt x="51630" y="126558"/>
                  </a:cubicBezTo>
                  <a:lnTo>
                    <a:pt x="48891" y="129297"/>
                  </a:lnTo>
                  <a:lnTo>
                    <a:pt x="44372" y="133269"/>
                  </a:lnTo>
                  <a:cubicBezTo>
                    <a:pt x="41959" y="135453"/>
                    <a:pt x="39396" y="137467"/>
                    <a:pt x="36703" y="139294"/>
                  </a:cubicBezTo>
                  <a:lnTo>
                    <a:pt x="0" y="117519"/>
                  </a:lnTo>
                  <a:cubicBezTo>
                    <a:pt x="370" y="114296"/>
                    <a:pt x="919" y="111095"/>
                    <a:pt x="1643" y="107933"/>
                  </a:cubicBezTo>
                  <a:cubicBezTo>
                    <a:pt x="2016" y="105939"/>
                    <a:pt x="2519" y="103972"/>
                    <a:pt x="3150" y="102044"/>
                  </a:cubicBezTo>
                  <a:cubicBezTo>
                    <a:pt x="3452" y="100794"/>
                    <a:pt x="3817" y="99559"/>
                    <a:pt x="4245" y="98346"/>
                  </a:cubicBezTo>
                  <a:cubicBezTo>
                    <a:pt x="4245" y="96429"/>
                    <a:pt x="5341" y="94649"/>
                    <a:pt x="6026" y="92731"/>
                  </a:cubicBezTo>
                  <a:cubicBezTo>
                    <a:pt x="9742" y="83201"/>
                    <a:pt x="14327" y="74032"/>
                    <a:pt x="19721" y="65341"/>
                  </a:cubicBezTo>
                  <a:cubicBezTo>
                    <a:pt x="30317" y="47617"/>
                    <a:pt x="43365" y="31480"/>
                    <a:pt x="58478" y="17409"/>
                  </a:cubicBezTo>
                  <a:cubicBezTo>
                    <a:pt x="72994" y="3714"/>
                    <a:pt x="86826" y="-3134"/>
                    <a:pt x="94496" y="1385"/>
                  </a:cubicBezTo>
                  <a:cubicBezTo>
                    <a:pt x="102165" y="5905"/>
                    <a:pt x="102165" y="21654"/>
                    <a:pt x="97509" y="40690"/>
                  </a:cubicBezTo>
                  <a:cubicBezTo>
                    <a:pt x="92271" y="60507"/>
                    <a:pt x="84296" y="79498"/>
                    <a:pt x="73816" y="97114"/>
                  </a:cubicBezTo>
                  <a:close/>
                </a:path>
              </a:pathLst>
            </a:custGeom>
            <a:solidFill>
              <a:srgbClr val="DC4437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9383264" y="3655368"/>
              <a:ext cx="143001" cy="137832"/>
            </a:xfrm>
            <a:custGeom>
              <a:avLst/>
              <a:gdLst>
                <a:gd name="connsiteX0" fmla="*/ 39031 w 42216"/>
                <a:gd name="connsiteY0" fmla="*/ 40690 h 40690"/>
                <a:gd name="connsiteX1" fmla="*/ 0 w 42216"/>
                <a:gd name="connsiteY1" fmla="*/ 17409 h 40690"/>
                <a:gd name="connsiteX2" fmla="*/ 36018 w 42216"/>
                <a:gd name="connsiteY2" fmla="*/ 1385 h 40690"/>
                <a:gd name="connsiteX3" fmla="*/ 39031 w 42216"/>
                <a:gd name="connsiteY3" fmla="*/ 40690 h 4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216" h="40690">
                  <a:moveTo>
                    <a:pt x="39031" y="40690"/>
                  </a:moveTo>
                  <a:lnTo>
                    <a:pt x="0" y="17409"/>
                  </a:lnTo>
                  <a:cubicBezTo>
                    <a:pt x="14517" y="3714"/>
                    <a:pt x="28349" y="-3134"/>
                    <a:pt x="36018" y="1385"/>
                  </a:cubicBezTo>
                  <a:cubicBezTo>
                    <a:pt x="43687" y="5905"/>
                    <a:pt x="43687" y="21654"/>
                    <a:pt x="39031" y="40690"/>
                  </a:cubicBezTo>
                  <a:close/>
                </a:path>
              </a:pathLst>
            </a:custGeom>
            <a:solidFill>
              <a:srgbClr val="850309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9200485" y="3971337"/>
              <a:ext cx="173961" cy="114581"/>
            </a:xfrm>
            <a:custGeom>
              <a:avLst/>
              <a:gdLst>
                <a:gd name="connsiteX0" fmla="*/ 51356 w 51356"/>
                <a:gd name="connsiteY0" fmla="*/ 29444 h 33826"/>
                <a:gd name="connsiteX1" fmla="*/ 47385 w 51356"/>
                <a:gd name="connsiteY1" fmla="*/ 33827 h 33826"/>
                <a:gd name="connsiteX2" fmla="*/ 0 w 51356"/>
                <a:gd name="connsiteY2" fmla="*/ 5615 h 33826"/>
                <a:gd name="connsiteX3" fmla="*/ 1780 w 51356"/>
                <a:gd name="connsiteY3" fmla="*/ 0 h 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56" h="33826">
                  <a:moveTo>
                    <a:pt x="51356" y="29444"/>
                  </a:moveTo>
                  <a:cubicBezTo>
                    <a:pt x="50124" y="30951"/>
                    <a:pt x="48754" y="32320"/>
                    <a:pt x="47385" y="33827"/>
                  </a:cubicBezTo>
                  <a:lnTo>
                    <a:pt x="0" y="5615"/>
                  </a:lnTo>
                  <a:cubicBezTo>
                    <a:pt x="0" y="3698"/>
                    <a:pt x="1095" y="1917"/>
                    <a:pt x="1780" y="0"/>
                  </a:cubicBezTo>
                  <a:close/>
                </a:path>
              </a:pathLst>
            </a:custGeom>
            <a:solidFill>
              <a:srgbClr val="850309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9191671" y="4002880"/>
              <a:ext cx="160046" cy="105767"/>
            </a:xfrm>
            <a:custGeom>
              <a:avLst/>
              <a:gdLst>
                <a:gd name="connsiteX0" fmla="*/ 47248 w 47248"/>
                <a:gd name="connsiteY0" fmla="*/ 27253 h 31224"/>
                <a:gd name="connsiteX1" fmla="*/ 42728 w 47248"/>
                <a:gd name="connsiteY1" fmla="*/ 31225 h 31224"/>
                <a:gd name="connsiteX2" fmla="*/ 0 w 47248"/>
                <a:gd name="connsiteY2" fmla="*/ 5889 h 31224"/>
                <a:gd name="connsiteX3" fmla="*/ 1506 w 47248"/>
                <a:gd name="connsiteY3" fmla="*/ 0 h 31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248" h="31224">
                  <a:moveTo>
                    <a:pt x="47248" y="27253"/>
                  </a:moveTo>
                  <a:lnTo>
                    <a:pt x="42728" y="31225"/>
                  </a:lnTo>
                  <a:lnTo>
                    <a:pt x="0" y="5889"/>
                  </a:lnTo>
                  <a:cubicBezTo>
                    <a:pt x="373" y="3895"/>
                    <a:pt x="876" y="1928"/>
                    <a:pt x="1506" y="0"/>
                  </a:cubicBezTo>
                  <a:close/>
                </a:path>
              </a:pathLst>
            </a:custGeom>
            <a:solidFill>
              <a:srgbClr val="850309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9160589" y="3978759"/>
              <a:ext cx="156798" cy="264885"/>
            </a:xfrm>
            <a:custGeom>
              <a:avLst/>
              <a:gdLst>
                <a:gd name="connsiteX0" fmla="*/ 26158 w 46289"/>
                <a:gd name="connsiteY0" fmla="*/ 41085 h 78198"/>
                <a:gd name="connsiteX1" fmla="*/ 0 w 46289"/>
                <a:gd name="connsiteY1" fmla="*/ 78199 h 78198"/>
                <a:gd name="connsiteX2" fmla="*/ 19995 w 46289"/>
                <a:gd name="connsiteY2" fmla="*/ 37114 h 78198"/>
                <a:gd name="connsiteX3" fmla="*/ 46289 w 46289"/>
                <a:gd name="connsiteY3" fmla="*/ 0 h 78198"/>
                <a:gd name="connsiteX4" fmla="*/ 26158 w 46289"/>
                <a:gd name="connsiteY4" fmla="*/ 41085 h 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89" h="78198">
                  <a:moveTo>
                    <a:pt x="26158" y="41085"/>
                  </a:moveTo>
                  <a:cubicBezTo>
                    <a:pt x="19431" y="54747"/>
                    <a:pt x="10605" y="67270"/>
                    <a:pt x="0" y="78199"/>
                  </a:cubicBezTo>
                  <a:cubicBezTo>
                    <a:pt x="4472" y="63541"/>
                    <a:pt x="11219" y="49676"/>
                    <a:pt x="19995" y="37114"/>
                  </a:cubicBezTo>
                  <a:cubicBezTo>
                    <a:pt x="26830" y="23483"/>
                    <a:pt x="35697" y="10969"/>
                    <a:pt x="46289" y="0"/>
                  </a:cubicBezTo>
                  <a:cubicBezTo>
                    <a:pt x="41832" y="14689"/>
                    <a:pt x="35034" y="28562"/>
                    <a:pt x="26158" y="41085"/>
                  </a:cubicBezTo>
                  <a:close/>
                </a:path>
              </a:pathLst>
            </a:custGeom>
            <a:solidFill>
              <a:srgbClr val="F9B14D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9358363" y="3764390"/>
              <a:ext cx="106888" cy="106712"/>
            </a:xfrm>
            <a:custGeom>
              <a:avLst/>
              <a:gdLst>
                <a:gd name="connsiteX0" fmla="*/ 29263 w 31555"/>
                <a:gd name="connsiteY0" fmla="*/ 23844 h 31503"/>
                <a:gd name="connsiteX1" fmla="*/ 7660 w 31555"/>
                <a:gd name="connsiteY1" fmla="*/ 29263 h 31503"/>
                <a:gd name="connsiteX2" fmla="*/ 2240 w 31555"/>
                <a:gd name="connsiteY2" fmla="*/ 7660 h 31503"/>
                <a:gd name="connsiteX3" fmla="*/ 23785 w 31555"/>
                <a:gd name="connsiteY3" fmla="*/ 2205 h 31503"/>
                <a:gd name="connsiteX4" fmla="*/ 29439 w 31555"/>
                <a:gd name="connsiteY4" fmla="*/ 23548 h 31503"/>
                <a:gd name="connsiteX5" fmla="*/ 29263 w 31555"/>
                <a:gd name="connsiteY5" fmla="*/ 23844 h 3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55" h="31503">
                  <a:moveTo>
                    <a:pt x="29263" y="23844"/>
                  </a:moveTo>
                  <a:cubicBezTo>
                    <a:pt x="24794" y="31306"/>
                    <a:pt x="15122" y="33732"/>
                    <a:pt x="7660" y="29263"/>
                  </a:cubicBezTo>
                  <a:cubicBezTo>
                    <a:pt x="198" y="24794"/>
                    <a:pt x="-2229" y="15122"/>
                    <a:pt x="2240" y="7660"/>
                  </a:cubicBezTo>
                  <a:cubicBezTo>
                    <a:pt x="6695" y="220"/>
                    <a:pt x="16327" y="-2218"/>
                    <a:pt x="23785" y="2205"/>
                  </a:cubicBezTo>
                  <a:cubicBezTo>
                    <a:pt x="31240" y="6538"/>
                    <a:pt x="33772" y="16093"/>
                    <a:pt x="29439" y="23548"/>
                  </a:cubicBezTo>
                  <a:cubicBezTo>
                    <a:pt x="29382" y="23647"/>
                    <a:pt x="29323" y="23746"/>
                    <a:pt x="29263" y="23844"/>
                  </a:cubicBezTo>
                  <a:close/>
                </a:path>
              </a:pathLst>
            </a:custGeom>
            <a:solidFill>
              <a:srgbClr val="C5D3E1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9353025" y="3759031"/>
              <a:ext cx="116922" cy="117091"/>
            </a:xfrm>
            <a:custGeom>
              <a:avLst/>
              <a:gdLst>
                <a:gd name="connsiteX0" fmla="*/ 8516 w 34517"/>
                <a:gd name="connsiteY0" fmla="*/ 32136 h 34567"/>
                <a:gd name="connsiteX1" fmla="*/ 2382 w 34517"/>
                <a:gd name="connsiteY1" fmla="*/ 8516 h 34567"/>
                <a:gd name="connsiteX2" fmla="*/ 26002 w 34517"/>
                <a:gd name="connsiteY2" fmla="*/ 2381 h 34567"/>
                <a:gd name="connsiteX3" fmla="*/ 32136 w 34517"/>
                <a:gd name="connsiteY3" fmla="*/ 26001 h 34567"/>
                <a:gd name="connsiteX4" fmla="*/ 32071 w 34517"/>
                <a:gd name="connsiteY4" fmla="*/ 26110 h 34567"/>
                <a:gd name="connsiteX5" fmla="*/ 8643 w 34517"/>
                <a:gd name="connsiteY5" fmla="*/ 32211 h 34567"/>
                <a:gd name="connsiteX6" fmla="*/ 8516 w 34517"/>
                <a:gd name="connsiteY6" fmla="*/ 32135 h 34567"/>
                <a:gd name="connsiteX7" fmla="*/ 24676 w 34517"/>
                <a:gd name="connsiteY7" fmla="*/ 4745 h 34567"/>
                <a:gd name="connsiteX8" fmla="*/ 4973 w 34517"/>
                <a:gd name="connsiteY8" fmla="*/ 9782 h 34567"/>
                <a:gd name="connsiteX9" fmla="*/ 4955 w 34517"/>
                <a:gd name="connsiteY9" fmla="*/ 9813 h 34567"/>
                <a:gd name="connsiteX10" fmla="*/ 9885 w 34517"/>
                <a:gd name="connsiteY10" fmla="*/ 29534 h 34567"/>
                <a:gd name="connsiteX11" fmla="*/ 29606 w 34517"/>
                <a:gd name="connsiteY11" fmla="*/ 24603 h 34567"/>
                <a:gd name="connsiteX12" fmla="*/ 24676 w 34517"/>
                <a:gd name="connsiteY12" fmla="*/ 4882 h 34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17" h="34567">
                  <a:moveTo>
                    <a:pt x="8516" y="32136"/>
                  </a:moveTo>
                  <a:cubicBezTo>
                    <a:pt x="300" y="27307"/>
                    <a:pt x="-2447" y="16732"/>
                    <a:pt x="2382" y="8516"/>
                  </a:cubicBezTo>
                  <a:cubicBezTo>
                    <a:pt x="7210" y="299"/>
                    <a:pt x="17785" y="-2447"/>
                    <a:pt x="26002" y="2381"/>
                  </a:cubicBezTo>
                  <a:cubicBezTo>
                    <a:pt x="34218" y="7210"/>
                    <a:pt x="36964" y="17785"/>
                    <a:pt x="32136" y="26001"/>
                  </a:cubicBezTo>
                  <a:cubicBezTo>
                    <a:pt x="32114" y="26037"/>
                    <a:pt x="32093" y="26074"/>
                    <a:pt x="32071" y="26110"/>
                  </a:cubicBezTo>
                  <a:cubicBezTo>
                    <a:pt x="27287" y="34264"/>
                    <a:pt x="16797" y="36996"/>
                    <a:pt x="8643" y="32211"/>
                  </a:cubicBezTo>
                  <a:cubicBezTo>
                    <a:pt x="8600" y="32186"/>
                    <a:pt x="8558" y="32161"/>
                    <a:pt x="8516" y="32135"/>
                  </a:cubicBezTo>
                  <a:close/>
                  <a:moveTo>
                    <a:pt x="24676" y="4745"/>
                  </a:moveTo>
                  <a:cubicBezTo>
                    <a:pt x="17844" y="695"/>
                    <a:pt x="9023" y="2950"/>
                    <a:pt x="4973" y="9782"/>
                  </a:cubicBezTo>
                  <a:cubicBezTo>
                    <a:pt x="4967" y="9792"/>
                    <a:pt x="4961" y="9802"/>
                    <a:pt x="4955" y="9813"/>
                  </a:cubicBezTo>
                  <a:cubicBezTo>
                    <a:pt x="870" y="16620"/>
                    <a:pt x="3078" y="25449"/>
                    <a:pt x="9885" y="29534"/>
                  </a:cubicBezTo>
                  <a:cubicBezTo>
                    <a:pt x="16692" y="33618"/>
                    <a:pt x="25521" y="31410"/>
                    <a:pt x="29606" y="24603"/>
                  </a:cubicBezTo>
                  <a:cubicBezTo>
                    <a:pt x="33607" y="17784"/>
                    <a:pt x="31416" y="9017"/>
                    <a:pt x="24676" y="4882"/>
                  </a:cubicBezTo>
                  <a:close/>
                </a:path>
              </a:pathLst>
            </a:custGeom>
            <a:solidFill>
              <a:srgbClr val="850309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9324649" y="3886511"/>
              <a:ext cx="57633" cy="57920"/>
            </a:xfrm>
            <a:custGeom>
              <a:avLst/>
              <a:gdLst>
                <a:gd name="connsiteX0" fmla="*/ 15797 w 17014"/>
                <a:gd name="connsiteY0" fmla="*/ 12853 h 17099"/>
                <a:gd name="connsiteX1" fmla="*/ 4415 w 17014"/>
                <a:gd name="connsiteY1" fmla="*/ 16018 h 17099"/>
                <a:gd name="connsiteX2" fmla="*/ 4156 w 17014"/>
                <a:gd name="connsiteY2" fmla="*/ 15866 h 17099"/>
                <a:gd name="connsiteX3" fmla="*/ 1212 w 17014"/>
                <a:gd name="connsiteY3" fmla="*/ 4156 h 17099"/>
                <a:gd name="connsiteX4" fmla="*/ 12921 w 17014"/>
                <a:gd name="connsiteY4" fmla="*/ 1212 h 17099"/>
                <a:gd name="connsiteX5" fmla="*/ 15797 w 17014"/>
                <a:gd name="connsiteY5" fmla="*/ 12853 h 1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014" h="17099">
                  <a:moveTo>
                    <a:pt x="15797" y="12853"/>
                  </a:moveTo>
                  <a:cubicBezTo>
                    <a:pt x="13528" y="16870"/>
                    <a:pt x="8432" y="18287"/>
                    <a:pt x="4415" y="16018"/>
                  </a:cubicBezTo>
                  <a:cubicBezTo>
                    <a:pt x="4328" y="15969"/>
                    <a:pt x="4242" y="15918"/>
                    <a:pt x="4156" y="15866"/>
                  </a:cubicBezTo>
                  <a:cubicBezTo>
                    <a:pt x="110" y="13445"/>
                    <a:pt x="-1208" y="8203"/>
                    <a:pt x="1212" y="4156"/>
                  </a:cubicBezTo>
                  <a:cubicBezTo>
                    <a:pt x="3632" y="110"/>
                    <a:pt x="8875" y="-1208"/>
                    <a:pt x="12921" y="1212"/>
                  </a:cubicBezTo>
                  <a:cubicBezTo>
                    <a:pt x="16924" y="3637"/>
                    <a:pt x="18210" y="8843"/>
                    <a:pt x="15797" y="12853"/>
                  </a:cubicBezTo>
                  <a:close/>
                </a:path>
              </a:pathLst>
            </a:custGeom>
            <a:solidFill>
              <a:srgbClr val="C5D3E1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9316773" y="3879831"/>
              <a:ext cx="67740" cy="67737"/>
            </a:xfrm>
            <a:custGeom>
              <a:avLst/>
              <a:gdLst>
                <a:gd name="connsiteX0" fmla="*/ 5797 w 19998"/>
                <a:gd name="connsiteY0" fmla="*/ 19071 h 19997"/>
                <a:gd name="connsiteX1" fmla="*/ 929 w 19998"/>
                <a:gd name="connsiteY1" fmla="*/ 5797 h 19997"/>
                <a:gd name="connsiteX2" fmla="*/ 14203 w 19998"/>
                <a:gd name="connsiteY2" fmla="*/ 929 h 19997"/>
                <a:gd name="connsiteX3" fmla="*/ 15931 w 19998"/>
                <a:gd name="connsiteY3" fmla="*/ 1952 h 19997"/>
                <a:gd name="connsiteX4" fmla="*/ 18048 w 19998"/>
                <a:gd name="connsiteY4" fmla="*/ 15931 h 19997"/>
                <a:gd name="connsiteX5" fmla="*/ 5797 w 19998"/>
                <a:gd name="connsiteY5" fmla="*/ 19071 h 19997"/>
                <a:gd name="connsiteX6" fmla="*/ 14425 w 19998"/>
                <a:gd name="connsiteY6" fmla="*/ 4417 h 19997"/>
                <a:gd name="connsiteX7" fmla="*/ 4813 w 19998"/>
                <a:gd name="connsiteY7" fmla="*/ 6694 h 19997"/>
                <a:gd name="connsiteX8" fmla="*/ 4701 w 19998"/>
                <a:gd name="connsiteY8" fmla="*/ 6882 h 19997"/>
                <a:gd name="connsiteX9" fmla="*/ 7137 w 19998"/>
                <a:gd name="connsiteY9" fmla="*/ 16654 h 19997"/>
                <a:gd name="connsiteX10" fmla="*/ 16910 w 19998"/>
                <a:gd name="connsiteY10" fmla="*/ 14218 h 19997"/>
                <a:gd name="connsiteX11" fmla="*/ 14473 w 19998"/>
                <a:gd name="connsiteY11" fmla="*/ 4446 h 19997"/>
                <a:gd name="connsiteX12" fmla="*/ 14425 w 19998"/>
                <a:gd name="connsiteY12" fmla="*/ 4417 h 1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998" h="19997">
                  <a:moveTo>
                    <a:pt x="5797" y="19071"/>
                  </a:moveTo>
                  <a:cubicBezTo>
                    <a:pt x="787" y="16749"/>
                    <a:pt x="-1392" y="10806"/>
                    <a:pt x="929" y="5797"/>
                  </a:cubicBezTo>
                  <a:cubicBezTo>
                    <a:pt x="3250" y="787"/>
                    <a:pt x="9193" y="-1392"/>
                    <a:pt x="14203" y="929"/>
                  </a:cubicBezTo>
                  <a:cubicBezTo>
                    <a:pt x="14812" y="1211"/>
                    <a:pt x="15391" y="1554"/>
                    <a:pt x="15931" y="1952"/>
                  </a:cubicBezTo>
                  <a:cubicBezTo>
                    <a:pt x="20376" y="5228"/>
                    <a:pt x="21323" y="11486"/>
                    <a:pt x="18048" y="15931"/>
                  </a:cubicBezTo>
                  <a:cubicBezTo>
                    <a:pt x="15229" y="19756"/>
                    <a:pt x="10108" y="21068"/>
                    <a:pt x="5797" y="19071"/>
                  </a:cubicBezTo>
                  <a:close/>
                  <a:moveTo>
                    <a:pt x="14425" y="4417"/>
                  </a:moveTo>
                  <a:cubicBezTo>
                    <a:pt x="11142" y="2392"/>
                    <a:pt x="6839" y="3411"/>
                    <a:pt x="4813" y="6694"/>
                  </a:cubicBezTo>
                  <a:cubicBezTo>
                    <a:pt x="4775" y="6756"/>
                    <a:pt x="4738" y="6819"/>
                    <a:pt x="4701" y="6882"/>
                  </a:cubicBezTo>
                  <a:cubicBezTo>
                    <a:pt x="2675" y="10253"/>
                    <a:pt x="3766" y="14628"/>
                    <a:pt x="7137" y="16654"/>
                  </a:cubicBezTo>
                  <a:cubicBezTo>
                    <a:pt x="10508" y="18680"/>
                    <a:pt x="14884" y="17589"/>
                    <a:pt x="16910" y="14218"/>
                  </a:cubicBezTo>
                  <a:cubicBezTo>
                    <a:pt x="18935" y="10847"/>
                    <a:pt x="17845" y="6472"/>
                    <a:pt x="14473" y="4446"/>
                  </a:cubicBezTo>
                  <a:cubicBezTo>
                    <a:pt x="14457" y="4436"/>
                    <a:pt x="14441" y="4427"/>
                    <a:pt x="14425" y="4417"/>
                  </a:cubicBezTo>
                  <a:close/>
                </a:path>
              </a:pathLst>
            </a:custGeom>
            <a:solidFill>
              <a:srgbClr val="850309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8489793" y="3708766"/>
              <a:ext cx="102058" cy="102058"/>
            </a:xfrm>
            <a:custGeom>
              <a:avLst/>
              <a:gdLst>
                <a:gd name="connsiteX0" fmla="*/ 30129 w 30129"/>
                <a:gd name="connsiteY0" fmla="*/ 15065 h 30129"/>
                <a:gd name="connsiteX1" fmla="*/ 15064 w 30129"/>
                <a:gd name="connsiteY1" fmla="*/ 30129 h 30129"/>
                <a:gd name="connsiteX2" fmla="*/ 0 w 30129"/>
                <a:gd name="connsiteY2" fmla="*/ 15064 h 30129"/>
                <a:gd name="connsiteX3" fmla="*/ 15065 w 30129"/>
                <a:gd name="connsiteY3" fmla="*/ 0 h 30129"/>
                <a:gd name="connsiteX4" fmla="*/ 15201 w 30129"/>
                <a:gd name="connsiteY4" fmla="*/ 1 h 30129"/>
                <a:gd name="connsiteX5" fmla="*/ 30130 w 30129"/>
                <a:gd name="connsiteY5" fmla="*/ 14928 h 30129"/>
                <a:gd name="connsiteX6" fmla="*/ 30129 w 30129"/>
                <a:gd name="connsiteY6" fmla="*/ 15065 h 30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29" h="30129">
                  <a:moveTo>
                    <a:pt x="30129" y="15065"/>
                  </a:moveTo>
                  <a:cubicBezTo>
                    <a:pt x="30128" y="23385"/>
                    <a:pt x="23384" y="30129"/>
                    <a:pt x="15064" y="30129"/>
                  </a:cubicBezTo>
                  <a:cubicBezTo>
                    <a:pt x="6744" y="30129"/>
                    <a:pt x="0" y="23384"/>
                    <a:pt x="0" y="15064"/>
                  </a:cubicBezTo>
                  <a:cubicBezTo>
                    <a:pt x="0" y="6744"/>
                    <a:pt x="6745" y="0"/>
                    <a:pt x="15065" y="0"/>
                  </a:cubicBezTo>
                  <a:cubicBezTo>
                    <a:pt x="15111" y="0"/>
                    <a:pt x="15156" y="0"/>
                    <a:pt x="15201" y="1"/>
                  </a:cubicBezTo>
                  <a:cubicBezTo>
                    <a:pt x="23446" y="0"/>
                    <a:pt x="30129" y="6683"/>
                    <a:pt x="30130" y="14928"/>
                  </a:cubicBezTo>
                  <a:cubicBezTo>
                    <a:pt x="30130" y="14973"/>
                    <a:pt x="30130" y="15019"/>
                    <a:pt x="30129" y="15065"/>
                  </a:cubicBezTo>
                  <a:close/>
                </a:path>
              </a:pathLst>
            </a:custGeom>
            <a:solidFill>
              <a:srgbClr val="DC4437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6" name="任意多边形: 形状 185"/>
            <p:cNvSpPr/>
            <p:nvPr/>
          </p:nvSpPr>
          <p:spPr>
            <a:xfrm>
              <a:off x="8859524" y="3599287"/>
              <a:ext cx="87211" cy="87211"/>
            </a:xfrm>
            <a:custGeom>
              <a:avLst/>
              <a:gdLst>
                <a:gd name="connsiteX0" fmla="*/ 25746 w 25746"/>
                <a:gd name="connsiteY0" fmla="*/ 12736 h 25746"/>
                <a:gd name="connsiteX1" fmla="*/ 13010 w 25746"/>
                <a:gd name="connsiteY1" fmla="*/ 25746 h 25746"/>
                <a:gd name="connsiteX2" fmla="*/ 1 w 25746"/>
                <a:gd name="connsiteY2" fmla="*/ 13010 h 25746"/>
                <a:gd name="connsiteX3" fmla="*/ 12736 w 25746"/>
                <a:gd name="connsiteY3" fmla="*/ 1 h 25746"/>
                <a:gd name="connsiteX4" fmla="*/ 12872 w 25746"/>
                <a:gd name="connsiteY4" fmla="*/ 0 h 25746"/>
                <a:gd name="connsiteX5" fmla="*/ 25746 w 25746"/>
                <a:gd name="connsiteY5" fmla="*/ 12736 h 2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46" h="25746">
                  <a:moveTo>
                    <a:pt x="25746" y="12736"/>
                  </a:moveTo>
                  <a:cubicBezTo>
                    <a:pt x="25821" y="19846"/>
                    <a:pt x="20120" y="25670"/>
                    <a:pt x="13010" y="25746"/>
                  </a:cubicBezTo>
                  <a:cubicBezTo>
                    <a:pt x="5901" y="25822"/>
                    <a:pt x="76" y="20120"/>
                    <a:pt x="1" y="13010"/>
                  </a:cubicBezTo>
                  <a:cubicBezTo>
                    <a:pt x="-75" y="5901"/>
                    <a:pt x="5627" y="76"/>
                    <a:pt x="12736" y="1"/>
                  </a:cubicBezTo>
                  <a:cubicBezTo>
                    <a:pt x="12782" y="0"/>
                    <a:pt x="12827" y="0"/>
                    <a:pt x="12872" y="0"/>
                  </a:cubicBezTo>
                  <a:cubicBezTo>
                    <a:pt x="19929" y="0"/>
                    <a:pt x="25671" y="5680"/>
                    <a:pt x="25746" y="12736"/>
                  </a:cubicBezTo>
                  <a:close/>
                </a:path>
              </a:pathLst>
            </a:custGeom>
            <a:solidFill>
              <a:srgbClr val="45555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9712170" y="3581195"/>
              <a:ext cx="87211" cy="87211"/>
            </a:xfrm>
            <a:custGeom>
              <a:avLst/>
              <a:gdLst>
                <a:gd name="connsiteX0" fmla="*/ 25747 w 25746"/>
                <a:gd name="connsiteY0" fmla="*/ 12873 h 25746"/>
                <a:gd name="connsiteX1" fmla="*/ 12873 w 25746"/>
                <a:gd name="connsiteY1" fmla="*/ 25747 h 25746"/>
                <a:gd name="connsiteX2" fmla="*/ 0 w 25746"/>
                <a:gd name="connsiteY2" fmla="*/ 12873 h 25746"/>
                <a:gd name="connsiteX3" fmla="*/ 12873 w 25746"/>
                <a:gd name="connsiteY3" fmla="*/ 0 h 25746"/>
                <a:gd name="connsiteX4" fmla="*/ 25747 w 25746"/>
                <a:gd name="connsiteY4" fmla="*/ 12873 h 2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46" h="25746">
                  <a:moveTo>
                    <a:pt x="25747" y="12873"/>
                  </a:moveTo>
                  <a:cubicBezTo>
                    <a:pt x="25747" y="19983"/>
                    <a:pt x="19983" y="25747"/>
                    <a:pt x="12873" y="25747"/>
                  </a:cubicBezTo>
                  <a:cubicBezTo>
                    <a:pt x="5764" y="25747"/>
                    <a:pt x="0" y="19983"/>
                    <a:pt x="0" y="12873"/>
                  </a:cubicBezTo>
                  <a:cubicBezTo>
                    <a:pt x="0" y="5764"/>
                    <a:pt x="5763" y="0"/>
                    <a:pt x="12873" y="0"/>
                  </a:cubicBezTo>
                  <a:cubicBezTo>
                    <a:pt x="19983" y="0"/>
                    <a:pt x="25747" y="5764"/>
                    <a:pt x="25747" y="12873"/>
                  </a:cubicBezTo>
                  <a:close/>
                </a:path>
              </a:pathLst>
            </a:custGeom>
            <a:solidFill>
              <a:srgbClr val="45555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8935854" y="4404154"/>
              <a:ext cx="1025425" cy="259411"/>
            </a:xfrm>
            <a:custGeom>
              <a:avLst/>
              <a:gdLst>
                <a:gd name="connsiteX0" fmla="*/ 56622 w 302721"/>
                <a:gd name="connsiteY0" fmla="*/ 76555 h 76582"/>
                <a:gd name="connsiteX1" fmla="*/ 56622 w 302721"/>
                <a:gd name="connsiteY1" fmla="*/ 76555 h 76582"/>
                <a:gd name="connsiteX2" fmla="*/ 53883 w 302721"/>
                <a:gd name="connsiteY2" fmla="*/ 73953 h 76582"/>
                <a:gd name="connsiteX3" fmla="*/ 41694 w 302721"/>
                <a:gd name="connsiteY3" fmla="*/ 20406 h 76582"/>
                <a:gd name="connsiteX4" fmla="*/ 4992 w 302721"/>
                <a:gd name="connsiteY4" fmla="*/ 43824 h 76582"/>
                <a:gd name="connsiteX5" fmla="*/ 473 w 302721"/>
                <a:gd name="connsiteY5" fmla="*/ 42728 h 76582"/>
                <a:gd name="connsiteX6" fmla="*/ 1491 w 302721"/>
                <a:gd name="connsiteY6" fmla="*/ 38392 h 76582"/>
                <a:gd name="connsiteX7" fmla="*/ 1568 w 302721"/>
                <a:gd name="connsiteY7" fmla="*/ 38346 h 76582"/>
                <a:gd name="connsiteX8" fmla="*/ 42653 w 302721"/>
                <a:gd name="connsiteY8" fmla="*/ 12325 h 76582"/>
                <a:gd name="connsiteX9" fmla="*/ 45666 w 302721"/>
                <a:gd name="connsiteY9" fmla="*/ 12325 h 76582"/>
                <a:gd name="connsiteX10" fmla="*/ 47583 w 302721"/>
                <a:gd name="connsiteY10" fmla="*/ 14654 h 76582"/>
                <a:gd name="connsiteX11" fmla="*/ 57991 w 302721"/>
                <a:gd name="connsiteY11" fmla="*/ 64367 h 76582"/>
                <a:gd name="connsiteX12" fmla="*/ 77986 w 302721"/>
                <a:gd name="connsiteY12" fmla="*/ 29170 h 76582"/>
                <a:gd name="connsiteX13" fmla="*/ 82094 w 302721"/>
                <a:gd name="connsiteY13" fmla="*/ 27664 h 76582"/>
                <a:gd name="connsiteX14" fmla="*/ 109485 w 302721"/>
                <a:gd name="connsiteY14" fmla="*/ 38894 h 76582"/>
                <a:gd name="connsiteX15" fmla="*/ 127288 w 302721"/>
                <a:gd name="connsiteY15" fmla="*/ 10545 h 76582"/>
                <a:gd name="connsiteX16" fmla="*/ 129890 w 302721"/>
                <a:gd name="connsiteY16" fmla="*/ 9039 h 76582"/>
                <a:gd name="connsiteX17" fmla="*/ 132492 w 302721"/>
                <a:gd name="connsiteY17" fmla="*/ 10134 h 76582"/>
                <a:gd name="connsiteX18" fmla="*/ 164265 w 302721"/>
                <a:gd name="connsiteY18" fmla="*/ 48206 h 76582"/>
                <a:gd name="connsiteX19" fmla="*/ 211102 w 302721"/>
                <a:gd name="connsiteY19" fmla="*/ 959 h 76582"/>
                <a:gd name="connsiteX20" fmla="*/ 213430 w 302721"/>
                <a:gd name="connsiteY20" fmla="*/ 0 h 76582"/>
                <a:gd name="connsiteX21" fmla="*/ 299435 w 302721"/>
                <a:gd name="connsiteY21" fmla="*/ 0 h 76582"/>
                <a:gd name="connsiteX22" fmla="*/ 302722 w 302721"/>
                <a:gd name="connsiteY22" fmla="*/ 3287 h 76582"/>
                <a:gd name="connsiteX23" fmla="*/ 299435 w 302721"/>
                <a:gd name="connsiteY23" fmla="*/ 6574 h 76582"/>
                <a:gd name="connsiteX24" fmla="*/ 214252 w 302721"/>
                <a:gd name="connsiteY24" fmla="*/ 6574 h 76582"/>
                <a:gd name="connsiteX25" fmla="*/ 165771 w 302721"/>
                <a:gd name="connsiteY25" fmla="*/ 55191 h 76582"/>
                <a:gd name="connsiteX26" fmla="*/ 163306 w 302721"/>
                <a:gd name="connsiteY26" fmla="*/ 56150 h 76582"/>
                <a:gd name="connsiteX27" fmla="*/ 160978 w 302721"/>
                <a:gd name="connsiteY27" fmla="*/ 55054 h 76582"/>
                <a:gd name="connsiteX28" fmla="*/ 129890 w 302721"/>
                <a:gd name="connsiteY28" fmla="*/ 17803 h 76582"/>
                <a:gd name="connsiteX29" fmla="*/ 113045 w 302721"/>
                <a:gd name="connsiteY29" fmla="*/ 45194 h 76582"/>
                <a:gd name="connsiteX30" fmla="*/ 109074 w 302721"/>
                <a:gd name="connsiteY30" fmla="*/ 46426 h 76582"/>
                <a:gd name="connsiteX31" fmla="*/ 82779 w 302721"/>
                <a:gd name="connsiteY31" fmla="*/ 34648 h 76582"/>
                <a:gd name="connsiteX32" fmla="*/ 59909 w 302721"/>
                <a:gd name="connsiteY32" fmla="*/ 74912 h 76582"/>
                <a:gd name="connsiteX33" fmla="*/ 56622 w 302721"/>
                <a:gd name="connsiteY33" fmla="*/ 76555 h 76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02721" h="76582">
                  <a:moveTo>
                    <a:pt x="56622" y="76555"/>
                  </a:moveTo>
                  <a:lnTo>
                    <a:pt x="56622" y="76555"/>
                  </a:lnTo>
                  <a:cubicBezTo>
                    <a:pt x="55270" y="76316"/>
                    <a:pt x="54192" y="75291"/>
                    <a:pt x="53883" y="73953"/>
                  </a:cubicBezTo>
                  <a:lnTo>
                    <a:pt x="41694" y="20406"/>
                  </a:lnTo>
                  <a:lnTo>
                    <a:pt x="4992" y="43824"/>
                  </a:lnTo>
                  <a:cubicBezTo>
                    <a:pt x="3430" y="44695"/>
                    <a:pt x="1462" y="44218"/>
                    <a:pt x="473" y="42728"/>
                  </a:cubicBezTo>
                  <a:cubicBezTo>
                    <a:pt x="-444" y="41250"/>
                    <a:pt x="13" y="39308"/>
                    <a:pt x="1491" y="38392"/>
                  </a:cubicBezTo>
                  <a:cubicBezTo>
                    <a:pt x="1517" y="38376"/>
                    <a:pt x="1542" y="38361"/>
                    <a:pt x="1568" y="38346"/>
                  </a:cubicBezTo>
                  <a:lnTo>
                    <a:pt x="42653" y="12325"/>
                  </a:lnTo>
                  <a:cubicBezTo>
                    <a:pt x="43585" y="11787"/>
                    <a:pt x="44734" y="11787"/>
                    <a:pt x="45666" y="12325"/>
                  </a:cubicBezTo>
                  <a:cubicBezTo>
                    <a:pt x="46644" y="12745"/>
                    <a:pt x="47359" y="13613"/>
                    <a:pt x="47583" y="14654"/>
                  </a:cubicBezTo>
                  <a:lnTo>
                    <a:pt x="57991" y="64367"/>
                  </a:lnTo>
                  <a:lnTo>
                    <a:pt x="77986" y="29170"/>
                  </a:lnTo>
                  <a:cubicBezTo>
                    <a:pt x="78774" y="27697"/>
                    <a:pt x="80541" y="27049"/>
                    <a:pt x="82094" y="27664"/>
                  </a:cubicBezTo>
                  <a:lnTo>
                    <a:pt x="109485" y="38894"/>
                  </a:lnTo>
                  <a:lnTo>
                    <a:pt x="127288" y="10545"/>
                  </a:lnTo>
                  <a:cubicBezTo>
                    <a:pt x="127903" y="9697"/>
                    <a:pt x="128849" y="9150"/>
                    <a:pt x="129890" y="9039"/>
                  </a:cubicBezTo>
                  <a:cubicBezTo>
                    <a:pt x="130886" y="8950"/>
                    <a:pt x="131861" y="9360"/>
                    <a:pt x="132492" y="10134"/>
                  </a:cubicBezTo>
                  <a:lnTo>
                    <a:pt x="164265" y="48206"/>
                  </a:lnTo>
                  <a:lnTo>
                    <a:pt x="211102" y="959"/>
                  </a:lnTo>
                  <a:cubicBezTo>
                    <a:pt x="211720" y="343"/>
                    <a:pt x="212557" y="-2"/>
                    <a:pt x="213430" y="0"/>
                  </a:cubicBezTo>
                  <a:lnTo>
                    <a:pt x="299435" y="0"/>
                  </a:lnTo>
                  <a:cubicBezTo>
                    <a:pt x="301250" y="0"/>
                    <a:pt x="302722" y="1472"/>
                    <a:pt x="302722" y="3287"/>
                  </a:cubicBezTo>
                  <a:cubicBezTo>
                    <a:pt x="302722" y="5102"/>
                    <a:pt x="301250" y="6574"/>
                    <a:pt x="299435" y="6574"/>
                  </a:cubicBezTo>
                  <a:lnTo>
                    <a:pt x="214252" y="6574"/>
                  </a:lnTo>
                  <a:lnTo>
                    <a:pt x="165771" y="55191"/>
                  </a:lnTo>
                  <a:cubicBezTo>
                    <a:pt x="165154" y="55892"/>
                    <a:pt x="164235" y="56249"/>
                    <a:pt x="163306" y="56150"/>
                  </a:cubicBezTo>
                  <a:cubicBezTo>
                    <a:pt x="162410" y="56132"/>
                    <a:pt x="161563" y="55734"/>
                    <a:pt x="160978" y="55054"/>
                  </a:cubicBezTo>
                  <a:lnTo>
                    <a:pt x="129890" y="17803"/>
                  </a:lnTo>
                  <a:lnTo>
                    <a:pt x="113045" y="45194"/>
                  </a:lnTo>
                  <a:cubicBezTo>
                    <a:pt x="112124" y="46415"/>
                    <a:pt x="110525" y="46911"/>
                    <a:pt x="109074" y="46426"/>
                  </a:cubicBezTo>
                  <a:lnTo>
                    <a:pt x="82779" y="34648"/>
                  </a:lnTo>
                  <a:lnTo>
                    <a:pt x="59909" y="74912"/>
                  </a:lnTo>
                  <a:cubicBezTo>
                    <a:pt x="59250" y="76078"/>
                    <a:pt x="57950" y="76728"/>
                    <a:pt x="56622" y="76555"/>
                  </a:cubicBezTo>
                  <a:close/>
                </a:path>
              </a:pathLst>
            </a:custGeom>
            <a:solidFill>
              <a:srgbClr val="DC4437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8805709" y="4580436"/>
              <a:ext cx="69119" cy="169321"/>
            </a:xfrm>
            <a:custGeom>
              <a:avLst/>
              <a:gdLst>
                <a:gd name="connsiteX0" fmla="*/ 4519 w 20405"/>
                <a:gd name="connsiteY0" fmla="*/ 49850 h 49986"/>
                <a:gd name="connsiteX1" fmla="*/ 4519 w 20405"/>
                <a:gd name="connsiteY1" fmla="*/ 49850 h 49986"/>
                <a:gd name="connsiteX2" fmla="*/ 137 w 20405"/>
                <a:gd name="connsiteY2" fmla="*/ 42865 h 49986"/>
                <a:gd name="connsiteX3" fmla="*/ 8902 w 20405"/>
                <a:gd name="connsiteY3" fmla="*/ 4519 h 49986"/>
                <a:gd name="connsiteX4" fmla="*/ 15886 w 20405"/>
                <a:gd name="connsiteY4" fmla="*/ 137 h 49986"/>
                <a:gd name="connsiteX5" fmla="*/ 15886 w 20405"/>
                <a:gd name="connsiteY5" fmla="*/ 137 h 49986"/>
                <a:gd name="connsiteX6" fmla="*/ 20269 w 20405"/>
                <a:gd name="connsiteY6" fmla="*/ 7121 h 49986"/>
                <a:gd name="connsiteX7" fmla="*/ 11504 w 20405"/>
                <a:gd name="connsiteY7" fmla="*/ 45467 h 49986"/>
                <a:gd name="connsiteX8" fmla="*/ 4519 w 20405"/>
                <a:gd name="connsiteY8" fmla="*/ 49850 h 4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05" h="49986">
                  <a:moveTo>
                    <a:pt x="4519" y="49850"/>
                  </a:moveTo>
                  <a:lnTo>
                    <a:pt x="4519" y="49850"/>
                  </a:lnTo>
                  <a:cubicBezTo>
                    <a:pt x="1400" y="49103"/>
                    <a:pt x="-548" y="45998"/>
                    <a:pt x="137" y="42865"/>
                  </a:cubicBezTo>
                  <a:lnTo>
                    <a:pt x="8902" y="4519"/>
                  </a:lnTo>
                  <a:cubicBezTo>
                    <a:pt x="9648" y="1400"/>
                    <a:pt x="12753" y="-548"/>
                    <a:pt x="15886" y="137"/>
                  </a:cubicBezTo>
                  <a:lnTo>
                    <a:pt x="15886" y="137"/>
                  </a:lnTo>
                  <a:cubicBezTo>
                    <a:pt x="19005" y="883"/>
                    <a:pt x="20953" y="3988"/>
                    <a:pt x="20269" y="7121"/>
                  </a:cubicBezTo>
                  <a:lnTo>
                    <a:pt x="11504" y="45467"/>
                  </a:lnTo>
                  <a:cubicBezTo>
                    <a:pt x="10757" y="48586"/>
                    <a:pt x="7652" y="50535"/>
                    <a:pt x="4519" y="49850"/>
                  </a:cubicBezTo>
                  <a:close/>
                </a:path>
              </a:pathLst>
            </a:custGeom>
            <a:solidFill>
              <a:srgbClr val="FD6D6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0" name="任意多边形: 形状 189"/>
            <p:cNvSpPr/>
            <p:nvPr/>
          </p:nvSpPr>
          <p:spPr>
            <a:xfrm>
              <a:off x="8833414" y="4416430"/>
              <a:ext cx="81337" cy="198923"/>
            </a:xfrm>
            <a:custGeom>
              <a:avLst/>
              <a:gdLst>
                <a:gd name="connsiteX0" fmla="*/ 5378 w 24012"/>
                <a:gd name="connsiteY0" fmla="*/ 58551 h 58725"/>
                <a:gd name="connsiteX1" fmla="*/ 5378 w 24012"/>
                <a:gd name="connsiteY1" fmla="*/ 58551 h 58725"/>
                <a:gd name="connsiteX2" fmla="*/ 161 w 24012"/>
                <a:gd name="connsiteY2" fmla="*/ 50393 h 58725"/>
                <a:gd name="connsiteX3" fmla="*/ 175 w 24012"/>
                <a:gd name="connsiteY3" fmla="*/ 50334 h 58725"/>
                <a:gd name="connsiteX4" fmla="*/ 10446 w 24012"/>
                <a:gd name="connsiteY4" fmla="*/ 5278 h 58725"/>
                <a:gd name="connsiteX5" fmla="*/ 18435 w 24012"/>
                <a:gd name="connsiteY5" fmla="*/ 157 h 58725"/>
                <a:gd name="connsiteX6" fmla="*/ 18662 w 24012"/>
                <a:gd name="connsiteY6" fmla="*/ 210 h 58725"/>
                <a:gd name="connsiteX7" fmla="*/ 18662 w 24012"/>
                <a:gd name="connsiteY7" fmla="*/ 210 h 58725"/>
                <a:gd name="connsiteX8" fmla="*/ 23866 w 24012"/>
                <a:gd name="connsiteY8" fmla="*/ 8290 h 58725"/>
                <a:gd name="connsiteX9" fmla="*/ 13595 w 24012"/>
                <a:gd name="connsiteY9" fmla="*/ 53347 h 58725"/>
                <a:gd name="connsiteX10" fmla="*/ 5437 w 24012"/>
                <a:gd name="connsiteY10" fmla="*/ 58564 h 58725"/>
                <a:gd name="connsiteX11" fmla="*/ 5378 w 24012"/>
                <a:gd name="connsiteY11" fmla="*/ 58551 h 5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012" h="58725">
                  <a:moveTo>
                    <a:pt x="5378" y="58551"/>
                  </a:moveTo>
                  <a:lnTo>
                    <a:pt x="5378" y="58551"/>
                  </a:lnTo>
                  <a:cubicBezTo>
                    <a:pt x="1685" y="57739"/>
                    <a:pt x="-651" y="54087"/>
                    <a:pt x="161" y="50393"/>
                  </a:cubicBezTo>
                  <a:cubicBezTo>
                    <a:pt x="166" y="50373"/>
                    <a:pt x="170" y="50354"/>
                    <a:pt x="175" y="50334"/>
                  </a:cubicBezTo>
                  <a:lnTo>
                    <a:pt x="10446" y="5278"/>
                  </a:lnTo>
                  <a:cubicBezTo>
                    <a:pt x="11238" y="1657"/>
                    <a:pt x="14815" y="-636"/>
                    <a:pt x="18435" y="157"/>
                  </a:cubicBezTo>
                  <a:cubicBezTo>
                    <a:pt x="18511" y="173"/>
                    <a:pt x="18587" y="191"/>
                    <a:pt x="18662" y="210"/>
                  </a:cubicBezTo>
                  <a:lnTo>
                    <a:pt x="18662" y="210"/>
                  </a:lnTo>
                  <a:cubicBezTo>
                    <a:pt x="22313" y="1030"/>
                    <a:pt x="24631" y="4628"/>
                    <a:pt x="23866" y="8290"/>
                  </a:cubicBezTo>
                  <a:lnTo>
                    <a:pt x="13595" y="53347"/>
                  </a:lnTo>
                  <a:cubicBezTo>
                    <a:pt x="12783" y="57041"/>
                    <a:pt x="9130" y="59377"/>
                    <a:pt x="5437" y="58564"/>
                  </a:cubicBezTo>
                  <a:cubicBezTo>
                    <a:pt x="5417" y="58560"/>
                    <a:pt x="5398" y="58556"/>
                    <a:pt x="5378" y="58551"/>
                  </a:cubicBezTo>
                  <a:close/>
                </a:path>
              </a:pathLst>
            </a:custGeom>
            <a:solidFill>
              <a:srgbClr val="E54D42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1569930" y="2249353"/>
            <a:ext cx="40831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团队协作，就是绝对执行，完成分内的任务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67" name="文本框 266"/>
          <p:cNvSpPr txBox="1"/>
          <p:nvPr/>
        </p:nvSpPr>
        <p:spPr>
          <a:xfrm flipH="1">
            <a:off x="1037936" y="2233964"/>
            <a:ext cx="47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01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75" name="矩形 274"/>
          <p:cNvSpPr/>
          <p:nvPr/>
        </p:nvSpPr>
        <p:spPr>
          <a:xfrm>
            <a:off x="1569930" y="2860592"/>
            <a:ext cx="2236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不敢把事情交给其他人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8" name="文本框 277"/>
          <p:cNvSpPr txBox="1"/>
          <p:nvPr/>
        </p:nvSpPr>
        <p:spPr>
          <a:xfrm flipH="1">
            <a:off x="1037936" y="2845203"/>
            <a:ext cx="47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02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80" name="矩形 279"/>
          <p:cNvSpPr/>
          <p:nvPr/>
        </p:nvSpPr>
        <p:spPr>
          <a:xfrm>
            <a:off x="1569930" y="3471831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融洽很有用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3" name="文本框 282"/>
          <p:cNvSpPr txBox="1"/>
          <p:nvPr/>
        </p:nvSpPr>
        <p:spPr>
          <a:xfrm flipH="1">
            <a:off x="1037936" y="3456442"/>
            <a:ext cx="47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03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85" name="矩形 284"/>
          <p:cNvSpPr/>
          <p:nvPr/>
        </p:nvSpPr>
        <p:spPr>
          <a:xfrm>
            <a:off x="1569930" y="4083070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团队合作很神奇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88" name="文本框 287"/>
          <p:cNvSpPr txBox="1"/>
          <p:nvPr/>
        </p:nvSpPr>
        <p:spPr>
          <a:xfrm flipH="1">
            <a:off x="1037936" y="4067681"/>
            <a:ext cx="47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90" name="矩形 289"/>
          <p:cNvSpPr/>
          <p:nvPr/>
        </p:nvSpPr>
        <p:spPr>
          <a:xfrm>
            <a:off x="1569930" y="4694311"/>
            <a:ext cx="48991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在我们心中，搞好团结就意味着牺牲自己的一些利益，来贡献给组织或别人；多一些忍让来迎合别人，保持一种团队融合的状态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93" name="文本框 292"/>
          <p:cNvSpPr txBox="1"/>
          <p:nvPr/>
        </p:nvSpPr>
        <p:spPr>
          <a:xfrm flipH="1">
            <a:off x="1037936" y="4678922"/>
            <a:ext cx="47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05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5" name="Freeform 5"/>
          <p:cNvSpPr/>
          <p:nvPr>
            <p:custDataLst>
              <p:tags r:id="rId1"/>
            </p:custDataLst>
          </p:nvPr>
        </p:nvSpPr>
        <p:spPr bwMode="auto">
          <a:xfrm>
            <a:off x="10751820" y="5072380"/>
            <a:ext cx="2128520" cy="214820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grpSp>
        <p:nvGrpSpPr>
          <p:cNvPr id="4" name="组 1"/>
          <p:cNvGrpSpPr/>
          <p:nvPr/>
        </p:nvGrpSpPr>
        <p:grpSpPr>
          <a:xfrm>
            <a:off x="0" y="319906"/>
            <a:ext cx="3874949" cy="797819"/>
            <a:chOff x="0" y="630802"/>
            <a:chExt cx="3874949" cy="797819"/>
          </a:xfrm>
        </p:grpSpPr>
        <p:sp>
          <p:nvSpPr>
            <p:cNvPr id="5" name="文本框 4"/>
            <p:cNvSpPr txBox="1"/>
            <p:nvPr>
              <p:custDataLst>
                <p:tags r:id="rId2"/>
              </p:custDataLst>
            </p:nvPr>
          </p:nvSpPr>
          <p:spPr>
            <a:xfrm>
              <a:off x="478969" y="630802"/>
              <a:ext cx="33959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2000" b="1" spc="300" dirty="0" smtClean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为什么人多力量不一定大</a:t>
              </a:r>
              <a:endParaRPr kumimoji="1" lang="zh-CN" altLang="en-US" sz="2000" b="1" spc="3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481442" y="1059289"/>
              <a:ext cx="263652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Please enter your text here</a:t>
              </a:r>
              <a:endParaRPr kumimoji="1"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0" y="630802"/>
              <a:ext cx="310896" cy="7978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</p:grpSp>
      <p:sp>
        <p:nvSpPr>
          <p:cNvPr id="8" name="TextBox 5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flipH="1">
            <a:off x="1287780" y="2624455"/>
            <a:ext cx="9752330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德国科学家瑞格尔曼的拉绳实验：参与测试者被分成四组，每组人数分别为一人、二人、三人和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7</a:t>
            </a: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认。瑞格尔曼要求各组用尽全力拉绳，同时用灵敏的测力器分别测量拉力。测量的结果有些出乎人们的意料：二人组的拉力只为单独拉绳时二人拉力总和的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95% </a:t>
            </a: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；三人组的拉力只是单独拉绳时三人拉力总和的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85%</a:t>
            </a: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；而八人组的拉力则降到单独拉绳时八人拉力总和的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49 % 0</a:t>
            </a: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可见：在群体组织中，并不必然得出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</a:t>
            </a: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十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1》2</a:t>
            </a: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的结果，而是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</a:t>
            </a:r>
            <a:r>
              <a:rPr lang="zh-CN" alt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十</a:t>
            </a:r>
            <a:r>
              <a:rPr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1〈2</a:t>
            </a:r>
            <a:endParaRPr lang="en-US" altLang="zh-CN" sz="1600" b="1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" name="TextBox 5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flipH="1">
            <a:off x="478969" y="1699616"/>
            <a:ext cx="1137165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有句话说“人多力量大”。可这个实验说明了什么？</a:t>
            </a:r>
            <a:endParaRPr lang="zh-CN" altLang="en-US" sz="2800" b="1" dirty="0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>
                                  <p:stCondLst>
                                    <p:cond delay="2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2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" name="矩形 38"/>
          <p:cNvSpPr/>
          <p:nvPr>
            <p:custDataLst>
              <p:tags r:id="rId1"/>
            </p:custDataLst>
          </p:nvPr>
        </p:nvSpPr>
        <p:spPr>
          <a:xfrm>
            <a:off x="582613" y="848995"/>
            <a:ext cx="11048365" cy="5523865"/>
          </a:xfrm>
          <a:prstGeom prst="rect">
            <a:avLst/>
          </a:prstGeom>
          <a:solidFill>
            <a:sysClr val="window" lastClr="FFFFFF"/>
          </a:solidFill>
          <a:ln w="34925">
            <a:solidFill>
              <a:schemeClr val="accent1"/>
            </a:solidFill>
          </a:ln>
        </p:spPr>
        <p:style>
          <a:lnRef idx="2">
            <a:srgbClr val="114669">
              <a:shade val="50000"/>
            </a:srgbClr>
          </a:lnRef>
          <a:fillRef idx="1">
            <a:srgbClr val="114669"/>
          </a:fillRef>
          <a:effectRef idx="0">
            <a:srgbClr val="114669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矩形 39"/>
          <p:cNvSpPr/>
          <p:nvPr>
            <p:custDataLst>
              <p:tags r:id="rId2"/>
            </p:custDataLst>
          </p:nvPr>
        </p:nvSpPr>
        <p:spPr>
          <a:xfrm>
            <a:off x="2146935" y="469265"/>
            <a:ext cx="7919720" cy="78740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rgbClr val="114669">
              <a:shade val="50000"/>
            </a:srgbClr>
          </a:lnRef>
          <a:fillRef idx="1">
            <a:srgbClr val="114669"/>
          </a:fillRef>
          <a:effectRef idx="0">
            <a:srgbClr val="114669"/>
          </a:effectRef>
          <a:fontRef idx="minor">
            <a:sysClr val="window" lastClr="FFFFFF"/>
          </a:fontRef>
        </p:style>
        <p:txBody>
          <a:bodyPr rtlCol="0" anchor="t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146618" y="468630"/>
            <a:ext cx="7920355" cy="7880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ysClr val="windowText" lastClr="0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spc="300" dirty="0">
                <a:solidFill>
                  <a:sysClr val="window" lastClr="FFFFFF"/>
                </a:solidFill>
                <a:ea typeface="微软雅黑" panose="020B0503020204020204" charset="-122"/>
                <a:cs typeface="微软雅黑" panose="020B0503020204020204" charset="-122"/>
              </a:rPr>
              <a:t>为什么人多力量不一定大</a:t>
            </a:r>
            <a:endParaRPr lang="zh-CN" altLang="en-US" sz="3200" spc="300" dirty="0">
              <a:solidFill>
                <a:sysClr val="window" lastClr="FFFFFF"/>
              </a:solidFill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4"/>
            </p:custDataLst>
          </p:nvPr>
        </p:nvSpPr>
        <p:spPr>
          <a:xfrm>
            <a:off x="1040130" y="1773974"/>
            <a:ext cx="10111740" cy="3685266"/>
          </a:xfrm>
          <a:prstGeom prst="rect">
            <a:avLst/>
          </a:prstGeom>
          <a:noFill/>
        </p:spPr>
        <p:txBody>
          <a:bodyPr vert="horz" lIns="90000" tIns="46800" rIns="90000" bIns="46800" rtlCol="0" anchor="ctr">
            <a:normAutofit/>
          </a:bodyPr>
          <a:lstStyle>
            <a:lvl1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strike="noStrike" cap="none" spc="150" normalizeH="0" baseline="0">
                <a:solidFill>
                  <a:sysClr val="windowText" lastClr="000000">
                    <a:lumMod val="95000"/>
                    <a:lumOff val="5000"/>
                  </a:sysClr>
                </a:solidFill>
                <a:uFillTx/>
                <a:latin typeface="微软雅黑 Light" panose="020B0502040204020203" charset="-122"/>
                <a:ea typeface="微软雅黑 Light" panose="020B0502040204020203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1" indent="0" algn="l">
              <a:lnSpc>
                <a:spcPct val="160000"/>
              </a:lnSpc>
              <a:spcBef>
                <a:spcPts val="1000"/>
              </a:spcBef>
              <a:spcAft>
                <a:spcPts val="1500"/>
              </a:spcAft>
              <a:buClr>
                <a:sysClr val="windowText" lastClr="000000">
                  <a:lumMod val="95000"/>
                  <a:lumOff val="5000"/>
                </a:sysClr>
              </a:buClr>
              <a:buSzPct val="100000"/>
              <a:buFont typeface="+mj-ea"/>
              <a:buNone/>
            </a:pPr>
            <a:r>
              <a:rPr lang="zh-CN" altLang="en-US" sz="1600" dirty="0">
                <a:solidFill>
                  <a:sysClr val="windowText" lastClr="000000">
                    <a:lumMod val="85000"/>
                    <a:lumOff val="15000"/>
                  </a:sysClr>
                </a:solidFill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们的社会太强调英雄，总在强调"以一当十"。"以一当十〃并不难，但是，难的是"以十当一"。"以一当十〃只要最大程度地发挥一^人的潜力就行1了。而"以十当一"则不同，它需要最大雖地发挥十个人的潜力，而且要使这些潜力朝着一个方向使劲。</a:t>
            </a:r>
            <a:endParaRPr lang="zh-CN" altLang="en-US" sz="1600" dirty="0">
              <a:solidFill>
                <a:sysClr val="windowText" lastClr="000000">
                  <a:lumMod val="85000"/>
                  <a:lumOff val="15000"/>
                </a:sysClr>
              </a:solidFill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0" lvl="1" indent="0" algn="l">
              <a:lnSpc>
                <a:spcPct val="160000"/>
              </a:lnSpc>
              <a:spcBef>
                <a:spcPts val="1000"/>
              </a:spcBef>
              <a:spcAft>
                <a:spcPts val="1500"/>
              </a:spcAft>
              <a:buClr>
                <a:sysClr val="windowText" lastClr="000000">
                  <a:lumMod val="95000"/>
                  <a:lumOff val="5000"/>
                </a:sysClr>
              </a:buClr>
              <a:buSzPct val="100000"/>
              <a:buFont typeface="+mj-ea"/>
              <a:buNone/>
            </a:pPr>
            <a:r>
              <a:rPr lang="zh-CN" altLang="en-US" sz="1600" dirty="0">
                <a:solidFill>
                  <a:sysClr val="windowText" lastClr="000000">
                    <a:lumMod val="85000"/>
                    <a:lumOff val="15000"/>
                  </a:sysClr>
                </a:solidFill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因此，团队的成员除了应具备优秀的专业知识以外，还要有优秀的团队合作能力，这种合作能力，有时甚至比成员的专业知识更加重要。</a:t>
            </a:r>
            <a:endParaRPr lang="zh-CN" altLang="en-US" sz="1600" dirty="0">
              <a:solidFill>
                <a:sysClr val="windowText" lastClr="000000">
                  <a:lumMod val="85000"/>
                  <a:lumOff val="15000"/>
                </a:sysClr>
              </a:solidFill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1" name="矩形 40"/>
          <p:cNvSpPr/>
          <p:nvPr>
            <p:custDataLst>
              <p:tags r:id="rId5"/>
            </p:custDataLst>
          </p:nvPr>
        </p:nvSpPr>
        <p:spPr>
          <a:xfrm>
            <a:off x="412115" y="2698750"/>
            <a:ext cx="330835" cy="146050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rgbClr val="114669">
              <a:shade val="50000"/>
            </a:srgbClr>
          </a:lnRef>
          <a:fillRef idx="1">
            <a:srgbClr val="114669"/>
          </a:fillRef>
          <a:effectRef idx="0">
            <a:srgbClr val="114669"/>
          </a:effectRef>
          <a:fontRef idx="minor">
            <a:sysClr val="window" lastClr="FFFFFF"/>
          </a:fontRef>
        </p:style>
        <p:txBody>
          <a:bodyPr rtlCol="0" anchor="t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2" name="矩形 41"/>
          <p:cNvSpPr/>
          <p:nvPr>
            <p:custDataLst>
              <p:tags r:id="rId6"/>
            </p:custDataLst>
          </p:nvPr>
        </p:nvSpPr>
        <p:spPr>
          <a:xfrm>
            <a:off x="11453495" y="2698750"/>
            <a:ext cx="330835" cy="146050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rgbClr val="114669">
              <a:shade val="50000"/>
            </a:srgbClr>
          </a:lnRef>
          <a:fillRef idx="1">
            <a:srgbClr val="114669"/>
          </a:fillRef>
          <a:effectRef idx="0">
            <a:srgbClr val="114669"/>
          </a:effectRef>
          <a:fontRef idx="minor">
            <a:sysClr val="window" lastClr="FFFFFF"/>
          </a:fontRef>
        </p:style>
        <p:txBody>
          <a:bodyPr rtlCol="0" anchor="t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01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TextBox 41"/>
          <p:cNvSpPr txBox="1"/>
          <p:nvPr/>
        </p:nvSpPr>
        <p:spPr>
          <a:xfrm>
            <a:off x="1157551" y="224234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团队的三大特性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TextBox 41"/>
          <p:cNvSpPr txBox="1"/>
          <p:nvPr/>
        </p:nvSpPr>
        <p:spPr>
          <a:xfrm>
            <a:off x="3082380" y="282188"/>
            <a:ext cx="2851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THREE CHARACTERISTICS OF A TEAM</a:t>
            </a:r>
            <a:endParaRPr lang="en-US" altLang="zh-CN" sz="11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92" name="Freeform 6"/>
          <p:cNvSpPr/>
          <p:nvPr/>
        </p:nvSpPr>
        <p:spPr bwMode="auto">
          <a:xfrm>
            <a:off x="4944770" y="2621510"/>
            <a:ext cx="2437899" cy="1309669"/>
          </a:xfrm>
          <a:custGeom>
            <a:avLst/>
            <a:gdLst>
              <a:gd name="T0" fmla="*/ 952 w 1908"/>
              <a:gd name="T1" fmla="*/ 1025 h 1025"/>
              <a:gd name="T2" fmla="*/ 300 w 1908"/>
              <a:gd name="T3" fmla="*/ 1025 h 1025"/>
              <a:gd name="T4" fmla="*/ 274 w 1908"/>
              <a:gd name="T5" fmla="*/ 1019 h 1025"/>
              <a:gd name="T6" fmla="*/ 254 w 1908"/>
              <a:gd name="T7" fmla="*/ 1001 h 1025"/>
              <a:gd name="T8" fmla="*/ 206 w 1908"/>
              <a:gd name="T9" fmla="*/ 943 h 1025"/>
              <a:gd name="T10" fmla="*/ 138 w 1908"/>
              <a:gd name="T11" fmla="*/ 853 h 1025"/>
              <a:gd name="T12" fmla="*/ 98 w 1908"/>
              <a:gd name="T13" fmla="*/ 790 h 1025"/>
              <a:gd name="T14" fmla="*/ 80 w 1908"/>
              <a:gd name="T15" fmla="*/ 756 h 1025"/>
              <a:gd name="T16" fmla="*/ 52 w 1908"/>
              <a:gd name="T17" fmla="*/ 694 h 1025"/>
              <a:gd name="T18" fmla="*/ 30 w 1908"/>
              <a:gd name="T19" fmla="*/ 630 h 1025"/>
              <a:gd name="T20" fmla="*/ 12 w 1908"/>
              <a:gd name="T21" fmla="*/ 566 h 1025"/>
              <a:gd name="T22" fmla="*/ 0 w 1908"/>
              <a:gd name="T23" fmla="*/ 498 h 1025"/>
              <a:gd name="T24" fmla="*/ 0 w 1908"/>
              <a:gd name="T25" fmla="*/ 486 h 1025"/>
              <a:gd name="T26" fmla="*/ 8 w 1908"/>
              <a:gd name="T27" fmla="*/ 474 h 1025"/>
              <a:gd name="T28" fmla="*/ 18 w 1908"/>
              <a:gd name="T29" fmla="*/ 470 h 1025"/>
              <a:gd name="T30" fmla="*/ 374 w 1908"/>
              <a:gd name="T31" fmla="*/ 378 h 1025"/>
              <a:gd name="T32" fmla="*/ 768 w 1908"/>
              <a:gd name="T33" fmla="*/ 278 h 1025"/>
              <a:gd name="T34" fmla="*/ 1306 w 1908"/>
              <a:gd name="T35" fmla="*/ 138 h 1025"/>
              <a:gd name="T36" fmla="*/ 1802 w 1908"/>
              <a:gd name="T37" fmla="*/ 10 h 1025"/>
              <a:gd name="T38" fmla="*/ 1850 w 1908"/>
              <a:gd name="T39" fmla="*/ 0 h 1025"/>
              <a:gd name="T40" fmla="*/ 1864 w 1908"/>
              <a:gd name="T41" fmla="*/ 8 h 1025"/>
              <a:gd name="T42" fmla="*/ 1880 w 1908"/>
              <a:gd name="T43" fmla="*/ 54 h 1025"/>
              <a:gd name="T44" fmla="*/ 1890 w 1908"/>
              <a:gd name="T45" fmla="*/ 102 h 1025"/>
              <a:gd name="T46" fmla="*/ 1904 w 1908"/>
              <a:gd name="T47" fmla="*/ 196 h 1025"/>
              <a:gd name="T48" fmla="*/ 1908 w 1908"/>
              <a:gd name="T49" fmla="*/ 292 h 1025"/>
              <a:gd name="T50" fmla="*/ 1906 w 1908"/>
              <a:gd name="T51" fmla="*/ 388 h 1025"/>
              <a:gd name="T52" fmla="*/ 1900 w 1908"/>
              <a:gd name="T53" fmla="*/ 436 h 1025"/>
              <a:gd name="T54" fmla="*/ 1886 w 1908"/>
              <a:gd name="T55" fmla="*/ 530 h 1025"/>
              <a:gd name="T56" fmla="*/ 1864 w 1908"/>
              <a:gd name="T57" fmla="*/ 622 h 1025"/>
              <a:gd name="T58" fmla="*/ 1832 w 1908"/>
              <a:gd name="T59" fmla="*/ 710 h 1025"/>
              <a:gd name="T60" fmla="*/ 1790 w 1908"/>
              <a:gd name="T61" fmla="*/ 796 h 1025"/>
              <a:gd name="T62" fmla="*/ 1772 w 1908"/>
              <a:gd name="T63" fmla="*/ 823 h 1025"/>
              <a:gd name="T64" fmla="*/ 1714 w 1908"/>
              <a:gd name="T65" fmla="*/ 907 h 1025"/>
              <a:gd name="T66" fmla="*/ 1634 w 1908"/>
              <a:gd name="T67" fmla="*/ 1017 h 1025"/>
              <a:gd name="T68" fmla="*/ 1628 w 1908"/>
              <a:gd name="T69" fmla="*/ 1023 h 1025"/>
              <a:gd name="T70" fmla="*/ 1606 w 1908"/>
              <a:gd name="T71" fmla="*/ 1025 h 1025"/>
              <a:gd name="T72" fmla="*/ 952 w 1908"/>
              <a:gd name="T73" fmla="*/ 1025 h 1025"/>
              <a:gd name="T74" fmla="*/ 952 w 1908"/>
              <a:gd name="T75" fmla="*/ 1025 h 1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908" h="1025">
                <a:moveTo>
                  <a:pt x="952" y="1025"/>
                </a:moveTo>
                <a:lnTo>
                  <a:pt x="952" y="1025"/>
                </a:lnTo>
                <a:lnTo>
                  <a:pt x="300" y="1025"/>
                </a:lnTo>
                <a:lnTo>
                  <a:pt x="300" y="1025"/>
                </a:lnTo>
                <a:lnTo>
                  <a:pt x="286" y="1025"/>
                </a:lnTo>
                <a:lnTo>
                  <a:pt x="274" y="1019"/>
                </a:lnTo>
                <a:lnTo>
                  <a:pt x="264" y="1013"/>
                </a:lnTo>
                <a:lnTo>
                  <a:pt x="254" y="1001"/>
                </a:lnTo>
                <a:lnTo>
                  <a:pt x="254" y="1001"/>
                </a:lnTo>
                <a:lnTo>
                  <a:pt x="206" y="943"/>
                </a:lnTo>
                <a:lnTo>
                  <a:pt x="160" y="883"/>
                </a:lnTo>
                <a:lnTo>
                  <a:pt x="138" y="853"/>
                </a:lnTo>
                <a:lnTo>
                  <a:pt x="118" y="821"/>
                </a:lnTo>
                <a:lnTo>
                  <a:pt x="98" y="790"/>
                </a:lnTo>
                <a:lnTo>
                  <a:pt x="80" y="756"/>
                </a:lnTo>
                <a:lnTo>
                  <a:pt x="80" y="756"/>
                </a:lnTo>
                <a:lnTo>
                  <a:pt x="66" y="726"/>
                </a:lnTo>
                <a:lnTo>
                  <a:pt x="52" y="694"/>
                </a:lnTo>
                <a:lnTo>
                  <a:pt x="42" y="662"/>
                </a:lnTo>
                <a:lnTo>
                  <a:pt x="30" y="630"/>
                </a:lnTo>
                <a:lnTo>
                  <a:pt x="20" y="598"/>
                </a:lnTo>
                <a:lnTo>
                  <a:pt x="12" y="566"/>
                </a:lnTo>
                <a:lnTo>
                  <a:pt x="6" y="532"/>
                </a:lnTo>
                <a:lnTo>
                  <a:pt x="0" y="498"/>
                </a:lnTo>
                <a:lnTo>
                  <a:pt x="0" y="498"/>
                </a:lnTo>
                <a:lnTo>
                  <a:pt x="0" y="486"/>
                </a:lnTo>
                <a:lnTo>
                  <a:pt x="2" y="478"/>
                </a:lnTo>
                <a:lnTo>
                  <a:pt x="8" y="474"/>
                </a:lnTo>
                <a:lnTo>
                  <a:pt x="18" y="470"/>
                </a:lnTo>
                <a:lnTo>
                  <a:pt x="18" y="470"/>
                </a:lnTo>
                <a:lnTo>
                  <a:pt x="374" y="378"/>
                </a:lnTo>
                <a:lnTo>
                  <a:pt x="374" y="378"/>
                </a:lnTo>
                <a:lnTo>
                  <a:pt x="768" y="278"/>
                </a:lnTo>
                <a:lnTo>
                  <a:pt x="768" y="278"/>
                </a:lnTo>
                <a:lnTo>
                  <a:pt x="1306" y="138"/>
                </a:lnTo>
                <a:lnTo>
                  <a:pt x="1306" y="138"/>
                </a:lnTo>
                <a:lnTo>
                  <a:pt x="1802" y="10"/>
                </a:lnTo>
                <a:lnTo>
                  <a:pt x="1802" y="10"/>
                </a:lnTo>
                <a:lnTo>
                  <a:pt x="1838" y="2"/>
                </a:lnTo>
                <a:lnTo>
                  <a:pt x="1850" y="0"/>
                </a:lnTo>
                <a:lnTo>
                  <a:pt x="1858" y="2"/>
                </a:lnTo>
                <a:lnTo>
                  <a:pt x="1864" y="8"/>
                </a:lnTo>
                <a:lnTo>
                  <a:pt x="1870" y="18"/>
                </a:lnTo>
                <a:lnTo>
                  <a:pt x="1880" y="54"/>
                </a:lnTo>
                <a:lnTo>
                  <a:pt x="1880" y="54"/>
                </a:lnTo>
                <a:lnTo>
                  <a:pt x="1890" y="102"/>
                </a:lnTo>
                <a:lnTo>
                  <a:pt x="1898" y="148"/>
                </a:lnTo>
                <a:lnTo>
                  <a:pt x="1904" y="196"/>
                </a:lnTo>
                <a:lnTo>
                  <a:pt x="1908" y="244"/>
                </a:lnTo>
                <a:lnTo>
                  <a:pt x="1908" y="292"/>
                </a:lnTo>
                <a:lnTo>
                  <a:pt x="1908" y="340"/>
                </a:lnTo>
                <a:lnTo>
                  <a:pt x="1906" y="388"/>
                </a:lnTo>
                <a:lnTo>
                  <a:pt x="1900" y="436"/>
                </a:lnTo>
                <a:lnTo>
                  <a:pt x="1900" y="436"/>
                </a:lnTo>
                <a:lnTo>
                  <a:pt x="1894" y="482"/>
                </a:lnTo>
                <a:lnTo>
                  <a:pt x="1886" y="530"/>
                </a:lnTo>
                <a:lnTo>
                  <a:pt x="1876" y="576"/>
                </a:lnTo>
                <a:lnTo>
                  <a:pt x="1864" y="622"/>
                </a:lnTo>
                <a:lnTo>
                  <a:pt x="1850" y="666"/>
                </a:lnTo>
                <a:lnTo>
                  <a:pt x="1832" y="710"/>
                </a:lnTo>
                <a:lnTo>
                  <a:pt x="1812" y="754"/>
                </a:lnTo>
                <a:lnTo>
                  <a:pt x="1790" y="796"/>
                </a:lnTo>
                <a:lnTo>
                  <a:pt x="1790" y="796"/>
                </a:lnTo>
                <a:lnTo>
                  <a:pt x="1772" y="823"/>
                </a:lnTo>
                <a:lnTo>
                  <a:pt x="1754" y="853"/>
                </a:lnTo>
                <a:lnTo>
                  <a:pt x="1714" y="907"/>
                </a:lnTo>
                <a:lnTo>
                  <a:pt x="1674" y="961"/>
                </a:lnTo>
                <a:lnTo>
                  <a:pt x="1634" y="1017"/>
                </a:lnTo>
                <a:lnTo>
                  <a:pt x="1634" y="1017"/>
                </a:lnTo>
                <a:lnTo>
                  <a:pt x="1628" y="1023"/>
                </a:lnTo>
                <a:lnTo>
                  <a:pt x="1620" y="1025"/>
                </a:lnTo>
                <a:lnTo>
                  <a:pt x="1606" y="1025"/>
                </a:lnTo>
                <a:lnTo>
                  <a:pt x="1606" y="1025"/>
                </a:lnTo>
                <a:lnTo>
                  <a:pt x="952" y="1025"/>
                </a:lnTo>
                <a:lnTo>
                  <a:pt x="952" y="1025"/>
                </a:lnTo>
                <a:lnTo>
                  <a:pt x="952" y="1025"/>
                </a:lnTo>
                <a:lnTo>
                  <a:pt x="952" y="1025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93" name="Freeform 7"/>
          <p:cNvSpPr/>
          <p:nvPr/>
        </p:nvSpPr>
        <p:spPr bwMode="auto">
          <a:xfrm>
            <a:off x="4809330" y="1765434"/>
            <a:ext cx="2404679" cy="1443829"/>
          </a:xfrm>
          <a:custGeom>
            <a:avLst/>
            <a:gdLst>
              <a:gd name="T0" fmla="*/ 0 w 1882"/>
              <a:gd name="T1" fmla="*/ 934 h 1130"/>
              <a:gd name="T2" fmla="*/ 14 w 1882"/>
              <a:gd name="T3" fmla="*/ 798 h 1130"/>
              <a:gd name="T4" fmla="*/ 44 w 1882"/>
              <a:gd name="T5" fmla="*/ 666 h 1130"/>
              <a:gd name="T6" fmla="*/ 66 w 1882"/>
              <a:gd name="T7" fmla="*/ 604 h 1130"/>
              <a:gd name="T8" fmla="*/ 92 w 1882"/>
              <a:gd name="T9" fmla="*/ 542 h 1130"/>
              <a:gd name="T10" fmla="*/ 122 w 1882"/>
              <a:gd name="T11" fmla="*/ 480 h 1130"/>
              <a:gd name="T12" fmla="*/ 160 w 1882"/>
              <a:gd name="T13" fmla="*/ 422 h 1130"/>
              <a:gd name="T14" fmla="*/ 196 w 1882"/>
              <a:gd name="T15" fmla="*/ 372 h 1130"/>
              <a:gd name="T16" fmla="*/ 276 w 1882"/>
              <a:gd name="T17" fmla="*/ 282 h 1130"/>
              <a:gd name="T18" fmla="*/ 366 w 1882"/>
              <a:gd name="T19" fmla="*/ 202 h 1130"/>
              <a:gd name="T20" fmla="*/ 466 w 1882"/>
              <a:gd name="T21" fmla="*/ 134 h 1130"/>
              <a:gd name="T22" fmla="*/ 518 w 1882"/>
              <a:gd name="T23" fmla="*/ 106 h 1130"/>
              <a:gd name="T24" fmla="*/ 586 w 1882"/>
              <a:gd name="T25" fmla="*/ 74 h 1130"/>
              <a:gd name="T26" fmla="*/ 656 w 1882"/>
              <a:gd name="T27" fmla="*/ 48 h 1130"/>
              <a:gd name="T28" fmla="*/ 728 w 1882"/>
              <a:gd name="T29" fmla="*/ 28 h 1130"/>
              <a:gd name="T30" fmla="*/ 804 w 1882"/>
              <a:gd name="T31" fmla="*/ 14 h 1130"/>
              <a:gd name="T32" fmla="*/ 846 w 1882"/>
              <a:gd name="T33" fmla="*/ 8 h 1130"/>
              <a:gd name="T34" fmla="*/ 970 w 1882"/>
              <a:gd name="T35" fmla="*/ 0 h 1130"/>
              <a:gd name="T36" fmla="*/ 1016 w 1882"/>
              <a:gd name="T37" fmla="*/ 0 h 1130"/>
              <a:gd name="T38" fmla="*/ 1108 w 1882"/>
              <a:gd name="T39" fmla="*/ 8 h 1130"/>
              <a:gd name="T40" fmla="*/ 1154 w 1882"/>
              <a:gd name="T41" fmla="*/ 16 h 1130"/>
              <a:gd name="T42" fmla="*/ 1262 w 1882"/>
              <a:gd name="T43" fmla="*/ 44 h 1130"/>
              <a:gd name="T44" fmla="*/ 1364 w 1882"/>
              <a:gd name="T45" fmla="*/ 84 h 1130"/>
              <a:gd name="T46" fmla="*/ 1462 w 1882"/>
              <a:gd name="T47" fmla="*/ 134 h 1130"/>
              <a:gd name="T48" fmla="*/ 1556 w 1882"/>
              <a:gd name="T49" fmla="*/ 196 h 1130"/>
              <a:gd name="T50" fmla="*/ 1604 w 1882"/>
              <a:gd name="T51" fmla="*/ 234 h 1130"/>
              <a:gd name="T52" fmla="*/ 1690 w 1882"/>
              <a:gd name="T53" fmla="*/ 320 h 1130"/>
              <a:gd name="T54" fmla="*/ 1766 w 1882"/>
              <a:gd name="T55" fmla="*/ 414 h 1130"/>
              <a:gd name="T56" fmla="*/ 1828 w 1882"/>
              <a:gd name="T57" fmla="*/ 518 h 1130"/>
              <a:gd name="T58" fmla="*/ 1856 w 1882"/>
              <a:gd name="T59" fmla="*/ 574 h 1130"/>
              <a:gd name="T60" fmla="*/ 1880 w 1882"/>
              <a:gd name="T61" fmla="*/ 636 h 1130"/>
              <a:gd name="T62" fmla="*/ 1882 w 1882"/>
              <a:gd name="T63" fmla="*/ 644 h 1130"/>
              <a:gd name="T64" fmla="*/ 1874 w 1882"/>
              <a:gd name="T65" fmla="*/ 654 h 1130"/>
              <a:gd name="T66" fmla="*/ 1868 w 1882"/>
              <a:gd name="T67" fmla="*/ 656 h 1130"/>
              <a:gd name="T68" fmla="*/ 1702 w 1882"/>
              <a:gd name="T69" fmla="*/ 700 h 1130"/>
              <a:gd name="T70" fmla="*/ 1482 w 1882"/>
              <a:gd name="T71" fmla="*/ 756 h 1130"/>
              <a:gd name="T72" fmla="*/ 1410 w 1882"/>
              <a:gd name="T73" fmla="*/ 776 h 1130"/>
              <a:gd name="T74" fmla="*/ 1338 w 1882"/>
              <a:gd name="T75" fmla="*/ 794 h 1130"/>
              <a:gd name="T76" fmla="*/ 1078 w 1882"/>
              <a:gd name="T77" fmla="*/ 860 h 1130"/>
              <a:gd name="T78" fmla="*/ 712 w 1882"/>
              <a:gd name="T79" fmla="*/ 952 h 1130"/>
              <a:gd name="T80" fmla="*/ 312 w 1882"/>
              <a:gd name="T81" fmla="*/ 1058 h 1130"/>
              <a:gd name="T82" fmla="*/ 38 w 1882"/>
              <a:gd name="T83" fmla="*/ 1128 h 1130"/>
              <a:gd name="T84" fmla="*/ 22 w 1882"/>
              <a:gd name="T85" fmla="*/ 1128 h 1130"/>
              <a:gd name="T86" fmla="*/ 14 w 1882"/>
              <a:gd name="T87" fmla="*/ 1120 h 1130"/>
              <a:gd name="T88" fmla="*/ 12 w 1882"/>
              <a:gd name="T89" fmla="*/ 1110 h 1130"/>
              <a:gd name="T90" fmla="*/ 4 w 1882"/>
              <a:gd name="T91" fmla="*/ 1022 h 1130"/>
              <a:gd name="T92" fmla="*/ 0 w 1882"/>
              <a:gd name="T93" fmla="*/ 956 h 1130"/>
              <a:gd name="T94" fmla="*/ 0 w 1882"/>
              <a:gd name="T95" fmla="*/ 934 h 1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82" h="1130">
                <a:moveTo>
                  <a:pt x="0" y="934"/>
                </a:moveTo>
                <a:lnTo>
                  <a:pt x="0" y="934"/>
                </a:lnTo>
                <a:lnTo>
                  <a:pt x="4" y="866"/>
                </a:lnTo>
                <a:lnTo>
                  <a:pt x="14" y="798"/>
                </a:lnTo>
                <a:lnTo>
                  <a:pt x="26" y="732"/>
                </a:lnTo>
                <a:lnTo>
                  <a:pt x="44" y="666"/>
                </a:lnTo>
                <a:lnTo>
                  <a:pt x="54" y="634"/>
                </a:lnTo>
                <a:lnTo>
                  <a:pt x="66" y="604"/>
                </a:lnTo>
                <a:lnTo>
                  <a:pt x="78" y="572"/>
                </a:lnTo>
                <a:lnTo>
                  <a:pt x="92" y="542"/>
                </a:lnTo>
                <a:lnTo>
                  <a:pt x="106" y="510"/>
                </a:lnTo>
                <a:lnTo>
                  <a:pt x="122" y="480"/>
                </a:lnTo>
                <a:lnTo>
                  <a:pt x="140" y="450"/>
                </a:lnTo>
                <a:lnTo>
                  <a:pt x="160" y="422"/>
                </a:lnTo>
                <a:lnTo>
                  <a:pt x="160" y="422"/>
                </a:lnTo>
                <a:lnTo>
                  <a:pt x="196" y="372"/>
                </a:lnTo>
                <a:lnTo>
                  <a:pt x="234" y="326"/>
                </a:lnTo>
                <a:lnTo>
                  <a:pt x="276" y="282"/>
                </a:lnTo>
                <a:lnTo>
                  <a:pt x="320" y="240"/>
                </a:lnTo>
                <a:lnTo>
                  <a:pt x="366" y="202"/>
                </a:lnTo>
                <a:lnTo>
                  <a:pt x="414" y="168"/>
                </a:lnTo>
                <a:lnTo>
                  <a:pt x="466" y="134"/>
                </a:lnTo>
                <a:lnTo>
                  <a:pt x="518" y="106"/>
                </a:lnTo>
                <a:lnTo>
                  <a:pt x="518" y="106"/>
                </a:lnTo>
                <a:lnTo>
                  <a:pt x="552" y="88"/>
                </a:lnTo>
                <a:lnTo>
                  <a:pt x="586" y="74"/>
                </a:lnTo>
                <a:lnTo>
                  <a:pt x="622" y="60"/>
                </a:lnTo>
                <a:lnTo>
                  <a:pt x="656" y="48"/>
                </a:lnTo>
                <a:lnTo>
                  <a:pt x="692" y="38"/>
                </a:lnTo>
                <a:lnTo>
                  <a:pt x="728" y="28"/>
                </a:lnTo>
                <a:lnTo>
                  <a:pt x="766" y="20"/>
                </a:lnTo>
                <a:lnTo>
                  <a:pt x="804" y="14"/>
                </a:lnTo>
                <a:lnTo>
                  <a:pt x="804" y="14"/>
                </a:lnTo>
                <a:lnTo>
                  <a:pt x="846" y="8"/>
                </a:lnTo>
                <a:lnTo>
                  <a:pt x="886" y="4"/>
                </a:lnTo>
                <a:lnTo>
                  <a:pt x="970" y="0"/>
                </a:lnTo>
                <a:lnTo>
                  <a:pt x="970" y="0"/>
                </a:lnTo>
                <a:lnTo>
                  <a:pt x="1016" y="0"/>
                </a:lnTo>
                <a:lnTo>
                  <a:pt x="1062" y="2"/>
                </a:lnTo>
                <a:lnTo>
                  <a:pt x="1108" y="8"/>
                </a:lnTo>
                <a:lnTo>
                  <a:pt x="1154" y="16"/>
                </a:lnTo>
                <a:lnTo>
                  <a:pt x="1154" y="16"/>
                </a:lnTo>
                <a:lnTo>
                  <a:pt x="1208" y="30"/>
                </a:lnTo>
                <a:lnTo>
                  <a:pt x="1262" y="44"/>
                </a:lnTo>
                <a:lnTo>
                  <a:pt x="1314" y="62"/>
                </a:lnTo>
                <a:lnTo>
                  <a:pt x="1364" y="84"/>
                </a:lnTo>
                <a:lnTo>
                  <a:pt x="1414" y="108"/>
                </a:lnTo>
                <a:lnTo>
                  <a:pt x="1462" y="134"/>
                </a:lnTo>
                <a:lnTo>
                  <a:pt x="1510" y="164"/>
                </a:lnTo>
                <a:lnTo>
                  <a:pt x="1556" y="196"/>
                </a:lnTo>
                <a:lnTo>
                  <a:pt x="1556" y="196"/>
                </a:lnTo>
                <a:lnTo>
                  <a:pt x="1604" y="234"/>
                </a:lnTo>
                <a:lnTo>
                  <a:pt x="1648" y="276"/>
                </a:lnTo>
                <a:lnTo>
                  <a:pt x="1690" y="320"/>
                </a:lnTo>
                <a:lnTo>
                  <a:pt x="1730" y="366"/>
                </a:lnTo>
                <a:lnTo>
                  <a:pt x="1766" y="414"/>
                </a:lnTo>
                <a:lnTo>
                  <a:pt x="1798" y="466"/>
                </a:lnTo>
                <a:lnTo>
                  <a:pt x="1828" y="518"/>
                </a:lnTo>
                <a:lnTo>
                  <a:pt x="1856" y="574"/>
                </a:lnTo>
                <a:lnTo>
                  <a:pt x="1856" y="574"/>
                </a:lnTo>
                <a:lnTo>
                  <a:pt x="1868" y="604"/>
                </a:lnTo>
                <a:lnTo>
                  <a:pt x="1880" y="636"/>
                </a:lnTo>
                <a:lnTo>
                  <a:pt x="1880" y="636"/>
                </a:lnTo>
                <a:lnTo>
                  <a:pt x="1882" y="644"/>
                </a:lnTo>
                <a:lnTo>
                  <a:pt x="1880" y="650"/>
                </a:lnTo>
                <a:lnTo>
                  <a:pt x="1874" y="654"/>
                </a:lnTo>
                <a:lnTo>
                  <a:pt x="1868" y="656"/>
                </a:lnTo>
                <a:lnTo>
                  <a:pt x="1868" y="656"/>
                </a:lnTo>
                <a:lnTo>
                  <a:pt x="1702" y="700"/>
                </a:lnTo>
                <a:lnTo>
                  <a:pt x="1702" y="700"/>
                </a:lnTo>
                <a:lnTo>
                  <a:pt x="1592" y="728"/>
                </a:lnTo>
                <a:lnTo>
                  <a:pt x="1482" y="756"/>
                </a:lnTo>
                <a:lnTo>
                  <a:pt x="1482" y="756"/>
                </a:lnTo>
                <a:lnTo>
                  <a:pt x="1410" y="776"/>
                </a:lnTo>
                <a:lnTo>
                  <a:pt x="1338" y="794"/>
                </a:lnTo>
                <a:lnTo>
                  <a:pt x="1338" y="794"/>
                </a:lnTo>
                <a:lnTo>
                  <a:pt x="1078" y="860"/>
                </a:lnTo>
                <a:lnTo>
                  <a:pt x="1078" y="860"/>
                </a:lnTo>
                <a:lnTo>
                  <a:pt x="712" y="952"/>
                </a:lnTo>
                <a:lnTo>
                  <a:pt x="712" y="952"/>
                </a:lnTo>
                <a:lnTo>
                  <a:pt x="312" y="1058"/>
                </a:lnTo>
                <a:lnTo>
                  <a:pt x="312" y="1058"/>
                </a:lnTo>
                <a:lnTo>
                  <a:pt x="38" y="1128"/>
                </a:lnTo>
                <a:lnTo>
                  <a:pt x="38" y="1128"/>
                </a:lnTo>
                <a:lnTo>
                  <a:pt x="26" y="1130"/>
                </a:lnTo>
                <a:lnTo>
                  <a:pt x="22" y="1128"/>
                </a:lnTo>
                <a:lnTo>
                  <a:pt x="18" y="1126"/>
                </a:lnTo>
                <a:lnTo>
                  <a:pt x="14" y="1120"/>
                </a:lnTo>
                <a:lnTo>
                  <a:pt x="12" y="1110"/>
                </a:lnTo>
                <a:lnTo>
                  <a:pt x="12" y="1110"/>
                </a:lnTo>
                <a:lnTo>
                  <a:pt x="10" y="1066"/>
                </a:lnTo>
                <a:lnTo>
                  <a:pt x="4" y="1022"/>
                </a:lnTo>
                <a:lnTo>
                  <a:pt x="0" y="978"/>
                </a:lnTo>
                <a:lnTo>
                  <a:pt x="0" y="956"/>
                </a:lnTo>
                <a:lnTo>
                  <a:pt x="0" y="934"/>
                </a:lnTo>
                <a:lnTo>
                  <a:pt x="0" y="9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94" name="Freeform 11"/>
          <p:cNvSpPr/>
          <p:nvPr/>
        </p:nvSpPr>
        <p:spPr bwMode="auto">
          <a:xfrm>
            <a:off x="5159426" y="3987398"/>
            <a:ext cx="1783705" cy="978738"/>
          </a:xfrm>
          <a:custGeom>
            <a:avLst/>
            <a:gdLst>
              <a:gd name="T0" fmla="*/ 1396 w 1396"/>
              <a:gd name="T1" fmla="*/ 12 h 766"/>
              <a:gd name="T2" fmla="*/ 1294 w 1396"/>
              <a:gd name="T3" fmla="*/ 168 h 766"/>
              <a:gd name="T4" fmla="*/ 1270 w 1396"/>
              <a:gd name="T5" fmla="*/ 202 h 766"/>
              <a:gd name="T6" fmla="*/ 1236 w 1396"/>
              <a:gd name="T7" fmla="*/ 276 h 766"/>
              <a:gd name="T8" fmla="*/ 1212 w 1396"/>
              <a:gd name="T9" fmla="*/ 354 h 766"/>
              <a:gd name="T10" fmla="*/ 1200 w 1396"/>
              <a:gd name="T11" fmla="*/ 436 h 766"/>
              <a:gd name="T12" fmla="*/ 1198 w 1396"/>
              <a:gd name="T13" fmla="*/ 476 h 766"/>
              <a:gd name="T14" fmla="*/ 1196 w 1396"/>
              <a:gd name="T15" fmla="*/ 620 h 766"/>
              <a:gd name="T16" fmla="*/ 1196 w 1396"/>
              <a:gd name="T17" fmla="*/ 638 h 766"/>
              <a:gd name="T18" fmla="*/ 1192 w 1396"/>
              <a:gd name="T19" fmla="*/ 668 h 766"/>
              <a:gd name="T20" fmla="*/ 1182 w 1396"/>
              <a:gd name="T21" fmla="*/ 696 h 766"/>
              <a:gd name="T22" fmla="*/ 1168 w 1396"/>
              <a:gd name="T23" fmla="*/ 718 h 766"/>
              <a:gd name="T24" fmla="*/ 1150 w 1396"/>
              <a:gd name="T25" fmla="*/ 736 h 766"/>
              <a:gd name="T26" fmla="*/ 1128 w 1396"/>
              <a:gd name="T27" fmla="*/ 750 h 766"/>
              <a:gd name="T28" fmla="*/ 1100 w 1396"/>
              <a:gd name="T29" fmla="*/ 760 h 766"/>
              <a:gd name="T30" fmla="*/ 1070 w 1396"/>
              <a:gd name="T31" fmla="*/ 766 h 766"/>
              <a:gd name="T32" fmla="*/ 1052 w 1396"/>
              <a:gd name="T33" fmla="*/ 766 h 766"/>
              <a:gd name="T34" fmla="*/ 480 w 1396"/>
              <a:gd name="T35" fmla="*/ 766 h 766"/>
              <a:gd name="T36" fmla="*/ 344 w 1396"/>
              <a:gd name="T37" fmla="*/ 766 h 766"/>
              <a:gd name="T38" fmla="*/ 300 w 1396"/>
              <a:gd name="T39" fmla="*/ 762 h 766"/>
              <a:gd name="T40" fmla="*/ 274 w 1396"/>
              <a:gd name="T41" fmla="*/ 752 h 766"/>
              <a:gd name="T42" fmla="*/ 252 w 1396"/>
              <a:gd name="T43" fmla="*/ 740 h 766"/>
              <a:gd name="T44" fmla="*/ 234 w 1396"/>
              <a:gd name="T45" fmla="*/ 722 h 766"/>
              <a:gd name="T46" fmla="*/ 222 w 1396"/>
              <a:gd name="T47" fmla="*/ 700 h 766"/>
              <a:gd name="T48" fmla="*/ 212 w 1396"/>
              <a:gd name="T49" fmla="*/ 676 h 766"/>
              <a:gd name="T50" fmla="*/ 206 w 1396"/>
              <a:gd name="T51" fmla="*/ 630 h 766"/>
              <a:gd name="T52" fmla="*/ 206 w 1396"/>
              <a:gd name="T53" fmla="*/ 568 h 766"/>
              <a:gd name="T54" fmla="*/ 206 w 1396"/>
              <a:gd name="T55" fmla="*/ 506 h 766"/>
              <a:gd name="T56" fmla="*/ 202 w 1396"/>
              <a:gd name="T57" fmla="*/ 402 h 766"/>
              <a:gd name="T58" fmla="*/ 178 w 1396"/>
              <a:gd name="T59" fmla="*/ 304 h 766"/>
              <a:gd name="T60" fmla="*/ 138 w 1396"/>
              <a:gd name="T61" fmla="*/ 212 h 766"/>
              <a:gd name="T62" fmla="*/ 82 w 1396"/>
              <a:gd name="T63" fmla="*/ 124 h 766"/>
              <a:gd name="T64" fmla="*/ 2 w 1396"/>
              <a:gd name="T65" fmla="*/ 18 h 766"/>
              <a:gd name="T66" fmla="*/ 0 w 1396"/>
              <a:gd name="T67" fmla="*/ 12 h 766"/>
              <a:gd name="T68" fmla="*/ 2 w 1396"/>
              <a:gd name="T69" fmla="*/ 4 h 766"/>
              <a:gd name="T70" fmla="*/ 8 w 1396"/>
              <a:gd name="T71" fmla="*/ 2 h 766"/>
              <a:gd name="T72" fmla="*/ 32 w 1396"/>
              <a:gd name="T73" fmla="*/ 2 h 766"/>
              <a:gd name="T74" fmla="*/ 1364 w 1396"/>
              <a:gd name="T75" fmla="*/ 2 h 766"/>
              <a:gd name="T76" fmla="*/ 1372 w 1396"/>
              <a:gd name="T77" fmla="*/ 0 h 766"/>
              <a:gd name="T78" fmla="*/ 1386 w 1396"/>
              <a:gd name="T79" fmla="*/ 0 h 766"/>
              <a:gd name="T80" fmla="*/ 1392 w 1396"/>
              <a:gd name="T81" fmla="*/ 6 h 766"/>
              <a:gd name="T82" fmla="*/ 1396 w 1396"/>
              <a:gd name="T83" fmla="*/ 12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396" h="766">
                <a:moveTo>
                  <a:pt x="1396" y="12"/>
                </a:moveTo>
                <a:lnTo>
                  <a:pt x="1396" y="12"/>
                </a:lnTo>
                <a:lnTo>
                  <a:pt x="1344" y="90"/>
                </a:lnTo>
                <a:lnTo>
                  <a:pt x="1294" y="168"/>
                </a:lnTo>
                <a:lnTo>
                  <a:pt x="1294" y="168"/>
                </a:lnTo>
                <a:lnTo>
                  <a:pt x="1270" y="202"/>
                </a:lnTo>
                <a:lnTo>
                  <a:pt x="1252" y="240"/>
                </a:lnTo>
                <a:lnTo>
                  <a:pt x="1236" y="276"/>
                </a:lnTo>
                <a:lnTo>
                  <a:pt x="1222" y="314"/>
                </a:lnTo>
                <a:lnTo>
                  <a:pt x="1212" y="354"/>
                </a:lnTo>
                <a:lnTo>
                  <a:pt x="1204" y="394"/>
                </a:lnTo>
                <a:lnTo>
                  <a:pt x="1200" y="436"/>
                </a:lnTo>
                <a:lnTo>
                  <a:pt x="1198" y="476"/>
                </a:lnTo>
                <a:lnTo>
                  <a:pt x="1198" y="476"/>
                </a:lnTo>
                <a:lnTo>
                  <a:pt x="1196" y="548"/>
                </a:lnTo>
                <a:lnTo>
                  <a:pt x="1196" y="620"/>
                </a:lnTo>
                <a:lnTo>
                  <a:pt x="1196" y="620"/>
                </a:lnTo>
                <a:lnTo>
                  <a:pt x="1196" y="638"/>
                </a:lnTo>
                <a:lnTo>
                  <a:pt x="1194" y="654"/>
                </a:lnTo>
                <a:lnTo>
                  <a:pt x="1192" y="668"/>
                </a:lnTo>
                <a:lnTo>
                  <a:pt x="1188" y="682"/>
                </a:lnTo>
                <a:lnTo>
                  <a:pt x="1182" y="696"/>
                </a:lnTo>
                <a:lnTo>
                  <a:pt x="1176" y="708"/>
                </a:lnTo>
                <a:lnTo>
                  <a:pt x="1168" y="718"/>
                </a:lnTo>
                <a:lnTo>
                  <a:pt x="1160" y="728"/>
                </a:lnTo>
                <a:lnTo>
                  <a:pt x="1150" y="736"/>
                </a:lnTo>
                <a:lnTo>
                  <a:pt x="1140" y="744"/>
                </a:lnTo>
                <a:lnTo>
                  <a:pt x="1128" y="750"/>
                </a:lnTo>
                <a:lnTo>
                  <a:pt x="1114" y="756"/>
                </a:lnTo>
                <a:lnTo>
                  <a:pt x="1100" y="760"/>
                </a:lnTo>
                <a:lnTo>
                  <a:pt x="1086" y="764"/>
                </a:lnTo>
                <a:lnTo>
                  <a:pt x="1070" y="766"/>
                </a:lnTo>
                <a:lnTo>
                  <a:pt x="1052" y="766"/>
                </a:lnTo>
                <a:lnTo>
                  <a:pt x="1052" y="766"/>
                </a:lnTo>
                <a:lnTo>
                  <a:pt x="480" y="766"/>
                </a:lnTo>
                <a:lnTo>
                  <a:pt x="480" y="766"/>
                </a:lnTo>
                <a:lnTo>
                  <a:pt x="344" y="766"/>
                </a:lnTo>
                <a:lnTo>
                  <a:pt x="344" y="766"/>
                </a:lnTo>
                <a:lnTo>
                  <a:pt x="314" y="764"/>
                </a:lnTo>
                <a:lnTo>
                  <a:pt x="300" y="762"/>
                </a:lnTo>
                <a:lnTo>
                  <a:pt x="286" y="758"/>
                </a:lnTo>
                <a:lnTo>
                  <a:pt x="274" y="752"/>
                </a:lnTo>
                <a:lnTo>
                  <a:pt x="262" y="746"/>
                </a:lnTo>
                <a:lnTo>
                  <a:pt x="252" y="740"/>
                </a:lnTo>
                <a:lnTo>
                  <a:pt x="244" y="732"/>
                </a:lnTo>
                <a:lnTo>
                  <a:pt x="234" y="722"/>
                </a:lnTo>
                <a:lnTo>
                  <a:pt x="228" y="712"/>
                </a:lnTo>
                <a:lnTo>
                  <a:pt x="222" y="700"/>
                </a:lnTo>
                <a:lnTo>
                  <a:pt x="216" y="688"/>
                </a:lnTo>
                <a:lnTo>
                  <a:pt x="212" y="676"/>
                </a:lnTo>
                <a:lnTo>
                  <a:pt x="210" y="660"/>
                </a:lnTo>
                <a:lnTo>
                  <a:pt x="206" y="630"/>
                </a:lnTo>
                <a:lnTo>
                  <a:pt x="206" y="630"/>
                </a:lnTo>
                <a:lnTo>
                  <a:pt x="206" y="568"/>
                </a:lnTo>
                <a:lnTo>
                  <a:pt x="206" y="506"/>
                </a:lnTo>
                <a:lnTo>
                  <a:pt x="206" y="506"/>
                </a:lnTo>
                <a:lnTo>
                  <a:pt x="206" y="454"/>
                </a:lnTo>
                <a:lnTo>
                  <a:pt x="202" y="402"/>
                </a:lnTo>
                <a:lnTo>
                  <a:pt x="192" y="352"/>
                </a:lnTo>
                <a:lnTo>
                  <a:pt x="178" y="304"/>
                </a:lnTo>
                <a:lnTo>
                  <a:pt x="160" y="258"/>
                </a:lnTo>
                <a:lnTo>
                  <a:pt x="138" y="212"/>
                </a:lnTo>
                <a:lnTo>
                  <a:pt x="112" y="168"/>
                </a:lnTo>
                <a:lnTo>
                  <a:pt x="82" y="124"/>
                </a:lnTo>
                <a:lnTo>
                  <a:pt x="82" y="124"/>
                </a:lnTo>
                <a:lnTo>
                  <a:pt x="2" y="18"/>
                </a:lnTo>
                <a:lnTo>
                  <a:pt x="2" y="18"/>
                </a:lnTo>
                <a:lnTo>
                  <a:pt x="0" y="12"/>
                </a:lnTo>
                <a:lnTo>
                  <a:pt x="0" y="8"/>
                </a:lnTo>
                <a:lnTo>
                  <a:pt x="2" y="4"/>
                </a:lnTo>
                <a:lnTo>
                  <a:pt x="8" y="2"/>
                </a:lnTo>
                <a:lnTo>
                  <a:pt x="8" y="2"/>
                </a:lnTo>
                <a:lnTo>
                  <a:pt x="20" y="0"/>
                </a:lnTo>
                <a:lnTo>
                  <a:pt x="32" y="2"/>
                </a:lnTo>
                <a:lnTo>
                  <a:pt x="32" y="2"/>
                </a:lnTo>
                <a:lnTo>
                  <a:pt x="1364" y="2"/>
                </a:lnTo>
                <a:lnTo>
                  <a:pt x="1364" y="2"/>
                </a:lnTo>
                <a:lnTo>
                  <a:pt x="1372" y="0"/>
                </a:lnTo>
                <a:lnTo>
                  <a:pt x="1382" y="0"/>
                </a:lnTo>
                <a:lnTo>
                  <a:pt x="1386" y="0"/>
                </a:lnTo>
                <a:lnTo>
                  <a:pt x="1390" y="2"/>
                </a:lnTo>
                <a:lnTo>
                  <a:pt x="1392" y="6"/>
                </a:lnTo>
                <a:lnTo>
                  <a:pt x="1396" y="12"/>
                </a:lnTo>
                <a:lnTo>
                  <a:pt x="1396" y="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95" name="Freeform 15"/>
          <p:cNvSpPr/>
          <p:nvPr/>
        </p:nvSpPr>
        <p:spPr bwMode="auto">
          <a:xfrm>
            <a:off x="5450748" y="5004466"/>
            <a:ext cx="1198507" cy="802411"/>
          </a:xfrm>
          <a:custGeom>
            <a:avLst/>
            <a:gdLst>
              <a:gd name="T0" fmla="*/ 28 w 938"/>
              <a:gd name="T1" fmla="*/ 310 h 628"/>
              <a:gd name="T2" fmla="*/ 28 w 938"/>
              <a:gd name="T3" fmla="*/ 284 h 628"/>
              <a:gd name="T4" fmla="*/ 58 w 938"/>
              <a:gd name="T5" fmla="*/ 268 h 628"/>
              <a:gd name="T6" fmla="*/ 232 w 938"/>
              <a:gd name="T7" fmla="*/ 266 h 628"/>
              <a:gd name="T8" fmla="*/ 678 w 938"/>
              <a:gd name="T9" fmla="*/ 274 h 628"/>
              <a:gd name="T10" fmla="*/ 766 w 938"/>
              <a:gd name="T11" fmla="*/ 278 h 628"/>
              <a:gd name="T12" fmla="*/ 768 w 938"/>
              <a:gd name="T13" fmla="*/ 276 h 628"/>
              <a:gd name="T14" fmla="*/ 674 w 938"/>
              <a:gd name="T15" fmla="*/ 270 h 628"/>
              <a:gd name="T16" fmla="*/ 216 w 938"/>
              <a:gd name="T17" fmla="*/ 210 h 628"/>
              <a:gd name="T18" fmla="*/ 18 w 938"/>
              <a:gd name="T19" fmla="*/ 178 h 628"/>
              <a:gd name="T20" fmla="*/ 0 w 938"/>
              <a:gd name="T21" fmla="*/ 148 h 628"/>
              <a:gd name="T22" fmla="*/ 26 w 938"/>
              <a:gd name="T23" fmla="*/ 120 h 628"/>
              <a:gd name="T24" fmla="*/ 98 w 938"/>
              <a:gd name="T25" fmla="*/ 92 h 628"/>
              <a:gd name="T26" fmla="*/ 288 w 938"/>
              <a:gd name="T27" fmla="*/ 106 h 628"/>
              <a:gd name="T28" fmla="*/ 642 w 938"/>
              <a:gd name="T29" fmla="*/ 126 h 628"/>
              <a:gd name="T30" fmla="*/ 766 w 938"/>
              <a:gd name="T31" fmla="*/ 142 h 628"/>
              <a:gd name="T32" fmla="*/ 386 w 938"/>
              <a:gd name="T33" fmla="*/ 80 h 628"/>
              <a:gd name="T34" fmla="*/ 0 w 938"/>
              <a:gd name="T35" fmla="*/ 2 h 628"/>
              <a:gd name="T36" fmla="*/ 18 w 938"/>
              <a:gd name="T37" fmla="*/ 0 h 628"/>
              <a:gd name="T38" fmla="*/ 938 w 938"/>
              <a:gd name="T39" fmla="*/ 2 h 628"/>
              <a:gd name="T40" fmla="*/ 886 w 938"/>
              <a:gd name="T41" fmla="*/ 50 h 628"/>
              <a:gd name="T42" fmla="*/ 868 w 938"/>
              <a:gd name="T43" fmla="*/ 74 h 628"/>
              <a:gd name="T44" fmla="*/ 880 w 938"/>
              <a:gd name="T45" fmla="*/ 100 h 628"/>
              <a:gd name="T46" fmla="*/ 924 w 938"/>
              <a:gd name="T47" fmla="*/ 136 h 628"/>
              <a:gd name="T48" fmla="*/ 936 w 938"/>
              <a:gd name="T49" fmla="*/ 160 h 628"/>
              <a:gd name="T50" fmla="*/ 882 w 938"/>
              <a:gd name="T51" fmla="*/ 198 h 628"/>
              <a:gd name="T52" fmla="*/ 856 w 938"/>
              <a:gd name="T53" fmla="*/ 220 h 628"/>
              <a:gd name="T54" fmla="*/ 868 w 938"/>
              <a:gd name="T55" fmla="*/ 250 h 628"/>
              <a:gd name="T56" fmla="*/ 898 w 938"/>
              <a:gd name="T57" fmla="*/ 272 h 628"/>
              <a:gd name="T58" fmla="*/ 912 w 938"/>
              <a:gd name="T59" fmla="*/ 298 h 628"/>
              <a:gd name="T60" fmla="*/ 896 w 938"/>
              <a:gd name="T61" fmla="*/ 322 h 628"/>
              <a:gd name="T62" fmla="*/ 846 w 938"/>
              <a:gd name="T63" fmla="*/ 350 h 628"/>
              <a:gd name="T64" fmla="*/ 828 w 938"/>
              <a:gd name="T65" fmla="*/ 376 h 628"/>
              <a:gd name="T66" fmla="*/ 846 w 938"/>
              <a:gd name="T67" fmla="*/ 402 h 628"/>
              <a:gd name="T68" fmla="*/ 872 w 938"/>
              <a:gd name="T69" fmla="*/ 416 h 628"/>
              <a:gd name="T70" fmla="*/ 886 w 938"/>
              <a:gd name="T71" fmla="*/ 438 h 628"/>
              <a:gd name="T72" fmla="*/ 874 w 938"/>
              <a:gd name="T73" fmla="*/ 460 h 628"/>
              <a:gd name="T74" fmla="*/ 690 w 938"/>
              <a:gd name="T75" fmla="*/ 614 h 628"/>
              <a:gd name="T76" fmla="*/ 670 w 938"/>
              <a:gd name="T77" fmla="*/ 618 h 628"/>
              <a:gd name="T78" fmla="*/ 638 w 938"/>
              <a:gd name="T79" fmla="*/ 626 h 628"/>
              <a:gd name="T80" fmla="*/ 442 w 938"/>
              <a:gd name="T81" fmla="*/ 628 h 628"/>
              <a:gd name="T82" fmla="*/ 296 w 938"/>
              <a:gd name="T83" fmla="*/ 624 h 628"/>
              <a:gd name="T84" fmla="*/ 226 w 938"/>
              <a:gd name="T85" fmla="*/ 598 h 628"/>
              <a:gd name="T86" fmla="*/ 88 w 938"/>
              <a:gd name="T87" fmla="*/ 480 h 628"/>
              <a:gd name="T88" fmla="*/ 50 w 938"/>
              <a:gd name="T89" fmla="*/ 446 h 628"/>
              <a:gd name="T90" fmla="*/ 56 w 938"/>
              <a:gd name="T91" fmla="*/ 424 h 628"/>
              <a:gd name="T92" fmla="*/ 156 w 938"/>
              <a:gd name="T93" fmla="*/ 412 h 628"/>
              <a:gd name="T94" fmla="*/ 422 w 938"/>
              <a:gd name="T95" fmla="*/ 422 h 628"/>
              <a:gd name="T96" fmla="*/ 612 w 938"/>
              <a:gd name="T97" fmla="*/ 424 h 628"/>
              <a:gd name="T98" fmla="*/ 586 w 938"/>
              <a:gd name="T99" fmla="*/ 414 h 628"/>
              <a:gd name="T100" fmla="*/ 56 w 938"/>
              <a:gd name="T101" fmla="*/ 330 h 6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38" h="628">
                <a:moveTo>
                  <a:pt x="56" y="330"/>
                </a:moveTo>
                <a:lnTo>
                  <a:pt x="56" y="330"/>
                </a:lnTo>
                <a:lnTo>
                  <a:pt x="34" y="316"/>
                </a:lnTo>
                <a:lnTo>
                  <a:pt x="28" y="310"/>
                </a:lnTo>
                <a:lnTo>
                  <a:pt x="24" y="304"/>
                </a:lnTo>
                <a:lnTo>
                  <a:pt x="22" y="298"/>
                </a:lnTo>
                <a:lnTo>
                  <a:pt x="24" y="292"/>
                </a:lnTo>
                <a:lnTo>
                  <a:pt x="28" y="284"/>
                </a:lnTo>
                <a:lnTo>
                  <a:pt x="36" y="276"/>
                </a:lnTo>
                <a:lnTo>
                  <a:pt x="36" y="276"/>
                </a:lnTo>
                <a:lnTo>
                  <a:pt x="48" y="272"/>
                </a:lnTo>
                <a:lnTo>
                  <a:pt x="58" y="268"/>
                </a:lnTo>
                <a:lnTo>
                  <a:pt x="82" y="266"/>
                </a:lnTo>
                <a:lnTo>
                  <a:pt x="82" y="266"/>
                </a:lnTo>
                <a:lnTo>
                  <a:pt x="156" y="266"/>
                </a:lnTo>
                <a:lnTo>
                  <a:pt x="232" y="266"/>
                </a:lnTo>
                <a:lnTo>
                  <a:pt x="380" y="270"/>
                </a:lnTo>
                <a:lnTo>
                  <a:pt x="530" y="274"/>
                </a:lnTo>
                <a:lnTo>
                  <a:pt x="678" y="274"/>
                </a:lnTo>
                <a:lnTo>
                  <a:pt x="678" y="274"/>
                </a:lnTo>
                <a:lnTo>
                  <a:pt x="722" y="274"/>
                </a:lnTo>
                <a:lnTo>
                  <a:pt x="760" y="280"/>
                </a:lnTo>
                <a:lnTo>
                  <a:pt x="760" y="280"/>
                </a:lnTo>
                <a:lnTo>
                  <a:pt x="766" y="278"/>
                </a:lnTo>
                <a:lnTo>
                  <a:pt x="768" y="276"/>
                </a:lnTo>
                <a:lnTo>
                  <a:pt x="766" y="274"/>
                </a:lnTo>
                <a:lnTo>
                  <a:pt x="768" y="276"/>
                </a:lnTo>
                <a:lnTo>
                  <a:pt x="768" y="276"/>
                </a:lnTo>
                <a:lnTo>
                  <a:pt x="768" y="276"/>
                </a:lnTo>
                <a:lnTo>
                  <a:pt x="766" y="278"/>
                </a:lnTo>
                <a:lnTo>
                  <a:pt x="766" y="278"/>
                </a:lnTo>
                <a:lnTo>
                  <a:pt x="674" y="270"/>
                </a:lnTo>
                <a:lnTo>
                  <a:pt x="582" y="260"/>
                </a:lnTo>
                <a:lnTo>
                  <a:pt x="490" y="250"/>
                </a:lnTo>
                <a:lnTo>
                  <a:pt x="398" y="238"/>
                </a:lnTo>
                <a:lnTo>
                  <a:pt x="216" y="210"/>
                </a:lnTo>
                <a:lnTo>
                  <a:pt x="124" y="198"/>
                </a:lnTo>
                <a:lnTo>
                  <a:pt x="32" y="186"/>
                </a:lnTo>
                <a:lnTo>
                  <a:pt x="32" y="186"/>
                </a:lnTo>
                <a:lnTo>
                  <a:pt x="18" y="178"/>
                </a:lnTo>
                <a:lnTo>
                  <a:pt x="8" y="172"/>
                </a:lnTo>
                <a:lnTo>
                  <a:pt x="2" y="164"/>
                </a:lnTo>
                <a:lnTo>
                  <a:pt x="0" y="156"/>
                </a:lnTo>
                <a:lnTo>
                  <a:pt x="0" y="148"/>
                </a:lnTo>
                <a:lnTo>
                  <a:pt x="6" y="140"/>
                </a:lnTo>
                <a:lnTo>
                  <a:pt x="14" y="130"/>
                </a:lnTo>
                <a:lnTo>
                  <a:pt x="26" y="120"/>
                </a:lnTo>
                <a:lnTo>
                  <a:pt x="26" y="120"/>
                </a:lnTo>
                <a:lnTo>
                  <a:pt x="62" y="96"/>
                </a:lnTo>
                <a:lnTo>
                  <a:pt x="62" y="96"/>
                </a:lnTo>
                <a:lnTo>
                  <a:pt x="80" y="94"/>
                </a:lnTo>
                <a:lnTo>
                  <a:pt x="98" y="92"/>
                </a:lnTo>
                <a:lnTo>
                  <a:pt x="134" y="94"/>
                </a:lnTo>
                <a:lnTo>
                  <a:pt x="208" y="102"/>
                </a:lnTo>
                <a:lnTo>
                  <a:pt x="208" y="102"/>
                </a:lnTo>
                <a:lnTo>
                  <a:pt x="288" y="106"/>
                </a:lnTo>
                <a:lnTo>
                  <a:pt x="370" y="110"/>
                </a:lnTo>
                <a:lnTo>
                  <a:pt x="370" y="110"/>
                </a:lnTo>
                <a:lnTo>
                  <a:pt x="552" y="122"/>
                </a:lnTo>
                <a:lnTo>
                  <a:pt x="642" y="126"/>
                </a:lnTo>
                <a:lnTo>
                  <a:pt x="732" y="134"/>
                </a:lnTo>
                <a:lnTo>
                  <a:pt x="732" y="134"/>
                </a:lnTo>
                <a:lnTo>
                  <a:pt x="750" y="138"/>
                </a:lnTo>
                <a:lnTo>
                  <a:pt x="766" y="142"/>
                </a:lnTo>
                <a:lnTo>
                  <a:pt x="766" y="142"/>
                </a:lnTo>
                <a:lnTo>
                  <a:pt x="672" y="128"/>
                </a:lnTo>
                <a:lnTo>
                  <a:pt x="576" y="112"/>
                </a:lnTo>
                <a:lnTo>
                  <a:pt x="386" y="80"/>
                </a:lnTo>
                <a:lnTo>
                  <a:pt x="198" y="46"/>
                </a:lnTo>
                <a:lnTo>
                  <a:pt x="8" y="12"/>
                </a:lnTo>
                <a:lnTo>
                  <a:pt x="8" y="12"/>
                </a:lnTo>
                <a:lnTo>
                  <a:pt x="0" y="2"/>
                </a:lnTo>
                <a:lnTo>
                  <a:pt x="0" y="0"/>
                </a:lnTo>
                <a:lnTo>
                  <a:pt x="6" y="0"/>
                </a:lnTo>
                <a:lnTo>
                  <a:pt x="6" y="0"/>
                </a:lnTo>
                <a:lnTo>
                  <a:pt x="18" y="0"/>
                </a:lnTo>
                <a:lnTo>
                  <a:pt x="18" y="0"/>
                </a:lnTo>
                <a:lnTo>
                  <a:pt x="926" y="0"/>
                </a:lnTo>
                <a:lnTo>
                  <a:pt x="926" y="0"/>
                </a:lnTo>
                <a:lnTo>
                  <a:pt x="938" y="2"/>
                </a:lnTo>
                <a:lnTo>
                  <a:pt x="938" y="2"/>
                </a:lnTo>
                <a:lnTo>
                  <a:pt x="926" y="16"/>
                </a:lnTo>
                <a:lnTo>
                  <a:pt x="914" y="28"/>
                </a:lnTo>
                <a:lnTo>
                  <a:pt x="886" y="50"/>
                </a:lnTo>
                <a:lnTo>
                  <a:pt x="886" y="50"/>
                </a:lnTo>
                <a:lnTo>
                  <a:pt x="878" y="58"/>
                </a:lnTo>
                <a:lnTo>
                  <a:pt x="872" y="66"/>
                </a:lnTo>
                <a:lnTo>
                  <a:pt x="868" y="74"/>
                </a:lnTo>
                <a:lnTo>
                  <a:pt x="868" y="80"/>
                </a:lnTo>
                <a:lnTo>
                  <a:pt x="868" y="86"/>
                </a:lnTo>
                <a:lnTo>
                  <a:pt x="872" y="92"/>
                </a:lnTo>
                <a:lnTo>
                  <a:pt x="880" y="100"/>
                </a:lnTo>
                <a:lnTo>
                  <a:pt x="888" y="106"/>
                </a:lnTo>
                <a:lnTo>
                  <a:pt x="888" y="106"/>
                </a:lnTo>
                <a:lnTo>
                  <a:pt x="910" y="122"/>
                </a:lnTo>
                <a:lnTo>
                  <a:pt x="924" y="136"/>
                </a:lnTo>
                <a:lnTo>
                  <a:pt x="934" y="146"/>
                </a:lnTo>
                <a:lnTo>
                  <a:pt x="936" y="150"/>
                </a:lnTo>
                <a:lnTo>
                  <a:pt x="936" y="156"/>
                </a:lnTo>
                <a:lnTo>
                  <a:pt x="936" y="160"/>
                </a:lnTo>
                <a:lnTo>
                  <a:pt x="932" y="164"/>
                </a:lnTo>
                <a:lnTo>
                  <a:pt x="922" y="174"/>
                </a:lnTo>
                <a:lnTo>
                  <a:pt x="906" y="186"/>
                </a:lnTo>
                <a:lnTo>
                  <a:pt x="882" y="198"/>
                </a:lnTo>
                <a:lnTo>
                  <a:pt x="882" y="198"/>
                </a:lnTo>
                <a:lnTo>
                  <a:pt x="870" y="206"/>
                </a:lnTo>
                <a:lnTo>
                  <a:pt x="862" y="214"/>
                </a:lnTo>
                <a:lnTo>
                  <a:pt x="856" y="220"/>
                </a:lnTo>
                <a:lnTo>
                  <a:pt x="854" y="226"/>
                </a:lnTo>
                <a:lnTo>
                  <a:pt x="856" y="234"/>
                </a:lnTo>
                <a:lnTo>
                  <a:pt x="860" y="242"/>
                </a:lnTo>
                <a:lnTo>
                  <a:pt x="868" y="250"/>
                </a:lnTo>
                <a:lnTo>
                  <a:pt x="880" y="258"/>
                </a:lnTo>
                <a:lnTo>
                  <a:pt x="880" y="258"/>
                </a:lnTo>
                <a:lnTo>
                  <a:pt x="898" y="272"/>
                </a:lnTo>
                <a:lnTo>
                  <a:pt x="898" y="272"/>
                </a:lnTo>
                <a:lnTo>
                  <a:pt x="906" y="280"/>
                </a:lnTo>
                <a:lnTo>
                  <a:pt x="910" y="286"/>
                </a:lnTo>
                <a:lnTo>
                  <a:pt x="912" y="292"/>
                </a:lnTo>
                <a:lnTo>
                  <a:pt x="912" y="298"/>
                </a:lnTo>
                <a:lnTo>
                  <a:pt x="912" y="304"/>
                </a:lnTo>
                <a:lnTo>
                  <a:pt x="908" y="310"/>
                </a:lnTo>
                <a:lnTo>
                  <a:pt x="902" y="316"/>
                </a:lnTo>
                <a:lnTo>
                  <a:pt x="896" y="322"/>
                </a:lnTo>
                <a:lnTo>
                  <a:pt x="896" y="322"/>
                </a:lnTo>
                <a:lnTo>
                  <a:pt x="872" y="336"/>
                </a:lnTo>
                <a:lnTo>
                  <a:pt x="846" y="350"/>
                </a:lnTo>
                <a:lnTo>
                  <a:pt x="846" y="350"/>
                </a:lnTo>
                <a:lnTo>
                  <a:pt x="838" y="356"/>
                </a:lnTo>
                <a:lnTo>
                  <a:pt x="832" y="362"/>
                </a:lnTo>
                <a:lnTo>
                  <a:pt x="830" y="368"/>
                </a:lnTo>
                <a:lnTo>
                  <a:pt x="828" y="376"/>
                </a:lnTo>
                <a:lnTo>
                  <a:pt x="828" y="382"/>
                </a:lnTo>
                <a:lnTo>
                  <a:pt x="832" y="388"/>
                </a:lnTo>
                <a:lnTo>
                  <a:pt x="838" y="394"/>
                </a:lnTo>
                <a:lnTo>
                  <a:pt x="846" y="402"/>
                </a:lnTo>
                <a:lnTo>
                  <a:pt x="846" y="402"/>
                </a:lnTo>
                <a:lnTo>
                  <a:pt x="860" y="408"/>
                </a:lnTo>
                <a:lnTo>
                  <a:pt x="866" y="412"/>
                </a:lnTo>
                <a:lnTo>
                  <a:pt x="872" y="416"/>
                </a:lnTo>
                <a:lnTo>
                  <a:pt x="872" y="416"/>
                </a:lnTo>
                <a:lnTo>
                  <a:pt x="882" y="426"/>
                </a:lnTo>
                <a:lnTo>
                  <a:pt x="884" y="432"/>
                </a:lnTo>
                <a:lnTo>
                  <a:pt x="886" y="438"/>
                </a:lnTo>
                <a:lnTo>
                  <a:pt x="886" y="442"/>
                </a:lnTo>
                <a:lnTo>
                  <a:pt x="884" y="448"/>
                </a:lnTo>
                <a:lnTo>
                  <a:pt x="880" y="454"/>
                </a:lnTo>
                <a:lnTo>
                  <a:pt x="874" y="460"/>
                </a:lnTo>
                <a:lnTo>
                  <a:pt x="874" y="460"/>
                </a:lnTo>
                <a:lnTo>
                  <a:pt x="696" y="608"/>
                </a:lnTo>
                <a:lnTo>
                  <a:pt x="696" y="608"/>
                </a:lnTo>
                <a:lnTo>
                  <a:pt x="690" y="614"/>
                </a:lnTo>
                <a:lnTo>
                  <a:pt x="684" y="616"/>
                </a:lnTo>
                <a:lnTo>
                  <a:pt x="676" y="618"/>
                </a:lnTo>
                <a:lnTo>
                  <a:pt x="670" y="618"/>
                </a:lnTo>
                <a:lnTo>
                  <a:pt x="670" y="618"/>
                </a:lnTo>
                <a:lnTo>
                  <a:pt x="654" y="618"/>
                </a:lnTo>
                <a:lnTo>
                  <a:pt x="646" y="620"/>
                </a:lnTo>
                <a:lnTo>
                  <a:pt x="638" y="626"/>
                </a:lnTo>
                <a:lnTo>
                  <a:pt x="638" y="626"/>
                </a:lnTo>
                <a:lnTo>
                  <a:pt x="590" y="628"/>
                </a:lnTo>
                <a:lnTo>
                  <a:pt x="540" y="628"/>
                </a:lnTo>
                <a:lnTo>
                  <a:pt x="442" y="628"/>
                </a:lnTo>
                <a:lnTo>
                  <a:pt x="442" y="628"/>
                </a:lnTo>
                <a:lnTo>
                  <a:pt x="368" y="628"/>
                </a:lnTo>
                <a:lnTo>
                  <a:pt x="332" y="628"/>
                </a:lnTo>
                <a:lnTo>
                  <a:pt x="296" y="624"/>
                </a:lnTo>
                <a:lnTo>
                  <a:pt x="296" y="624"/>
                </a:lnTo>
                <a:lnTo>
                  <a:pt x="276" y="620"/>
                </a:lnTo>
                <a:lnTo>
                  <a:pt x="260" y="614"/>
                </a:lnTo>
                <a:lnTo>
                  <a:pt x="242" y="606"/>
                </a:lnTo>
                <a:lnTo>
                  <a:pt x="226" y="598"/>
                </a:lnTo>
                <a:lnTo>
                  <a:pt x="196" y="578"/>
                </a:lnTo>
                <a:lnTo>
                  <a:pt x="168" y="554"/>
                </a:lnTo>
                <a:lnTo>
                  <a:pt x="116" y="504"/>
                </a:lnTo>
                <a:lnTo>
                  <a:pt x="88" y="480"/>
                </a:lnTo>
                <a:lnTo>
                  <a:pt x="60" y="458"/>
                </a:lnTo>
                <a:lnTo>
                  <a:pt x="60" y="458"/>
                </a:lnTo>
                <a:lnTo>
                  <a:pt x="54" y="452"/>
                </a:lnTo>
                <a:lnTo>
                  <a:pt x="50" y="446"/>
                </a:lnTo>
                <a:lnTo>
                  <a:pt x="48" y="440"/>
                </a:lnTo>
                <a:lnTo>
                  <a:pt x="48" y="434"/>
                </a:lnTo>
                <a:lnTo>
                  <a:pt x="52" y="430"/>
                </a:lnTo>
                <a:lnTo>
                  <a:pt x="56" y="424"/>
                </a:lnTo>
                <a:lnTo>
                  <a:pt x="68" y="414"/>
                </a:lnTo>
                <a:lnTo>
                  <a:pt x="68" y="414"/>
                </a:lnTo>
                <a:lnTo>
                  <a:pt x="112" y="412"/>
                </a:lnTo>
                <a:lnTo>
                  <a:pt x="156" y="412"/>
                </a:lnTo>
                <a:lnTo>
                  <a:pt x="244" y="414"/>
                </a:lnTo>
                <a:lnTo>
                  <a:pt x="332" y="418"/>
                </a:lnTo>
                <a:lnTo>
                  <a:pt x="422" y="422"/>
                </a:lnTo>
                <a:lnTo>
                  <a:pt x="422" y="422"/>
                </a:lnTo>
                <a:lnTo>
                  <a:pt x="460" y="422"/>
                </a:lnTo>
                <a:lnTo>
                  <a:pt x="460" y="422"/>
                </a:lnTo>
                <a:lnTo>
                  <a:pt x="536" y="422"/>
                </a:lnTo>
                <a:lnTo>
                  <a:pt x="612" y="424"/>
                </a:lnTo>
                <a:lnTo>
                  <a:pt x="688" y="428"/>
                </a:lnTo>
                <a:lnTo>
                  <a:pt x="762" y="436"/>
                </a:lnTo>
                <a:lnTo>
                  <a:pt x="762" y="436"/>
                </a:lnTo>
                <a:lnTo>
                  <a:pt x="586" y="414"/>
                </a:lnTo>
                <a:lnTo>
                  <a:pt x="408" y="388"/>
                </a:lnTo>
                <a:lnTo>
                  <a:pt x="232" y="360"/>
                </a:lnTo>
                <a:lnTo>
                  <a:pt x="56" y="330"/>
                </a:lnTo>
                <a:lnTo>
                  <a:pt x="56" y="33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6" name="Freeform 17"/>
          <p:cNvSpPr/>
          <p:nvPr/>
        </p:nvSpPr>
        <p:spPr bwMode="auto">
          <a:xfrm>
            <a:off x="5491633" y="5231902"/>
            <a:ext cx="955739" cy="132883"/>
          </a:xfrm>
          <a:custGeom>
            <a:avLst/>
            <a:gdLst>
              <a:gd name="T0" fmla="*/ 0 w 748"/>
              <a:gd name="T1" fmla="*/ 8 h 104"/>
              <a:gd name="T2" fmla="*/ 0 w 748"/>
              <a:gd name="T3" fmla="*/ 8 h 104"/>
              <a:gd name="T4" fmla="*/ 10 w 748"/>
              <a:gd name="T5" fmla="*/ 4 h 104"/>
              <a:gd name="T6" fmla="*/ 20 w 748"/>
              <a:gd name="T7" fmla="*/ 0 h 104"/>
              <a:gd name="T8" fmla="*/ 30 w 748"/>
              <a:gd name="T9" fmla="*/ 0 h 104"/>
              <a:gd name="T10" fmla="*/ 40 w 748"/>
              <a:gd name="T11" fmla="*/ 2 h 104"/>
              <a:gd name="T12" fmla="*/ 58 w 748"/>
              <a:gd name="T13" fmla="*/ 6 h 104"/>
              <a:gd name="T14" fmla="*/ 78 w 748"/>
              <a:gd name="T15" fmla="*/ 10 h 104"/>
              <a:gd name="T16" fmla="*/ 78 w 748"/>
              <a:gd name="T17" fmla="*/ 10 h 104"/>
              <a:gd name="T18" fmla="*/ 230 w 748"/>
              <a:gd name="T19" fmla="*/ 30 h 104"/>
              <a:gd name="T20" fmla="*/ 382 w 748"/>
              <a:gd name="T21" fmla="*/ 50 h 104"/>
              <a:gd name="T22" fmla="*/ 382 w 748"/>
              <a:gd name="T23" fmla="*/ 50 h 104"/>
              <a:gd name="T24" fmla="*/ 672 w 748"/>
              <a:gd name="T25" fmla="*/ 90 h 104"/>
              <a:gd name="T26" fmla="*/ 672 w 748"/>
              <a:gd name="T27" fmla="*/ 90 h 104"/>
              <a:gd name="T28" fmla="*/ 710 w 748"/>
              <a:gd name="T29" fmla="*/ 96 h 104"/>
              <a:gd name="T30" fmla="*/ 748 w 748"/>
              <a:gd name="T31" fmla="*/ 100 h 104"/>
              <a:gd name="T32" fmla="*/ 748 w 748"/>
              <a:gd name="T33" fmla="*/ 100 h 104"/>
              <a:gd name="T34" fmla="*/ 656 w 748"/>
              <a:gd name="T35" fmla="*/ 104 h 104"/>
              <a:gd name="T36" fmla="*/ 562 w 748"/>
              <a:gd name="T37" fmla="*/ 104 h 104"/>
              <a:gd name="T38" fmla="*/ 376 w 748"/>
              <a:gd name="T39" fmla="*/ 102 h 104"/>
              <a:gd name="T40" fmla="*/ 190 w 748"/>
              <a:gd name="T41" fmla="*/ 98 h 104"/>
              <a:gd name="T42" fmla="*/ 96 w 748"/>
              <a:gd name="T43" fmla="*/ 98 h 104"/>
              <a:gd name="T44" fmla="*/ 4 w 748"/>
              <a:gd name="T45" fmla="*/ 98 h 104"/>
              <a:gd name="T46" fmla="*/ 4 w 748"/>
              <a:gd name="T47" fmla="*/ 98 h 104"/>
              <a:gd name="T48" fmla="*/ 30 w 748"/>
              <a:gd name="T49" fmla="*/ 74 h 104"/>
              <a:gd name="T50" fmla="*/ 30 w 748"/>
              <a:gd name="T51" fmla="*/ 74 h 104"/>
              <a:gd name="T52" fmla="*/ 38 w 748"/>
              <a:gd name="T53" fmla="*/ 68 h 104"/>
              <a:gd name="T54" fmla="*/ 44 w 748"/>
              <a:gd name="T55" fmla="*/ 60 h 104"/>
              <a:gd name="T56" fmla="*/ 48 w 748"/>
              <a:gd name="T57" fmla="*/ 54 h 104"/>
              <a:gd name="T58" fmla="*/ 48 w 748"/>
              <a:gd name="T59" fmla="*/ 48 h 104"/>
              <a:gd name="T60" fmla="*/ 48 w 748"/>
              <a:gd name="T61" fmla="*/ 42 h 104"/>
              <a:gd name="T62" fmla="*/ 44 w 748"/>
              <a:gd name="T63" fmla="*/ 36 h 104"/>
              <a:gd name="T64" fmla="*/ 36 w 748"/>
              <a:gd name="T65" fmla="*/ 32 h 104"/>
              <a:gd name="T66" fmla="*/ 28 w 748"/>
              <a:gd name="T67" fmla="*/ 26 h 104"/>
              <a:gd name="T68" fmla="*/ 28 w 748"/>
              <a:gd name="T69" fmla="*/ 26 h 104"/>
              <a:gd name="T70" fmla="*/ 0 w 748"/>
              <a:gd name="T71" fmla="*/ 8 h 104"/>
              <a:gd name="T72" fmla="*/ 0 w 748"/>
              <a:gd name="T73" fmla="*/ 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48" h="104">
                <a:moveTo>
                  <a:pt x="0" y="8"/>
                </a:moveTo>
                <a:lnTo>
                  <a:pt x="0" y="8"/>
                </a:lnTo>
                <a:lnTo>
                  <a:pt x="10" y="4"/>
                </a:lnTo>
                <a:lnTo>
                  <a:pt x="20" y="0"/>
                </a:lnTo>
                <a:lnTo>
                  <a:pt x="30" y="0"/>
                </a:lnTo>
                <a:lnTo>
                  <a:pt x="40" y="2"/>
                </a:lnTo>
                <a:lnTo>
                  <a:pt x="58" y="6"/>
                </a:lnTo>
                <a:lnTo>
                  <a:pt x="78" y="10"/>
                </a:lnTo>
                <a:lnTo>
                  <a:pt x="78" y="10"/>
                </a:lnTo>
                <a:lnTo>
                  <a:pt x="230" y="30"/>
                </a:lnTo>
                <a:lnTo>
                  <a:pt x="382" y="50"/>
                </a:lnTo>
                <a:lnTo>
                  <a:pt x="382" y="50"/>
                </a:lnTo>
                <a:lnTo>
                  <a:pt x="672" y="90"/>
                </a:lnTo>
                <a:lnTo>
                  <a:pt x="672" y="90"/>
                </a:lnTo>
                <a:lnTo>
                  <a:pt x="710" y="96"/>
                </a:lnTo>
                <a:lnTo>
                  <a:pt x="748" y="100"/>
                </a:lnTo>
                <a:lnTo>
                  <a:pt x="748" y="100"/>
                </a:lnTo>
                <a:lnTo>
                  <a:pt x="656" y="104"/>
                </a:lnTo>
                <a:lnTo>
                  <a:pt x="562" y="104"/>
                </a:lnTo>
                <a:lnTo>
                  <a:pt x="376" y="102"/>
                </a:lnTo>
                <a:lnTo>
                  <a:pt x="190" y="98"/>
                </a:lnTo>
                <a:lnTo>
                  <a:pt x="96" y="98"/>
                </a:lnTo>
                <a:lnTo>
                  <a:pt x="4" y="98"/>
                </a:lnTo>
                <a:lnTo>
                  <a:pt x="4" y="98"/>
                </a:lnTo>
                <a:lnTo>
                  <a:pt x="30" y="74"/>
                </a:lnTo>
                <a:lnTo>
                  <a:pt x="30" y="74"/>
                </a:lnTo>
                <a:lnTo>
                  <a:pt x="38" y="68"/>
                </a:lnTo>
                <a:lnTo>
                  <a:pt x="44" y="60"/>
                </a:lnTo>
                <a:lnTo>
                  <a:pt x="48" y="54"/>
                </a:lnTo>
                <a:lnTo>
                  <a:pt x="48" y="48"/>
                </a:lnTo>
                <a:lnTo>
                  <a:pt x="48" y="42"/>
                </a:lnTo>
                <a:lnTo>
                  <a:pt x="44" y="36"/>
                </a:lnTo>
                <a:lnTo>
                  <a:pt x="36" y="32"/>
                </a:lnTo>
                <a:lnTo>
                  <a:pt x="28" y="26"/>
                </a:lnTo>
                <a:lnTo>
                  <a:pt x="28" y="26"/>
                </a:lnTo>
                <a:lnTo>
                  <a:pt x="0" y="8"/>
                </a:lnTo>
                <a:lnTo>
                  <a:pt x="0" y="8"/>
                </a:lnTo>
                <a:close/>
              </a:path>
            </a:pathLst>
          </a:custGeom>
          <a:solidFill>
            <a:srgbClr val="1B1B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7" name="Freeform 18"/>
          <p:cNvSpPr/>
          <p:nvPr/>
        </p:nvSpPr>
        <p:spPr bwMode="auto">
          <a:xfrm>
            <a:off x="5460969" y="5009578"/>
            <a:ext cx="981293" cy="176326"/>
          </a:xfrm>
          <a:custGeom>
            <a:avLst/>
            <a:gdLst>
              <a:gd name="T0" fmla="*/ 0 w 768"/>
              <a:gd name="T1" fmla="*/ 8 h 138"/>
              <a:gd name="T2" fmla="*/ 0 w 768"/>
              <a:gd name="T3" fmla="*/ 8 h 138"/>
              <a:gd name="T4" fmla="*/ 6 w 768"/>
              <a:gd name="T5" fmla="*/ 4 h 138"/>
              <a:gd name="T6" fmla="*/ 14 w 768"/>
              <a:gd name="T7" fmla="*/ 2 h 138"/>
              <a:gd name="T8" fmla="*/ 22 w 768"/>
              <a:gd name="T9" fmla="*/ 0 h 138"/>
              <a:gd name="T10" fmla="*/ 28 w 768"/>
              <a:gd name="T11" fmla="*/ 2 h 138"/>
              <a:gd name="T12" fmla="*/ 42 w 768"/>
              <a:gd name="T13" fmla="*/ 6 h 138"/>
              <a:gd name="T14" fmla="*/ 56 w 768"/>
              <a:gd name="T15" fmla="*/ 10 h 138"/>
              <a:gd name="T16" fmla="*/ 56 w 768"/>
              <a:gd name="T17" fmla="*/ 10 h 138"/>
              <a:gd name="T18" fmla="*/ 284 w 768"/>
              <a:gd name="T19" fmla="*/ 50 h 138"/>
              <a:gd name="T20" fmla="*/ 510 w 768"/>
              <a:gd name="T21" fmla="*/ 90 h 138"/>
              <a:gd name="T22" fmla="*/ 510 w 768"/>
              <a:gd name="T23" fmla="*/ 90 h 138"/>
              <a:gd name="T24" fmla="*/ 638 w 768"/>
              <a:gd name="T25" fmla="*/ 114 h 138"/>
              <a:gd name="T26" fmla="*/ 768 w 768"/>
              <a:gd name="T27" fmla="*/ 138 h 138"/>
              <a:gd name="T28" fmla="*/ 768 w 768"/>
              <a:gd name="T29" fmla="*/ 138 h 138"/>
              <a:gd name="T30" fmla="*/ 738 w 768"/>
              <a:gd name="T31" fmla="*/ 136 h 138"/>
              <a:gd name="T32" fmla="*/ 708 w 768"/>
              <a:gd name="T33" fmla="*/ 136 h 138"/>
              <a:gd name="T34" fmla="*/ 680 w 768"/>
              <a:gd name="T35" fmla="*/ 136 h 138"/>
              <a:gd name="T36" fmla="*/ 650 w 768"/>
              <a:gd name="T37" fmla="*/ 132 h 138"/>
              <a:gd name="T38" fmla="*/ 650 w 768"/>
              <a:gd name="T39" fmla="*/ 132 h 138"/>
              <a:gd name="T40" fmla="*/ 616 w 768"/>
              <a:gd name="T41" fmla="*/ 128 h 138"/>
              <a:gd name="T42" fmla="*/ 580 w 768"/>
              <a:gd name="T43" fmla="*/ 126 h 138"/>
              <a:gd name="T44" fmla="*/ 546 w 768"/>
              <a:gd name="T45" fmla="*/ 126 h 138"/>
              <a:gd name="T46" fmla="*/ 510 w 768"/>
              <a:gd name="T47" fmla="*/ 124 h 138"/>
              <a:gd name="T48" fmla="*/ 510 w 768"/>
              <a:gd name="T49" fmla="*/ 124 h 138"/>
              <a:gd name="T50" fmla="*/ 442 w 768"/>
              <a:gd name="T51" fmla="*/ 118 h 138"/>
              <a:gd name="T52" fmla="*/ 372 w 768"/>
              <a:gd name="T53" fmla="*/ 116 h 138"/>
              <a:gd name="T54" fmla="*/ 234 w 768"/>
              <a:gd name="T55" fmla="*/ 110 h 138"/>
              <a:gd name="T56" fmla="*/ 234 w 768"/>
              <a:gd name="T57" fmla="*/ 110 h 138"/>
              <a:gd name="T58" fmla="*/ 148 w 768"/>
              <a:gd name="T59" fmla="*/ 104 h 138"/>
              <a:gd name="T60" fmla="*/ 64 w 768"/>
              <a:gd name="T61" fmla="*/ 98 h 138"/>
              <a:gd name="T62" fmla="*/ 64 w 768"/>
              <a:gd name="T63" fmla="*/ 98 h 138"/>
              <a:gd name="T64" fmla="*/ 58 w 768"/>
              <a:gd name="T65" fmla="*/ 96 h 138"/>
              <a:gd name="T66" fmla="*/ 54 w 768"/>
              <a:gd name="T67" fmla="*/ 92 h 138"/>
              <a:gd name="T68" fmla="*/ 54 w 768"/>
              <a:gd name="T69" fmla="*/ 92 h 138"/>
              <a:gd name="T70" fmla="*/ 58 w 768"/>
              <a:gd name="T71" fmla="*/ 80 h 138"/>
              <a:gd name="T72" fmla="*/ 58 w 768"/>
              <a:gd name="T73" fmla="*/ 70 h 138"/>
              <a:gd name="T74" fmla="*/ 56 w 768"/>
              <a:gd name="T75" fmla="*/ 62 h 138"/>
              <a:gd name="T76" fmla="*/ 48 w 768"/>
              <a:gd name="T77" fmla="*/ 52 h 138"/>
              <a:gd name="T78" fmla="*/ 48 w 768"/>
              <a:gd name="T79" fmla="*/ 52 h 138"/>
              <a:gd name="T80" fmla="*/ 0 w 768"/>
              <a:gd name="T81" fmla="*/ 8 h 138"/>
              <a:gd name="T82" fmla="*/ 0 w 768"/>
              <a:gd name="T83" fmla="*/ 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68" h="138">
                <a:moveTo>
                  <a:pt x="0" y="8"/>
                </a:moveTo>
                <a:lnTo>
                  <a:pt x="0" y="8"/>
                </a:lnTo>
                <a:lnTo>
                  <a:pt x="6" y="4"/>
                </a:lnTo>
                <a:lnTo>
                  <a:pt x="14" y="2"/>
                </a:lnTo>
                <a:lnTo>
                  <a:pt x="22" y="0"/>
                </a:lnTo>
                <a:lnTo>
                  <a:pt x="28" y="2"/>
                </a:lnTo>
                <a:lnTo>
                  <a:pt x="42" y="6"/>
                </a:lnTo>
                <a:lnTo>
                  <a:pt x="56" y="10"/>
                </a:lnTo>
                <a:lnTo>
                  <a:pt x="56" y="10"/>
                </a:lnTo>
                <a:lnTo>
                  <a:pt x="284" y="50"/>
                </a:lnTo>
                <a:lnTo>
                  <a:pt x="510" y="90"/>
                </a:lnTo>
                <a:lnTo>
                  <a:pt x="510" y="90"/>
                </a:lnTo>
                <a:lnTo>
                  <a:pt x="638" y="114"/>
                </a:lnTo>
                <a:lnTo>
                  <a:pt x="768" y="138"/>
                </a:lnTo>
                <a:lnTo>
                  <a:pt x="768" y="138"/>
                </a:lnTo>
                <a:lnTo>
                  <a:pt x="738" y="136"/>
                </a:lnTo>
                <a:lnTo>
                  <a:pt x="708" y="136"/>
                </a:lnTo>
                <a:lnTo>
                  <a:pt x="680" y="136"/>
                </a:lnTo>
                <a:lnTo>
                  <a:pt x="650" y="132"/>
                </a:lnTo>
                <a:lnTo>
                  <a:pt x="650" y="132"/>
                </a:lnTo>
                <a:lnTo>
                  <a:pt x="616" y="128"/>
                </a:lnTo>
                <a:lnTo>
                  <a:pt x="580" y="126"/>
                </a:lnTo>
                <a:lnTo>
                  <a:pt x="546" y="126"/>
                </a:lnTo>
                <a:lnTo>
                  <a:pt x="510" y="124"/>
                </a:lnTo>
                <a:lnTo>
                  <a:pt x="510" y="124"/>
                </a:lnTo>
                <a:lnTo>
                  <a:pt x="442" y="118"/>
                </a:lnTo>
                <a:lnTo>
                  <a:pt x="372" y="116"/>
                </a:lnTo>
                <a:lnTo>
                  <a:pt x="234" y="110"/>
                </a:lnTo>
                <a:lnTo>
                  <a:pt x="234" y="110"/>
                </a:lnTo>
                <a:lnTo>
                  <a:pt x="148" y="104"/>
                </a:lnTo>
                <a:lnTo>
                  <a:pt x="64" y="98"/>
                </a:lnTo>
                <a:lnTo>
                  <a:pt x="64" y="98"/>
                </a:lnTo>
                <a:lnTo>
                  <a:pt x="58" y="96"/>
                </a:lnTo>
                <a:lnTo>
                  <a:pt x="54" y="92"/>
                </a:lnTo>
                <a:lnTo>
                  <a:pt x="54" y="92"/>
                </a:lnTo>
                <a:lnTo>
                  <a:pt x="58" y="80"/>
                </a:lnTo>
                <a:lnTo>
                  <a:pt x="58" y="70"/>
                </a:lnTo>
                <a:lnTo>
                  <a:pt x="56" y="62"/>
                </a:lnTo>
                <a:lnTo>
                  <a:pt x="48" y="52"/>
                </a:lnTo>
                <a:lnTo>
                  <a:pt x="48" y="52"/>
                </a:lnTo>
                <a:lnTo>
                  <a:pt x="0" y="8"/>
                </a:lnTo>
                <a:lnTo>
                  <a:pt x="0" y="8"/>
                </a:lnTo>
                <a:close/>
              </a:path>
            </a:pathLst>
          </a:custGeom>
          <a:solidFill>
            <a:srgbClr val="1B1B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8" name="Freeform 19"/>
          <p:cNvSpPr/>
          <p:nvPr/>
        </p:nvSpPr>
        <p:spPr bwMode="auto">
          <a:xfrm>
            <a:off x="5522299" y="5418448"/>
            <a:ext cx="917407" cy="145661"/>
          </a:xfrm>
          <a:custGeom>
            <a:avLst/>
            <a:gdLst>
              <a:gd name="T0" fmla="*/ 0 w 718"/>
              <a:gd name="T1" fmla="*/ 6 h 114"/>
              <a:gd name="T2" fmla="*/ 0 w 718"/>
              <a:gd name="T3" fmla="*/ 6 h 114"/>
              <a:gd name="T4" fmla="*/ 8 w 718"/>
              <a:gd name="T5" fmla="*/ 2 h 114"/>
              <a:gd name="T6" fmla="*/ 16 w 718"/>
              <a:gd name="T7" fmla="*/ 0 h 114"/>
              <a:gd name="T8" fmla="*/ 22 w 718"/>
              <a:gd name="T9" fmla="*/ 0 h 114"/>
              <a:gd name="T10" fmla="*/ 30 w 718"/>
              <a:gd name="T11" fmla="*/ 0 h 114"/>
              <a:gd name="T12" fmla="*/ 46 w 718"/>
              <a:gd name="T13" fmla="*/ 4 h 114"/>
              <a:gd name="T14" fmla="*/ 60 w 718"/>
              <a:gd name="T15" fmla="*/ 8 h 114"/>
              <a:gd name="T16" fmla="*/ 60 w 718"/>
              <a:gd name="T17" fmla="*/ 8 h 114"/>
              <a:gd name="T18" fmla="*/ 248 w 718"/>
              <a:gd name="T19" fmla="*/ 36 h 114"/>
              <a:gd name="T20" fmla="*/ 436 w 718"/>
              <a:gd name="T21" fmla="*/ 66 h 114"/>
              <a:gd name="T22" fmla="*/ 436 w 718"/>
              <a:gd name="T23" fmla="*/ 66 h 114"/>
              <a:gd name="T24" fmla="*/ 578 w 718"/>
              <a:gd name="T25" fmla="*/ 88 h 114"/>
              <a:gd name="T26" fmla="*/ 718 w 718"/>
              <a:gd name="T27" fmla="*/ 114 h 114"/>
              <a:gd name="T28" fmla="*/ 718 w 718"/>
              <a:gd name="T29" fmla="*/ 114 h 114"/>
              <a:gd name="T30" fmla="*/ 664 w 718"/>
              <a:gd name="T31" fmla="*/ 114 h 114"/>
              <a:gd name="T32" fmla="*/ 636 w 718"/>
              <a:gd name="T33" fmla="*/ 114 h 114"/>
              <a:gd name="T34" fmla="*/ 608 w 718"/>
              <a:gd name="T35" fmla="*/ 112 h 114"/>
              <a:gd name="T36" fmla="*/ 608 w 718"/>
              <a:gd name="T37" fmla="*/ 112 h 114"/>
              <a:gd name="T38" fmla="*/ 578 w 718"/>
              <a:gd name="T39" fmla="*/ 110 h 114"/>
              <a:gd name="T40" fmla="*/ 546 w 718"/>
              <a:gd name="T41" fmla="*/ 108 h 114"/>
              <a:gd name="T42" fmla="*/ 546 w 718"/>
              <a:gd name="T43" fmla="*/ 108 h 114"/>
              <a:gd name="T44" fmla="*/ 366 w 718"/>
              <a:gd name="T45" fmla="*/ 106 h 114"/>
              <a:gd name="T46" fmla="*/ 274 w 718"/>
              <a:gd name="T47" fmla="*/ 104 h 114"/>
              <a:gd name="T48" fmla="*/ 184 w 718"/>
              <a:gd name="T49" fmla="*/ 100 h 114"/>
              <a:gd name="T50" fmla="*/ 184 w 718"/>
              <a:gd name="T51" fmla="*/ 100 h 114"/>
              <a:gd name="T52" fmla="*/ 108 w 718"/>
              <a:gd name="T53" fmla="*/ 98 h 114"/>
              <a:gd name="T54" fmla="*/ 32 w 718"/>
              <a:gd name="T55" fmla="*/ 96 h 114"/>
              <a:gd name="T56" fmla="*/ 32 w 718"/>
              <a:gd name="T57" fmla="*/ 96 h 114"/>
              <a:gd name="T58" fmla="*/ 22 w 718"/>
              <a:gd name="T59" fmla="*/ 96 h 114"/>
              <a:gd name="T60" fmla="*/ 16 w 718"/>
              <a:gd name="T61" fmla="*/ 94 h 114"/>
              <a:gd name="T62" fmla="*/ 12 w 718"/>
              <a:gd name="T63" fmla="*/ 90 h 114"/>
              <a:gd name="T64" fmla="*/ 12 w 718"/>
              <a:gd name="T65" fmla="*/ 90 h 114"/>
              <a:gd name="T66" fmla="*/ 30 w 718"/>
              <a:gd name="T67" fmla="*/ 78 h 114"/>
              <a:gd name="T68" fmla="*/ 42 w 718"/>
              <a:gd name="T69" fmla="*/ 68 h 114"/>
              <a:gd name="T70" fmla="*/ 50 w 718"/>
              <a:gd name="T71" fmla="*/ 60 h 114"/>
              <a:gd name="T72" fmla="*/ 52 w 718"/>
              <a:gd name="T73" fmla="*/ 56 h 114"/>
              <a:gd name="T74" fmla="*/ 54 w 718"/>
              <a:gd name="T75" fmla="*/ 52 h 114"/>
              <a:gd name="T76" fmla="*/ 52 w 718"/>
              <a:gd name="T77" fmla="*/ 48 h 114"/>
              <a:gd name="T78" fmla="*/ 50 w 718"/>
              <a:gd name="T79" fmla="*/ 44 h 114"/>
              <a:gd name="T80" fmla="*/ 42 w 718"/>
              <a:gd name="T81" fmla="*/ 36 h 114"/>
              <a:gd name="T82" fmla="*/ 30 w 718"/>
              <a:gd name="T83" fmla="*/ 26 h 114"/>
              <a:gd name="T84" fmla="*/ 12 w 718"/>
              <a:gd name="T85" fmla="*/ 14 h 114"/>
              <a:gd name="T86" fmla="*/ 12 w 718"/>
              <a:gd name="T87" fmla="*/ 14 h 114"/>
              <a:gd name="T88" fmla="*/ 0 w 718"/>
              <a:gd name="T89" fmla="*/ 6 h 114"/>
              <a:gd name="T90" fmla="*/ 0 w 718"/>
              <a:gd name="T91" fmla="*/ 6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18" h="114">
                <a:moveTo>
                  <a:pt x="0" y="6"/>
                </a:moveTo>
                <a:lnTo>
                  <a:pt x="0" y="6"/>
                </a:lnTo>
                <a:lnTo>
                  <a:pt x="8" y="2"/>
                </a:lnTo>
                <a:lnTo>
                  <a:pt x="16" y="0"/>
                </a:lnTo>
                <a:lnTo>
                  <a:pt x="22" y="0"/>
                </a:lnTo>
                <a:lnTo>
                  <a:pt x="30" y="0"/>
                </a:lnTo>
                <a:lnTo>
                  <a:pt x="46" y="4"/>
                </a:lnTo>
                <a:lnTo>
                  <a:pt x="60" y="8"/>
                </a:lnTo>
                <a:lnTo>
                  <a:pt x="60" y="8"/>
                </a:lnTo>
                <a:lnTo>
                  <a:pt x="248" y="36"/>
                </a:lnTo>
                <a:lnTo>
                  <a:pt x="436" y="66"/>
                </a:lnTo>
                <a:lnTo>
                  <a:pt x="436" y="66"/>
                </a:lnTo>
                <a:lnTo>
                  <a:pt x="578" y="88"/>
                </a:lnTo>
                <a:lnTo>
                  <a:pt x="718" y="114"/>
                </a:lnTo>
                <a:lnTo>
                  <a:pt x="718" y="114"/>
                </a:lnTo>
                <a:lnTo>
                  <a:pt x="664" y="114"/>
                </a:lnTo>
                <a:lnTo>
                  <a:pt x="636" y="114"/>
                </a:lnTo>
                <a:lnTo>
                  <a:pt x="608" y="112"/>
                </a:lnTo>
                <a:lnTo>
                  <a:pt x="608" y="112"/>
                </a:lnTo>
                <a:lnTo>
                  <a:pt x="578" y="110"/>
                </a:lnTo>
                <a:lnTo>
                  <a:pt x="546" y="108"/>
                </a:lnTo>
                <a:lnTo>
                  <a:pt x="546" y="108"/>
                </a:lnTo>
                <a:lnTo>
                  <a:pt x="366" y="106"/>
                </a:lnTo>
                <a:lnTo>
                  <a:pt x="274" y="104"/>
                </a:lnTo>
                <a:lnTo>
                  <a:pt x="184" y="100"/>
                </a:lnTo>
                <a:lnTo>
                  <a:pt x="184" y="100"/>
                </a:lnTo>
                <a:lnTo>
                  <a:pt x="108" y="98"/>
                </a:lnTo>
                <a:lnTo>
                  <a:pt x="32" y="96"/>
                </a:lnTo>
                <a:lnTo>
                  <a:pt x="32" y="96"/>
                </a:lnTo>
                <a:lnTo>
                  <a:pt x="22" y="96"/>
                </a:lnTo>
                <a:lnTo>
                  <a:pt x="16" y="94"/>
                </a:lnTo>
                <a:lnTo>
                  <a:pt x="12" y="90"/>
                </a:lnTo>
                <a:lnTo>
                  <a:pt x="12" y="90"/>
                </a:lnTo>
                <a:lnTo>
                  <a:pt x="30" y="78"/>
                </a:lnTo>
                <a:lnTo>
                  <a:pt x="42" y="68"/>
                </a:lnTo>
                <a:lnTo>
                  <a:pt x="50" y="60"/>
                </a:lnTo>
                <a:lnTo>
                  <a:pt x="52" y="56"/>
                </a:lnTo>
                <a:lnTo>
                  <a:pt x="54" y="52"/>
                </a:lnTo>
                <a:lnTo>
                  <a:pt x="52" y="48"/>
                </a:lnTo>
                <a:lnTo>
                  <a:pt x="50" y="44"/>
                </a:lnTo>
                <a:lnTo>
                  <a:pt x="42" y="36"/>
                </a:lnTo>
                <a:lnTo>
                  <a:pt x="30" y="26"/>
                </a:lnTo>
                <a:lnTo>
                  <a:pt x="12" y="14"/>
                </a:lnTo>
                <a:lnTo>
                  <a:pt x="12" y="14"/>
                </a:lnTo>
                <a:lnTo>
                  <a:pt x="0" y="6"/>
                </a:lnTo>
                <a:lnTo>
                  <a:pt x="0" y="6"/>
                </a:lnTo>
                <a:close/>
              </a:path>
            </a:pathLst>
          </a:custGeom>
          <a:solidFill>
            <a:srgbClr val="1B1B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9" name="Freeform 20"/>
          <p:cNvSpPr/>
          <p:nvPr/>
        </p:nvSpPr>
        <p:spPr bwMode="auto">
          <a:xfrm>
            <a:off x="5828952" y="5794110"/>
            <a:ext cx="436982" cy="137994"/>
          </a:xfrm>
          <a:custGeom>
            <a:avLst/>
            <a:gdLst>
              <a:gd name="T0" fmla="*/ 0 w 342"/>
              <a:gd name="T1" fmla="*/ 6 h 108"/>
              <a:gd name="T2" fmla="*/ 0 w 342"/>
              <a:gd name="T3" fmla="*/ 6 h 108"/>
              <a:gd name="T4" fmla="*/ 6 w 342"/>
              <a:gd name="T5" fmla="*/ 2 h 108"/>
              <a:gd name="T6" fmla="*/ 12 w 342"/>
              <a:gd name="T7" fmla="*/ 0 h 108"/>
              <a:gd name="T8" fmla="*/ 24 w 342"/>
              <a:gd name="T9" fmla="*/ 0 h 108"/>
              <a:gd name="T10" fmla="*/ 24 w 342"/>
              <a:gd name="T11" fmla="*/ 0 h 108"/>
              <a:gd name="T12" fmla="*/ 318 w 342"/>
              <a:gd name="T13" fmla="*/ 0 h 108"/>
              <a:gd name="T14" fmla="*/ 318 w 342"/>
              <a:gd name="T15" fmla="*/ 0 h 108"/>
              <a:gd name="T16" fmla="*/ 332 w 342"/>
              <a:gd name="T17" fmla="*/ 0 h 108"/>
              <a:gd name="T18" fmla="*/ 338 w 342"/>
              <a:gd name="T19" fmla="*/ 2 h 108"/>
              <a:gd name="T20" fmla="*/ 342 w 342"/>
              <a:gd name="T21" fmla="*/ 8 h 108"/>
              <a:gd name="T22" fmla="*/ 342 w 342"/>
              <a:gd name="T23" fmla="*/ 8 h 108"/>
              <a:gd name="T24" fmla="*/ 328 w 342"/>
              <a:gd name="T25" fmla="*/ 30 h 108"/>
              <a:gd name="T26" fmla="*/ 312 w 342"/>
              <a:gd name="T27" fmla="*/ 50 h 108"/>
              <a:gd name="T28" fmla="*/ 292 w 342"/>
              <a:gd name="T29" fmla="*/ 68 h 108"/>
              <a:gd name="T30" fmla="*/ 272 w 342"/>
              <a:gd name="T31" fmla="*/ 82 h 108"/>
              <a:gd name="T32" fmla="*/ 250 w 342"/>
              <a:gd name="T33" fmla="*/ 94 h 108"/>
              <a:gd name="T34" fmla="*/ 226 w 342"/>
              <a:gd name="T35" fmla="*/ 102 h 108"/>
              <a:gd name="T36" fmla="*/ 200 w 342"/>
              <a:gd name="T37" fmla="*/ 106 h 108"/>
              <a:gd name="T38" fmla="*/ 172 w 342"/>
              <a:gd name="T39" fmla="*/ 108 h 108"/>
              <a:gd name="T40" fmla="*/ 172 w 342"/>
              <a:gd name="T41" fmla="*/ 108 h 108"/>
              <a:gd name="T42" fmla="*/ 144 w 342"/>
              <a:gd name="T43" fmla="*/ 106 h 108"/>
              <a:gd name="T44" fmla="*/ 118 w 342"/>
              <a:gd name="T45" fmla="*/ 102 h 108"/>
              <a:gd name="T46" fmla="*/ 94 w 342"/>
              <a:gd name="T47" fmla="*/ 94 h 108"/>
              <a:gd name="T48" fmla="*/ 72 w 342"/>
              <a:gd name="T49" fmla="*/ 82 h 108"/>
              <a:gd name="T50" fmla="*/ 50 w 342"/>
              <a:gd name="T51" fmla="*/ 68 h 108"/>
              <a:gd name="T52" fmla="*/ 32 w 342"/>
              <a:gd name="T53" fmla="*/ 50 h 108"/>
              <a:gd name="T54" fmla="*/ 14 w 342"/>
              <a:gd name="T55" fmla="*/ 30 h 108"/>
              <a:gd name="T56" fmla="*/ 0 w 342"/>
              <a:gd name="T57" fmla="*/ 6 h 108"/>
              <a:gd name="T58" fmla="*/ 0 w 342"/>
              <a:gd name="T59" fmla="*/ 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42" h="108">
                <a:moveTo>
                  <a:pt x="0" y="6"/>
                </a:moveTo>
                <a:lnTo>
                  <a:pt x="0" y="6"/>
                </a:lnTo>
                <a:lnTo>
                  <a:pt x="6" y="2"/>
                </a:lnTo>
                <a:lnTo>
                  <a:pt x="12" y="0"/>
                </a:lnTo>
                <a:lnTo>
                  <a:pt x="24" y="0"/>
                </a:lnTo>
                <a:lnTo>
                  <a:pt x="24" y="0"/>
                </a:lnTo>
                <a:lnTo>
                  <a:pt x="318" y="0"/>
                </a:lnTo>
                <a:lnTo>
                  <a:pt x="318" y="0"/>
                </a:lnTo>
                <a:lnTo>
                  <a:pt x="332" y="0"/>
                </a:lnTo>
                <a:lnTo>
                  <a:pt x="338" y="2"/>
                </a:lnTo>
                <a:lnTo>
                  <a:pt x="342" y="8"/>
                </a:lnTo>
                <a:lnTo>
                  <a:pt x="342" y="8"/>
                </a:lnTo>
                <a:lnTo>
                  <a:pt x="328" y="30"/>
                </a:lnTo>
                <a:lnTo>
                  <a:pt x="312" y="50"/>
                </a:lnTo>
                <a:lnTo>
                  <a:pt x="292" y="68"/>
                </a:lnTo>
                <a:lnTo>
                  <a:pt x="272" y="82"/>
                </a:lnTo>
                <a:lnTo>
                  <a:pt x="250" y="94"/>
                </a:lnTo>
                <a:lnTo>
                  <a:pt x="226" y="102"/>
                </a:lnTo>
                <a:lnTo>
                  <a:pt x="200" y="106"/>
                </a:lnTo>
                <a:lnTo>
                  <a:pt x="172" y="108"/>
                </a:lnTo>
                <a:lnTo>
                  <a:pt x="172" y="108"/>
                </a:lnTo>
                <a:lnTo>
                  <a:pt x="144" y="106"/>
                </a:lnTo>
                <a:lnTo>
                  <a:pt x="118" y="102"/>
                </a:lnTo>
                <a:lnTo>
                  <a:pt x="94" y="94"/>
                </a:lnTo>
                <a:lnTo>
                  <a:pt x="72" y="82"/>
                </a:lnTo>
                <a:lnTo>
                  <a:pt x="50" y="68"/>
                </a:lnTo>
                <a:lnTo>
                  <a:pt x="32" y="50"/>
                </a:lnTo>
                <a:lnTo>
                  <a:pt x="14" y="30"/>
                </a:lnTo>
                <a:lnTo>
                  <a:pt x="0" y="6"/>
                </a:lnTo>
                <a:lnTo>
                  <a:pt x="0" y="6"/>
                </a:lnTo>
                <a:close/>
              </a:path>
            </a:pathLst>
          </a:custGeom>
          <a:solidFill>
            <a:srgbClr val="1B1B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618946" y="2179418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自主性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00" name="矩形 199"/>
          <p:cNvSpPr/>
          <p:nvPr/>
        </p:nvSpPr>
        <p:spPr>
          <a:xfrm>
            <a:off x="5614959" y="3235549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思考性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01" name="矩形 200"/>
          <p:cNvSpPr/>
          <p:nvPr/>
        </p:nvSpPr>
        <p:spPr>
          <a:xfrm>
            <a:off x="5574224" y="4276712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协作性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8122528" y="2736169"/>
            <a:ext cx="3602456" cy="1798979"/>
            <a:chOff x="7753802" y="1765434"/>
            <a:chExt cx="3602456" cy="1798979"/>
          </a:xfrm>
        </p:grpSpPr>
        <p:sp>
          <p:nvSpPr>
            <p:cNvPr id="12" name="矩形 11"/>
            <p:cNvSpPr/>
            <p:nvPr/>
          </p:nvSpPr>
          <p:spPr>
            <a:xfrm>
              <a:off x="7753802" y="1765434"/>
              <a:ext cx="3327153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rgbClr val="51ACFB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反思：</a:t>
              </a:r>
              <a:endParaRPr lang="en-US" altLang="zh-CN" sz="1600" dirty="0">
                <a:solidFill>
                  <a:srgbClr val="51ACF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我有没有主动回报、主动沟通和主动关切的习惯？   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02" name="矩形 201"/>
            <p:cNvSpPr/>
            <p:nvPr/>
          </p:nvSpPr>
          <p:spPr>
            <a:xfrm>
              <a:off x="7753802" y="2579528"/>
              <a:ext cx="3602456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rgbClr val="51AEF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解决方案：</a:t>
              </a:r>
              <a:endParaRPr lang="en-US" altLang="zh-CN" sz="1600" dirty="0">
                <a:solidFill>
                  <a:srgbClr val="51AE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buFont typeface="微软雅黑" panose="020B0503020204020204" charset="-122"/>
                <a:buChar char="•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理清“授权范围”和“有效操作空间” </a:t>
              </a:r>
              <a:endPara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buFont typeface="微软雅黑" panose="020B0503020204020204" charset="-122"/>
                <a:buChar char="•"/>
              </a:pPr>
              <a:r>
                <a:rPr lang="en-US" altLang="zh-CN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“</a:t>
              </a: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授权”的扩张与缩减  </a:t>
              </a:r>
              <a:endPara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buFont typeface="微软雅黑" panose="020B0503020204020204" charset="-122"/>
                <a:buChar char="•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时时注意自动自发的地方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1157551" y="3065724"/>
            <a:ext cx="2758308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自己习惯性地去发现问题的原因和解决问题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03" name="任意多边形: 形状 202"/>
          <p:cNvSpPr/>
          <p:nvPr/>
        </p:nvSpPr>
        <p:spPr>
          <a:xfrm>
            <a:off x="4231051" y="3479017"/>
            <a:ext cx="639097" cy="0"/>
          </a:xfrm>
          <a:custGeom>
            <a:avLst/>
            <a:gdLst>
              <a:gd name="connsiteX0" fmla="*/ 0 w 639097"/>
              <a:gd name="connsiteY0" fmla="*/ 0 h 0"/>
              <a:gd name="connsiteX1" fmla="*/ 639097 w 63909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9097">
                <a:moveTo>
                  <a:pt x="0" y="0"/>
                </a:moveTo>
                <a:lnTo>
                  <a:pt x="639097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9" name="任意多边形: 形状 18"/>
          <p:cNvSpPr/>
          <p:nvPr/>
        </p:nvSpPr>
        <p:spPr>
          <a:xfrm>
            <a:off x="6990735" y="2104103"/>
            <a:ext cx="1140542" cy="1406013"/>
          </a:xfrm>
          <a:custGeom>
            <a:avLst/>
            <a:gdLst>
              <a:gd name="connsiteX0" fmla="*/ 0 w 1140542"/>
              <a:gd name="connsiteY0" fmla="*/ 0 h 1406013"/>
              <a:gd name="connsiteX1" fmla="*/ 688259 w 1140542"/>
              <a:gd name="connsiteY1" fmla="*/ 0 h 1406013"/>
              <a:gd name="connsiteX2" fmla="*/ 688259 w 1140542"/>
              <a:gd name="connsiteY2" fmla="*/ 1406013 h 1406013"/>
              <a:gd name="connsiteX3" fmla="*/ 1140542 w 1140542"/>
              <a:gd name="connsiteY3" fmla="*/ 1406013 h 140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0542" h="1406013">
                <a:moveTo>
                  <a:pt x="0" y="0"/>
                </a:moveTo>
                <a:lnTo>
                  <a:pt x="688259" y="0"/>
                </a:lnTo>
                <a:lnTo>
                  <a:pt x="688259" y="1406013"/>
                </a:lnTo>
                <a:lnTo>
                  <a:pt x="1140542" y="1406013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01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TextBox 41"/>
          <p:cNvSpPr txBox="1"/>
          <p:nvPr/>
        </p:nvSpPr>
        <p:spPr>
          <a:xfrm>
            <a:off x="1157551" y="224234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团队的基本类型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TextBox 41"/>
          <p:cNvSpPr txBox="1"/>
          <p:nvPr/>
        </p:nvSpPr>
        <p:spPr>
          <a:xfrm>
            <a:off x="3082380" y="282188"/>
            <a:ext cx="19800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BASIC TYPES OF TEAMS</a:t>
            </a:r>
            <a:endParaRPr lang="en-US" altLang="zh-CN" sz="11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>
            <a:stCxn id="7" idx="3"/>
          </p:cNvCxnSpPr>
          <p:nvPr/>
        </p:nvCxnSpPr>
        <p:spPr>
          <a:xfrm>
            <a:off x="5062409" y="412993"/>
            <a:ext cx="3840358" cy="154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Freeform 5"/>
          <p:cNvSpPr/>
          <p:nvPr/>
        </p:nvSpPr>
        <p:spPr bwMode="auto">
          <a:xfrm>
            <a:off x="1117469" y="1542358"/>
            <a:ext cx="2262880" cy="2262880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459024" y="1860247"/>
            <a:ext cx="1677327" cy="1241971"/>
            <a:chOff x="781662" y="2143907"/>
            <a:chExt cx="1784879" cy="1321607"/>
          </a:xfrm>
        </p:grpSpPr>
        <p:sp>
          <p:nvSpPr>
            <p:cNvPr id="33" name="矩形 3"/>
            <p:cNvSpPr>
              <a:spLocks noChangeArrowheads="1"/>
            </p:cNvSpPr>
            <p:nvPr/>
          </p:nvSpPr>
          <p:spPr bwMode="auto">
            <a:xfrm>
              <a:off x="781662" y="2909572"/>
              <a:ext cx="517758" cy="259234"/>
            </a:xfrm>
            <a:prstGeom prst="rect">
              <a:avLst/>
            </a:prstGeom>
            <a:solidFill>
              <a:schemeClr val="bg1"/>
            </a:solidFill>
            <a:ln w="25400" cap="flat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4" name="矩形 4"/>
            <p:cNvSpPr>
              <a:spLocks noChangeArrowheads="1"/>
            </p:cNvSpPr>
            <p:nvPr/>
          </p:nvSpPr>
          <p:spPr bwMode="auto">
            <a:xfrm>
              <a:off x="1338515" y="2909572"/>
              <a:ext cx="517758" cy="259234"/>
            </a:xfrm>
            <a:prstGeom prst="rect">
              <a:avLst/>
            </a:prstGeom>
            <a:solidFill>
              <a:schemeClr val="bg1"/>
            </a:solidFill>
            <a:ln w="25400" cap="flat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5" name="矩形 5"/>
            <p:cNvSpPr>
              <a:spLocks noChangeArrowheads="1"/>
            </p:cNvSpPr>
            <p:nvPr/>
          </p:nvSpPr>
          <p:spPr bwMode="auto">
            <a:xfrm>
              <a:off x="1893923" y="2909572"/>
              <a:ext cx="517758" cy="259234"/>
            </a:xfrm>
            <a:prstGeom prst="rect">
              <a:avLst/>
            </a:prstGeom>
            <a:solidFill>
              <a:schemeClr val="bg1"/>
            </a:solidFill>
            <a:ln w="25400" cap="flat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7" name="矩形 7"/>
            <p:cNvSpPr>
              <a:spLocks noChangeArrowheads="1"/>
            </p:cNvSpPr>
            <p:nvPr/>
          </p:nvSpPr>
          <p:spPr bwMode="auto">
            <a:xfrm>
              <a:off x="1339421" y="2143907"/>
              <a:ext cx="517758" cy="259234"/>
            </a:xfrm>
            <a:prstGeom prst="rect">
              <a:avLst/>
            </a:pr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  <p:sp>
          <p:nvSpPr>
            <p:cNvPr id="38" name="直接连接符 8"/>
            <p:cNvSpPr>
              <a:spLocks noChangeShapeType="1"/>
            </p:cNvSpPr>
            <p:nvPr/>
          </p:nvSpPr>
          <p:spPr bwMode="auto">
            <a:xfrm flipH="1">
              <a:off x="1040792" y="2729562"/>
              <a:ext cx="0" cy="183519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9" name="直接连接符 9"/>
            <p:cNvSpPr>
              <a:spLocks noChangeShapeType="1"/>
            </p:cNvSpPr>
            <p:nvPr/>
          </p:nvSpPr>
          <p:spPr bwMode="auto">
            <a:xfrm>
              <a:off x="1040792" y="2729562"/>
              <a:ext cx="1115016" cy="0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0" name="直接连接符 10"/>
            <p:cNvSpPr>
              <a:spLocks noChangeShapeType="1"/>
            </p:cNvSpPr>
            <p:nvPr/>
          </p:nvSpPr>
          <p:spPr bwMode="auto">
            <a:xfrm flipH="1">
              <a:off x="2155808" y="2729561"/>
              <a:ext cx="2756" cy="195656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1" name="直接连接符 11"/>
            <p:cNvSpPr>
              <a:spLocks noChangeShapeType="1"/>
            </p:cNvSpPr>
            <p:nvPr/>
          </p:nvSpPr>
          <p:spPr bwMode="auto">
            <a:xfrm>
              <a:off x="1597280" y="2407151"/>
              <a:ext cx="2040" cy="330936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2" name="直接连接符 12"/>
            <p:cNvSpPr>
              <a:spLocks noChangeShapeType="1"/>
            </p:cNvSpPr>
            <p:nvPr/>
          </p:nvSpPr>
          <p:spPr bwMode="auto">
            <a:xfrm>
              <a:off x="1600653" y="2737585"/>
              <a:ext cx="0" cy="175998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0" name="乘号 68"/>
            <p:cNvSpPr/>
            <p:nvPr/>
          </p:nvSpPr>
          <p:spPr bwMode="auto">
            <a:xfrm>
              <a:off x="1823262" y="2643535"/>
              <a:ext cx="743279" cy="821979"/>
            </a:xfrm>
            <a:custGeom>
              <a:avLst/>
              <a:gdLst>
                <a:gd name="T0" fmla="*/ 309577 w 2024062"/>
                <a:gd name="T1" fmla="*/ 697249 h 2238375"/>
                <a:gd name="T2" fmla="*/ 662681 w 2024062"/>
                <a:gd name="T3" fmla="*/ 377953 h 2238375"/>
                <a:gd name="T4" fmla="*/ 1012031 w 2024062"/>
                <a:gd name="T5" fmla="*/ 764293 h 2238375"/>
                <a:gd name="T6" fmla="*/ 1361381 w 2024062"/>
                <a:gd name="T7" fmla="*/ 377953 h 2238375"/>
                <a:gd name="T8" fmla="*/ 1714485 w 2024062"/>
                <a:gd name="T9" fmla="*/ 697249 h 2238375"/>
                <a:gd name="T10" fmla="*/ 1332945 w 2024062"/>
                <a:gd name="T11" fmla="*/ 1119187 h 2238375"/>
                <a:gd name="T12" fmla="*/ 1714485 w 2024062"/>
                <a:gd name="T13" fmla="*/ 1541125 h 2238375"/>
                <a:gd name="T14" fmla="*/ 1361381 w 2024062"/>
                <a:gd name="T15" fmla="*/ 1860421 h 2238375"/>
                <a:gd name="T16" fmla="*/ 1012031 w 2024062"/>
                <a:gd name="T17" fmla="*/ 1474081 h 2238375"/>
                <a:gd name="T18" fmla="*/ 662681 w 2024062"/>
                <a:gd name="T19" fmla="*/ 1860421 h 2238375"/>
                <a:gd name="T20" fmla="*/ 309577 w 2024062"/>
                <a:gd name="T21" fmla="*/ 1541125 h 2238375"/>
                <a:gd name="T22" fmla="*/ 691116 w 2024062"/>
                <a:gd name="T23" fmla="*/ 1119187 h 2238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24062" h="2238375">
                  <a:moveTo>
                    <a:pt x="309577" y="697249"/>
                  </a:moveTo>
                  <a:lnTo>
                    <a:pt x="662681" y="377953"/>
                  </a:lnTo>
                  <a:lnTo>
                    <a:pt x="1012031" y="764293"/>
                  </a:lnTo>
                  <a:lnTo>
                    <a:pt x="1361381" y="377953"/>
                  </a:lnTo>
                  <a:lnTo>
                    <a:pt x="1714485" y="697249"/>
                  </a:lnTo>
                  <a:lnTo>
                    <a:pt x="1332945" y="1119187"/>
                  </a:lnTo>
                  <a:lnTo>
                    <a:pt x="1714485" y="1541125"/>
                  </a:lnTo>
                  <a:lnTo>
                    <a:pt x="1361381" y="1860421"/>
                  </a:lnTo>
                  <a:lnTo>
                    <a:pt x="1012031" y="1474081"/>
                  </a:lnTo>
                  <a:lnTo>
                    <a:pt x="662681" y="1860421"/>
                  </a:lnTo>
                  <a:lnTo>
                    <a:pt x="309577" y="1541125"/>
                  </a:lnTo>
                  <a:lnTo>
                    <a:pt x="691116" y="111918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</p:grpSp>
      <p:sp>
        <p:nvSpPr>
          <p:cNvPr id="133" name="Freeform 5"/>
          <p:cNvSpPr/>
          <p:nvPr/>
        </p:nvSpPr>
        <p:spPr bwMode="auto">
          <a:xfrm>
            <a:off x="8811652" y="1542358"/>
            <a:ext cx="2262880" cy="2262880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9123535" y="1861634"/>
            <a:ext cx="1639114" cy="1115040"/>
            <a:chOff x="9525834" y="2100616"/>
            <a:chExt cx="1744216" cy="1186537"/>
          </a:xfrm>
        </p:grpSpPr>
        <p:sp>
          <p:nvSpPr>
            <p:cNvPr id="54" name="直接连接符 24"/>
            <p:cNvSpPr>
              <a:spLocks noChangeShapeType="1"/>
            </p:cNvSpPr>
            <p:nvPr/>
          </p:nvSpPr>
          <p:spPr bwMode="auto">
            <a:xfrm flipV="1">
              <a:off x="10150275" y="2782534"/>
              <a:ext cx="257372" cy="323853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5" name="直接连接符 25"/>
            <p:cNvSpPr>
              <a:spLocks noChangeShapeType="1"/>
            </p:cNvSpPr>
            <p:nvPr/>
          </p:nvSpPr>
          <p:spPr bwMode="auto">
            <a:xfrm flipH="1" flipV="1">
              <a:off x="10407646" y="2782534"/>
              <a:ext cx="242647" cy="303161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9773530" y="3085695"/>
              <a:ext cx="1263157" cy="201458"/>
              <a:chOff x="9832585" y="3085695"/>
              <a:chExt cx="1263157" cy="201458"/>
            </a:xfrm>
          </p:grpSpPr>
          <p:sp>
            <p:nvSpPr>
              <p:cNvPr id="47" name="矩形 17"/>
              <p:cNvSpPr>
                <a:spLocks noChangeArrowheads="1"/>
              </p:cNvSpPr>
              <p:nvPr/>
            </p:nvSpPr>
            <p:spPr bwMode="auto">
              <a:xfrm>
                <a:off x="10702599" y="3085695"/>
                <a:ext cx="393143" cy="201458"/>
              </a:xfrm>
              <a:prstGeom prst="rect">
                <a:avLst/>
              </a:prstGeom>
              <a:solidFill>
                <a:schemeClr val="bg1"/>
              </a:solidFill>
              <a:ln w="25400" cap="flat" algn="ctr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48" name="矩形 18"/>
              <p:cNvSpPr>
                <a:spLocks noChangeArrowheads="1"/>
              </p:cNvSpPr>
              <p:nvPr/>
            </p:nvSpPr>
            <p:spPr bwMode="auto">
              <a:xfrm>
                <a:off x="9832585" y="3085695"/>
                <a:ext cx="393143" cy="201458"/>
              </a:xfrm>
              <a:prstGeom prst="rect">
                <a:avLst/>
              </a:prstGeom>
              <a:solidFill>
                <a:schemeClr val="bg1"/>
              </a:solidFill>
              <a:ln w="25400" cap="flat" algn="ctr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49" name="矩形 19"/>
            <p:cNvSpPr>
              <a:spLocks noChangeArrowheads="1"/>
            </p:cNvSpPr>
            <p:nvPr/>
          </p:nvSpPr>
          <p:spPr bwMode="auto">
            <a:xfrm>
              <a:off x="9525834" y="2584388"/>
              <a:ext cx="393143" cy="201458"/>
            </a:xfrm>
            <a:prstGeom prst="rect">
              <a:avLst/>
            </a:prstGeom>
            <a:solidFill>
              <a:schemeClr val="bg1"/>
            </a:solidFill>
            <a:ln w="25400" cap="flat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0" name="矩形 20"/>
            <p:cNvSpPr>
              <a:spLocks noChangeArrowheads="1"/>
            </p:cNvSpPr>
            <p:nvPr/>
          </p:nvSpPr>
          <p:spPr bwMode="auto">
            <a:xfrm>
              <a:off x="10201371" y="2100616"/>
              <a:ext cx="393143" cy="201458"/>
            </a:xfrm>
            <a:prstGeom prst="rect">
              <a:avLst/>
            </a:prstGeom>
            <a:solidFill>
              <a:schemeClr val="bg1"/>
            </a:solidFill>
            <a:ln w="25400" cap="flat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1" name="矩形 21"/>
            <p:cNvSpPr>
              <a:spLocks noChangeArrowheads="1"/>
            </p:cNvSpPr>
            <p:nvPr/>
          </p:nvSpPr>
          <p:spPr bwMode="auto">
            <a:xfrm>
              <a:off x="10876907" y="2584388"/>
              <a:ext cx="393143" cy="201458"/>
            </a:xfrm>
            <a:prstGeom prst="rect">
              <a:avLst/>
            </a:prstGeom>
            <a:solidFill>
              <a:schemeClr val="bg1"/>
            </a:solidFill>
            <a:ln w="25400" cap="flat" algn="ctr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2" name="直接连接符 22"/>
            <p:cNvSpPr>
              <a:spLocks noChangeShapeType="1"/>
            </p:cNvSpPr>
            <p:nvPr/>
          </p:nvSpPr>
          <p:spPr bwMode="auto">
            <a:xfrm flipH="1">
              <a:off x="10396534" y="2293478"/>
              <a:ext cx="1408" cy="278245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86" name="直接连接符 22"/>
            <p:cNvSpPr>
              <a:spLocks noChangeShapeType="1"/>
            </p:cNvSpPr>
            <p:nvPr/>
          </p:nvSpPr>
          <p:spPr bwMode="auto">
            <a:xfrm rot="5400000" flipH="1">
              <a:off x="10406304" y="2185309"/>
              <a:ext cx="0" cy="985731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7" name="矩形 16"/>
            <p:cNvSpPr>
              <a:spLocks noChangeArrowheads="1"/>
            </p:cNvSpPr>
            <p:nvPr/>
          </p:nvSpPr>
          <p:spPr bwMode="auto">
            <a:xfrm>
              <a:off x="10124683" y="2530809"/>
              <a:ext cx="546518" cy="308617"/>
            </a:xfrm>
            <a:prstGeom prst="rect">
              <a:avLst/>
            </a:pr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</p:grpSp>
      <p:sp>
        <p:nvSpPr>
          <p:cNvPr id="132" name="Freeform 5"/>
          <p:cNvSpPr/>
          <p:nvPr/>
        </p:nvSpPr>
        <p:spPr bwMode="auto">
          <a:xfrm>
            <a:off x="6246925" y="1542358"/>
            <a:ext cx="2262880" cy="2262880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558808" y="1925709"/>
            <a:ext cx="1639114" cy="1141850"/>
            <a:chOff x="6934543" y="2066235"/>
            <a:chExt cx="1744216" cy="1215066"/>
          </a:xfrm>
        </p:grpSpPr>
        <p:sp>
          <p:nvSpPr>
            <p:cNvPr id="74" name="直接连接符 65"/>
            <p:cNvSpPr>
              <a:spLocks noChangeShapeType="1"/>
            </p:cNvSpPr>
            <p:nvPr/>
          </p:nvSpPr>
          <p:spPr bwMode="auto">
            <a:xfrm flipV="1">
              <a:off x="7457704" y="2198588"/>
              <a:ext cx="152375" cy="0"/>
            </a:xfrm>
            <a:prstGeom prst="line">
              <a:avLst/>
            </a:prstGeom>
            <a:noFill/>
            <a:ln w="9525" cap="flat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6934543" y="2066235"/>
              <a:ext cx="1744216" cy="1215066"/>
              <a:chOff x="6847089" y="2195424"/>
              <a:chExt cx="1744216" cy="1215066"/>
            </a:xfrm>
          </p:grpSpPr>
          <p:grpSp>
            <p:nvGrpSpPr>
              <p:cNvPr id="89" name="组合 88"/>
              <p:cNvGrpSpPr/>
              <p:nvPr/>
            </p:nvGrpSpPr>
            <p:grpSpPr>
              <a:xfrm>
                <a:off x="6847089" y="2223953"/>
                <a:ext cx="1744216" cy="1186537"/>
                <a:chOff x="9525834" y="2100616"/>
                <a:chExt cx="1744216" cy="1186537"/>
              </a:xfrm>
            </p:grpSpPr>
            <p:sp>
              <p:nvSpPr>
                <p:cNvPr id="90" name="直接连接符 24"/>
                <p:cNvSpPr>
                  <a:spLocks noChangeShapeType="1"/>
                </p:cNvSpPr>
                <p:nvPr/>
              </p:nvSpPr>
              <p:spPr bwMode="auto">
                <a:xfrm flipV="1">
                  <a:off x="10150275" y="2678173"/>
                  <a:ext cx="242645" cy="428213"/>
                </a:xfrm>
                <a:prstGeom prst="line">
                  <a:avLst/>
                </a:prstGeom>
                <a:noFill/>
                <a:ln w="9525" cap="flat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91" name="直接连接符 25"/>
                <p:cNvSpPr>
                  <a:spLocks noChangeShapeType="1"/>
                </p:cNvSpPr>
                <p:nvPr/>
              </p:nvSpPr>
              <p:spPr bwMode="auto">
                <a:xfrm flipH="1" flipV="1">
                  <a:off x="10402963" y="2678173"/>
                  <a:ext cx="247329" cy="407522"/>
                </a:xfrm>
                <a:prstGeom prst="line">
                  <a:avLst/>
                </a:prstGeom>
                <a:noFill/>
                <a:ln w="9525" cap="flat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grpSp>
              <p:nvGrpSpPr>
                <p:cNvPr id="92" name="组合 91"/>
                <p:cNvGrpSpPr/>
                <p:nvPr/>
              </p:nvGrpSpPr>
              <p:grpSpPr>
                <a:xfrm>
                  <a:off x="9773530" y="3085695"/>
                  <a:ext cx="1263157" cy="201458"/>
                  <a:chOff x="9832585" y="3085695"/>
                  <a:chExt cx="1263157" cy="201458"/>
                </a:xfrm>
              </p:grpSpPr>
              <p:sp>
                <p:nvSpPr>
                  <p:cNvPr id="99" name="矩形 17"/>
                  <p:cNvSpPr>
                    <a:spLocks noChangeArrowheads="1"/>
                  </p:cNvSpPr>
                  <p:nvPr/>
                </p:nvSpPr>
                <p:spPr bwMode="auto">
                  <a:xfrm>
                    <a:off x="10702599" y="3085695"/>
                    <a:ext cx="393143" cy="201458"/>
                  </a:xfrm>
                  <a:prstGeom prst="rect">
                    <a:avLst/>
                  </a:prstGeom>
                  <a:solidFill>
                    <a:schemeClr val="bg1"/>
                  </a:solidFill>
                  <a:ln w="25400" cap="flat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anchor="ctr"/>
                  <a:lstStyle/>
                  <a:p>
                    <a:pPr algn="ctr"/>
                    <a:endParaRPr lang="zh-CN" altLang="en-US">
                      <a:solidFill>
                        <a:srgbClr val="FFFFFF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endParaRPr>
                  </a:p>
                </p:txBody>
              </p:sp>
              <p:sp>
                <p:nvSpPr>
                  <p:cNvPr id="100" name="矩形 18"/>
                  <p:cNvSpPr>
                    <a:spLocks noChangeArrowheads="1"/>
                  </p:cNvSpPr>
                  <p:nvPr/>
                </p:nvSpPr>
                <p:spPr bwMode="auto">
                  <a:xfrm>
                    <a:off x="9832585" y="3085695"/>
                    <a:ext cx="393143" cy="201458"/>
                  </a:xfrm>
                  <a:prstGeom prst="rect">
                    <a:avLst/>
                  </a:prstGeom>
                  <a:solidFill>
                    <a:schemeClr val="bg1"/>
                  </a:solidFill>
                  <a:ln w="25400" cap="flat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anchor="ctr"/>
                  <a:lstStyle/>
                  <a:p>
                    <a:pPr algn="ctr"/>
                    <a:endParaRPr lang="zh-CN" altLang="en-US">
                      <a:solidFill>
                        <a:srgbClr val="FFFFFF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endParaRPr>
                  </a:p>
                </p:txBody>
              </p:sp>
            </p:grpSp>
            <p:sp>
              <p:nvSpPr>
                <p:cNvPr id="93" name="矩形 19"/>
                <p:cNvSpPr>
                  <a:spLocks noChangeArrowheads="1"/>
                </p:cNvSpPr>
                <p:nvPr/>
              </p:nvSpPr>
              <p:spPr bwMode="auto">
                <a:xfrm>
                  <a:off x="9525834" y="2584388"/>
                  <a:ext cx="393143" cy="201458"/>
                </a:xfrm>
                <a:prstGeom prst="rect">
                  <a:avLst/>
                </a:prstGeom>
                <a:solidFill>
                  <a:schemeClr val="bg1"/>
                </a:solidFill>
                <a:ln w="25400" cap="flat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anchor="ctr"/>
                <a:lstStyle/>
                <a:p>
                  <a:pPr algn="ctr"/>
                  <a:endParaRPr lang="zh-CN" altLang="en-US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94" name="矩形 20"/>
                <p:cNvSpPr>
                  <a:spLocks noChangeArrowheads="1"/>
                </p:cNvSpPr>
                <p:nvPr/>
              </p:nvSpPr>
              <p:spPr bwMode="auto">
                <a:xfrm>
                  <a:off x="10201371" y="2100616"/>
                  <a:ext cx="393143" cy="201458"/>
                </a:xfrm>
                <a:prstGeom prst="rect">
                  <a:avLst/>
                </a:prstGeom>
                <a:solidFill>
                  <a:schemeClr val="bg1"/>
                </a:solidFill>
                <a:ln w="25400" cap="flat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anchor="ctr"/>
                <a:lstStyle/>
                <a:p>
                  <a:pPr algn="ctr"/>
                  <a:endParaRPr lang="zh-CN" altLang="en-US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95" name="矩形 21"/>
                <p:cNvSpPr>
                  <a:spLocks noChangeArrowheads="1"/>
                </p:cNvSpPr>
                <p:nvPr/>
              </p:nvSpPr>
              <p:spPr bwMode="auto">
                <a:xfrm>
                  <a:off x="10876907" y="2584388"/>
                  <a:ext cx="393143" cy="201458"/>
                </a:xfrm>
                <a:prstGeom prst="rect">
                  <a:avLst/>
                </a:prstGeom>
                <a:solidFill>
                  <a:schemeClr val="bg1"/>
                </a:solidFill>
                <a:ln w="25400" cap="flat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anchor="ctr"/>
                <a:lstStyle/>
                <a:p>
                  <a:pPr algn="ctr"/>
                  <a:endParaRPr lang="zh-CN" altLang="en-US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96" name="直接连接符 22"/>
                <p:cNvSpPr>
                  <a:spLocks noChangeShapeType="1"/>
                </p:cNvSpPr>
                <p:nvPr/>
              </p:nvSpPr>
              <p:spPr bwMode="auto">
                <a:xfrm flipH="1">
                  <a:off x="10397942" y="2293478"/>
                  <a:ext cx="0" cy="384696"/>
                </a:xfrm>
                <a:prstGeom prst="line">
                  <a:avLst/>
                </a:prstGeom>
                <a:noFill/>
                <a:ln w="9525" cap="flat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97" name="直接连接符 2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0406304" y="2185309"/>
                  <a:ext cx="0" cy="985731"/>
                </a:xfrm>
                <a:prstGeom prst="line">
                  <a:avLst/>
                </a:prstGeom>
                <a:noFill/>
                <a:ln w="9525" cap="flat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p:grpSp>
          <p:sp>
            <p:nvSpPr>
              <p:cNvPr id="72" name="矩形 29"/>
              <p:cNvSpPr>
                <a:spLocks noChangeArrowheads="1"/>
              </p:cNvSpPr>
              <p:nvPr/>
            </p:nvSpPr>
            <p:spPr bwMode="auto">
              <a:xfrm>
                <a:off x="6862636" y="2195424"/>
                <a:ext cx="533950" cy="292837"/>
              </a:xfrm>
              <a:prstGeom prst="rect">
                <a:avLst/>
              </a:prstGeom>
              <a:gradFill flip="none" rotWithShape="1">
                <a:gsLst>
                  <a:gs pos="0">
                    <a:srgbClr val="FF9F55"/>
                  </a:gs>
                  <a:gs pos="100000">
                    <a:srgbClr val="FFC655"/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chemeClr val="lt1"/>
                  </a:solidFill>
                  <a:cs typeface="微软雅黑" panose="020B0503020204020204" charset="-122"/>
                </a:endParaRPr>
              </a:p>
            </p:txBody>
          </p:sp>
        </p:grpSp>
      </p:grpSp>
      <p:sp>
        <p:nvSpPr>
          <p:cNvPr id="131" name="Freeform 5"/>
          <p:cNvSpPr/>
          <p:nvPr/>
        </p:nvSpPr>
        <p:spPr bwMode="auto">
          <a:xfrm>
            <a:off x="3682197" y="1542358"/>
            <a:ext cx="2262880" cy="2262880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3994080" y="1822567"/>
            <a:ext cx="1639114" cy="1193174"/>
            <a:chOff x="6847089" y="2140809"/>
            <a:chExt cx="1744216" cy="1269681"/>
          </a:xfrm>
        </p:grpSpPr>
        <p:grpSp>
          <p:nvGrpSpPr>
            <p:cNvPr id="115" name="组合 114"/>
            <p:cNvGrpSpPr/>
            <p:nvPr/>
          </p:nvGrpSpPr>
          <p:grpSpPr>
            <a:xfrm>
              <a:off x="6847089" y="2223953"/>
              <a:ext cx="1744216" cy="1186537"/>
              <a:chOff x="9525834" y="2100616"/>
              <a:chExt cx="1744216" cy="1186537"/>
            </a:xfrm>
          </p:grpSpPr>
          <p:sp>
            <p:nvSpPr>
              <p:cNvPr id="117" name="直接连接符 24"/>
              <p:cNvSpPr>
                <a:spLocks noChangeShapeType="1"/>
              </p:cNvSpPr>
              <p:nvPr/>
            </p:nvSpPr>
            <p:spPr bwMode="auto">
              <a:xfrm flipV="1">
                <a:off x="10150275" y="2678173"/>
                <a:ext cx="242645" cy="428213"/>
              </a:xfrm>
              <a:prstGeom prst="line">
                <a:avLst/>
              </a:prstGeom>
              <a:noFill/>
              <a:ln w="9525" cap="flat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18" name="直接连接符 25"/>
              <p:cNvSpPr>
                <a:spLocks noChangeShapeType="1"/>
              </p:cNvSpPr>
              <p:nvPr/>
            </p:nvSpPr>
            <p:spPr bwMode="auto">
              <a:xfrm flipH="1" flipV="1">
                <a:off x="10402963" y="2678173"/>
                <a:ext cx="247329" cy="407522"/>
              </a:xfrm>
              <a:prstGeom prst="line">
                <a:avLst/>
              </a:prstGeom>
              <a:noFill/>
              <a:ln w="9525" cap="flat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grpSp>
            <p:nvGrpSpPr>
              <p:cNvPr id="119" name="组合 118"/>
              <p:cNvGrpSpPr/>
              <p:nvPr/>
            </p:nvGrpSpPr>
            <p:grpSpPr>
              <a:xfrm>
                <a:off x="9773530" y="3085695"/>
                <a:ext cx="1263157" cy="201458"/>
                <a:chOff x="9832585" y="3085695"/>
                <a:chExt cx="1263157" cy="201458"/>
              </a:xfrm>
            </p:grpSpPr>
            <p:sp>
              <p:nvSpPr>
                <p:cNvPr id="125" name="矩形 17"/>
                <p:cNvSpPr>
                  <a:spLocks noChangeArrowheads="1"/>
                </p:cNvSpPr>
                <p:nvPr/>
              </p:nvSpPr>
              <p:spPr bwMode="auto">
                <a:xfrm>
                  <a:off x="10702599" y="3085695"/>
                  <a:ext cx="393143" cy="201458"/>
                </a:xfrm>
                <a:prstGeom prst="rect">
                  <a:avLst/>
                </a:prstGeom>
                <a:solidFill>
                  <a:schemeClr val="bg1"/>
                </a:solidFill>
                <a:ln w="25400" cap="flat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anchor="ctr"/>
                <a:lstStyle/>
                <a:p>
                  <a:pPr algn="ctr"/>
                  <a:endParaRPr lang="zh-CN" altLang="en-US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126" name="矩形 18"/>
                <p:cNvSpPr>
                  <a:spLocks noChangeArrowheads="1"/>
                </p:cNvSpPr>
                <p:nvPr/>
              </p:nvSpPr>
              <p:spPr bwMode="auto">
                <a:xfrm>
                  <a:off x="9832585" y="3085695"/>
                  <a:ext cx="393143" cy="201458"/>
                </a:xfrm>
                <a:prstGeom prst="rect">
                  <a:avLst/>
                </a:prstGeom>
                <a:solidFill>
                  <a:schemeClr val="bg1"/>
                </a:solidFill>
                <a:ln w="25400" cap="flat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anchor="ctr"/>
                <a:lstStyle/>
                <a:p>
                  <a:pPr algn="ctr"/>
                  <a:endParaRPr lang="zh-CN" altLang="en-US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p:grpSp>
          <p:sp>
            <p:nvSpPr>
              <p:cNvPr id="120" name="矩形 19"/>
              <p:cNvSpPr>
                <a:spLocks noChangeArrowheads="1"/>
              </p:cNvSpPr>
              <p:nvPr/>
            </p:nvSpPr>
            <p:spPr bwMode="auto">
              <a:xfrm>
                <a:off x="9525834" y="2584388"/>
                <a:ext cx="393143" cy="201458"/>
              </a:xfrm>
              <a:prstGeom prst="rect">
                <a:avLst/>
              </a:prstGeom>
              <a:solidFill>
                <a:schemeClr val="bg1"/>
              </a:solidFill>
              <a:ln w="25400" cap="flat" algn="ctr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21" name="矩形 20"/>
              <p:cNvSpPr>
                <a:spLocks noChangeArrowheads="1"/>
              </p:cNvSpPr>
              <p:nvPr/>
            </p:nvSpPr>
            <p:spPr bwMode="auto">
              <a:xfrm>
                <a:off x="10201371" y="2100616"/>
                <a:ext cx="393143" cy="201458"/>
              </a:xfrm>
              <a:prstGeom prst="rect">
                <a:avLst/>
              </a:prstGeom>
              <a:solidFill>
                <a:srgbClr val="DDDDDD"/>
              </a:solidFill>
              <a:ln w="25400" cap="flat" algn="ctr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22" name="矩形 21"/>
              <p:cNvSpPr>
                <a:spLocks noChangeArrowheads="1"/>
              </p:cNvSpPr>
              <p:nvPr/>
            </p:nvSpPr>
            <p:spPr bwMode="auto">
              <a:xfrm>
                <a:off x="10876907" y="2584388"/>
                <a:ext cx="393143" cy="201458"/>
              </a:xfrm>
              <a:prstGeom prst="rect">
                <a:avLst/>
              </a:prstGeom>
              <a:solidFill>
                <a:schemeClr val="bg1"/>
              </a:solidFill>
              <a:ln w="25400" cap="flat" algn="ctr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23" name="直接连接符 22"/>
              <p:cNvSpPr>
                <a:spLocks noChangeShapeType="1"/>
              </p:cNvSpPr>
              <p:nvPr/>
            </p:nvSpPr>
            <p:spPr bwMode="auto">
              <a:xfrm flipH="1">
                <a:off x="10397942" y="2293478"/>
                <a:ext cx="0" cy="384696"/>
              </a:xfrm>
              <a:prstGeom prst="line">
                <a:avLst/>
              </a:prstGeom>
              <a:noFill/>
              <a:ln w="9525" cap="flat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24" name="直接连接符 22"/>
              <p:cNvSpPr>
                <a:spLocks noChangeShapeType="1"/>
              </p:cNvSpPr>
              <p:nvPr/>
            </p:nvSpPr>
            <p:spPr bwMode="auto">
              <a:xfrm rot="5400000" flipH="1">
                <a:off x="10406304" y="2185309"/>
                <a:ext cx="0" cy="985731"/>
              </a:xfrm>
              <a:prstGeom prst="line">
                <a:avLst/>
              </a:prstGeom>
              <a:noFill/>
              <a:ln w="9525" cap="flat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16" name="矩形 29"/>
            <p:cNvSpPr>
              <a:spLocks noChangeArrowheads="1"/>
            </p:cNvSpPr>
            <p:nvPr/>
          </p:nvSpPr>
          <p:spPr bwMode="auto">
            <a:xfrm>
              <a:off x="7437596" y="2140809"/>
              <a:ext cx="533951" cy="292836"/>
            </a:xfrm>
            <a:prstGeom prst="rect">
              <a:avLst/>
            </a:pr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</p:grpSp>
      <p:sp>
        <p:nvSpPr>
          <p:cNvPr id="32" name="文本框 15"/>
          <p:cNvSpPr>
            <a:spLocks noChangeArrowheads="1"/>
          </p:cNvSpPr>
          <p:nvPr/>
        </p:nvSpPr>
        <p:spPr bwMode="auto">
          <a:xfrm>
            <a:off x="1313140" y="3176534"/>
            <a:ext cx="1668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监督型领导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文本框 28"/>
          <p:cNvSpPr>
            <a:spLocks noChangeArrowheads="1"/>
          </p:cNvSpPr>
          <p:nvPr/>
        </p:nvSpPr>
        <p:spPr bwMode="auto">
          <a:xfrm>
            <a:off x="9217866" y="3176534"/>
            <a:ext cx="1447805" cy="36933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顾问型团队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" name="文本框 66"/>
          <p:cNvSpPr>
            <a:spLocks noChangeArrowheads="1"/>
          </p:cNvSpPr>
          <p:nvPr/>
        </p:nvSpPr>
        <p:spPr bwMode="auto">
          <a:xfrm>
            <a:off x="4130983" y="3176534"/>
            <a:ext cx="13378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参与型团队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5" name="文本框 67"/>
          <p:cNvSpPr>
            <a:spLocks noChangeArrowheads="1"/>
          </p:cNvSpPr>
          <p:nvPr/>
        </p:nvSpPr>
        <p:spPr bwMode="auto">
          <a:xfrm>
            <a:off x="6371345" y="3176534"/>
            <a:ext cx="20409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教练型团队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21505" y="3986371"/>
            <a:ext cx="6593812" cy="1660373"/>
            <a:chOff x="2921505" y="3986371"/>
            <a:chExt cx="6593812" cy="1660373"/>
          </a:xfrm>
        </p:grpSpPr>
        <p:grpSp>
          <p:nvGrpSpPr>
            <p:cNvPr id="134" name="组合 133"/>
            <p:cNvGrpSpPr/>
            <p:nvPr/>
          </p:nvGrpSpPr>
          <p:grpSpPr>
            <a:xfrm>
              <a:off x="2921505" y="3986371"/>
              <a:ext cx="6593812" cy="781104"/>
              <a:chOff x="2875878" y="3998568"/>
              <a:chExt cx="6593812" cy="781104"/>
            </a:xfrm>
          </p:grpSpPr>
          <p:grpSp>
            <p:nvGrpSpPr>
              <p:cNvPr id="129" name="组合 128"/>
              <p:cNvGrpSpPr/>
              <p:nvPr/>
            </p:nvGrpSpPr>
            <p:grpSpPr>
              <a:xfrm>
                <a:off x="2875878" y="3998568"/>
                <a:ext cx="3056342" cy="781104"/>
                <a:chOff x="819706" y="3981055"/>
                <a:chExt cx="3056342" cy="781104"/>
              </a:xfrm>
            </p:grpSpPr>
            <p:sp>
              <p:nvSpPr>
                <p:cNvPr id="127" name="矩形 126"/>
                <p:cNvSpPr/>
                <p:nvPr/>
              </p:nvSpPr>
              <p:spPr>
                <a:xfrm>
                  <a:off x="819706" y="4217719"/>
                  <a:ext cx="219112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CN" altLang="en-US" sz="1400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负责一种新产品的开发</a:t>
                  </a:r>
                  <a:endPara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  <p:sp>
              <p:nvSpPr>
                <p:cNvPr id="146" name="Freeform 5"/>
                <p:cNvSpPr/>
                <p:nvPr/>
              </p:nvSpPr>
              <p:spPr bwMode="auto">
                <a:xfrm>
                  <a:off x="3094944" y="3981055"/>
                  <a:ext cx="781104" cy="781104"/>
                </a:xfrm>
                <a:custGeom>
                  <a:avLst/>
                  <a:gdLst>
                    <a:gd name="T0" fmla="*/ 561 w 561"/>
                    <a:gd name="T1" fmla="*/ 293 h 559"/>
                    <a:gd name="T2" fmla="*/ 556 w 561"/>
                    <a:gd name="T3" fmla="*/ 334 h 559"/>
                    <a:gd name="T4" fmla="*/ 544 w 561"/>
                    <a:gd name="T5" fmla="*/ 375 h 559"/>
                    <a:gd name="T6" fmla="*/ 527 w 561"/>
                    <a:gd name="T7" fmla="*/ 412 h 559"/>
                    <a:gd name="T8" fmla="*/ 505 w 561"/>
                    <a:gd name="T9" fmla="*/ 446 h 559"/>
                    <a:gd name="T10" fmla="*/ 478 w 561"/>
                    <a:gd name="T11" fmla="*/ 476 h 559"/>
                    <a:gd name="T12" fmla="*/ 447 w 561"/>
                    <a:gd name="T13" fmla="*/ 503 h 559"/>
                    <a:gd name="T14" fmla="*/ 413 w 561"/>
                    <a:gd name="T15" fmla="*/ 525 h 559"/>
                    <a:gd name="T16" fmla="*/ 376 w 561"/>
                    <a:gd name="T17" fmla="*/ 542 h 559"/>
                    <a:gd name="T18" fmla="*/ 336 w 561"/>
                    <a:gd name="T19" fmla="*/ 554 h 559"/>
                    <a:gd name="T20" fmla="*/ 295 w 561"/>
                    <a:gd name="T21" fmla="*/ 559 h 559"/>
                    <a:gd name="T22" fmla="*/ 266 w 561"/>
                    <a:gd name="T23" fmla="*/ 558 h 559"/>
                    <a:gd name="T24" fmla="*/ 224 w 561"/>
                    <a:gd name="T25" fmla="*/ 553 h 559"/>
                    <a:gd name="T26" fmla="*/ 184 w 561"/>
                    <a:gd name="T27" fmla="*/ 541 h 559"/>
                    <a:gd name="T28" fmla="*/ 147 w 561"/>
                    <a:gd name="T29" fmla="*/ 524 h 559"/>
                    <a:gd name="T30" fmla="*/ 102 w 561"/>
                    <a:gd name="T31" fmla="*/ 494 h 559"/>
                    <a:gd name="T32" fmla="*/ 49 w 561"/>
                    <a:gd name="T33" fmla="*/ 435 h 559"/>
                    <a:gd name="T34" fmla="*/ 27 w 561"/>
                    <a:gd name="T35" fmla="*/ 400 h 559"/>
                    <a:gd name="T36" fmla="*/ 13 w 561"/>
                    <a:gd name="T37" fmla="*/ 363 h 559"/>
                    <a:gd name="T38" fmla="*/ 3 w 561"/>
                    <a:gd name="T39" fmla="*/ 323 h 559"/>
                    <a:gd name="T40" fmla="*/ 0 w 561"/>
                    <a:gd name="T41" fmla="*/ 280 h 559"/>
                    <a:gd name="T42" fmla="*/ 1 w 561"/>
                    <a:gd name="T43" fmla="*/ 251 h 559"/>
                    <a:gd name="T44" fmla="*/ 7 w 561"/>
                    <a:gd name="T45" fmla="*/ 210 h 559"/>
                    <a:gd name="T46" fmla="*/ 21 w 561"/>
                    <a:gd name="T47" fmla="*/ 172 h 559"/>
                    <a:gd name="T48" fmla="*/ 39 w 561"/>
                    <a:gd name="T49" fmla="*/ 136 h 559"/>
                    <a:gd name="T50" fmla="*/ 63 w 561"/>
                    <a:gd name="T51" fmla="*/ 103 h 559"/>
                    <a:gd name="T52" fmla="*/ 91 w 561"/>
                    <a:gd name="T53" fmla="*/ 73 h 559"/>
                    <a:gd name="T54" fmla="*/ 123 w 561"/>
                    <a:gd name="T55" fmla="*/ 48 h 559"/>
                    <a:gd name="T56" fmla="*/ 159 w 561"/>
                    <a:gd name="T57" fmla="*/ 28 h 559"/>
                    <a:gd name="T58" fmla="*/ 197 w 561"/>
                    <a:gd name="T59" fmla="*/ 13 h 559"/>
                    <a:gd name="T60" fmla="*/ 238 w 561"/>
                    <a:gd name="T61" fmla="*/ 3 h 559"/>
                    <a:gd name="T62" fmla="*/ 281 w 561"/>
                    <a:gd name="T63" fmla="*/ 0 h 559"/>
                    <a:gd name="T64" fmla="*/ 309 w 561"/>
                    <a:gd name="T65" fmla="*/ 1 h 559"/>
                    <a:gd name="T66" fmla="*/ 350 w 561"/>
                    <a:gd name="T67" fmla="*/ 8 h 559"/>
                    <a:gd name="T68" fmla="*/ 390 w 561"/>
                    <a:gd name="T69" fmla="*/ 21 h 559"/>
                    <a:gd name="T70" fmla="*/ 426 w 561"/>
                    <a:gd name="T71" fmla="*/ 40 h 559"/>
                    <a:gd name="T72" fmla="*/ 458 w 561"/>
                    <a:gd name="T73" fmla="*/ 63 h 559"/>
                    <a:gd name="T74" fmla="*/ 505 w 561"/>
                    <a:gd name="T75" fmla="*/ 111 h 559"/>
                    <a:gd name="T76" fmla="*/ 527 w 561"/>
                    <a:gd name="T77" fmla="*/ 145 h 559"/>
                    <a:gd name="T78" fmla="*/ 544 w 561"/>
                    <a:gd name="T79" fmla="*/ 182 h 559"/>
                    <a:gd name="T80" fmla="*/ 555 w 561"/>
                    <a:gd name="T81" fmla="*/ 222 h 559"/>
                    <a:gd name="T82" fmla="*/ 560 w 561"/>
                    <a:gd name="T83" fmla="*/ 264 h 5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561" h="559">
                      <a:moveTo>
                        <a:pt x="561" y="278"/>
                      </a:moveTo>
                      <a:lnTo>
                        <a:pt x="561" y="278"/>
                      </a:lnTo>
                      <a:lnTo>
                        <a:pt x="561" y="293"/>
                      </a:lnTo>
                      <a:lnTo>
                        <a:pt x="560" y="307"/>
                      </a:lnTo>
                      <a:lnTo>
                        <a:pt x="558" y="320"/>
                      </a:lnTo>
                      <a:lnTo>
                        <a:pt x="556" y="334"/>
                      </a:lnTo>
                      <a:lnTo>
                        <a:pt x="553" y="348"/>
                      </a:lnTo>
                      <a:lnTo>
                        <a:pt x="549" y="361"/>
                      </a:lnTo>
                      <a:lnTo>
                        <a:pt x="544" y="375"/>
                      </a:lnTo>
                      <a:lnTo>
                        <a:pt x="539" y="387"/>
                      </a:lnTo>
                      <a:lnTo>
                        <a:pt x="534" y="400"/>
                      </a:lnTo>
                      <a:lnTo>
                        <a:pt x="527" y="412"/>
                      </a:lnTo>
                      <a:lnTo>
                        <a:pt x="520" y="423"/>
                      </a:lnTo>
                      <a:lnTo>
                        <a:pt x="513" y="435"/>
                      </a:lnTo>
                      <a:lnTo>
                        <a:pt x="505" y="446"/>
                      </a:lnTo>
                      <a:lnTo>
                        <a:pt x="496" y="456"/>
                      </a:lnTo>
                      <a:lnTo>
                        <a:pt x="488" y="467"/>
                      </a:lnTo>
                      <a:lnTo>
                        <a:pt x="478" y="476"/>
                      </a:lnTo>
                      <a:lnTo>
                        <a:pt x="469" y="486"/>
                      </a:lnTo>
                      <a:lnTo>
                        <a:pt x="458" y="495"/>
                      </a:lnTo>
                      <a:lnTo>
                        <a:pt x="447" y="503"/>
                      </a:lnTo>
                      <a:lnTo>
                        <a:pt x="437" y="511"/>
                      </a:lnTo>
                      <a:lnTo>
                        <a:pt x="425" y="519"/>
                      </a:lnTo>
                      <a:lnTo>
                        <a:pt x="413" y="525"/>
                      </a:lnTo>
                      <a:lnTo>
                        <a:pt x="401" y="532"/>
                      </a:lnTo>
                      <a:lnTo>
                        <a:pt x="389" y="537"/>
                      </a:lnTo>
                      <a:lnTo>
                        <a:pt x="376" y="542"/>
                      </a:lnTo>
                      <a:lnTo>
                        <a:pt x="363" y="546"/>
                      </a:lnTo>
                      <a:lnTo>
                        <a:pt x="350" y="551"/>
                      </a:lnTo>
                      <a:lnTo>
                        <a:pt x="336" y="554"/>
                      </a:lnTo>
                      <a:lnTo>
                        <a:pt x="323" y="556"/>
                      </a:lnTo>
                      <a:lnTo>
                        <a:pt x="309" y="558"/>
                      </a:lnTo>
                      <a:lnTo>
                        <a:pt x="295" y="559"/>
                      </a:lnTo>
                      <a:lnTo>
                        <a:pt x="280" y="559"/>
                      </a:lnTo>
                      <a:lnTo>
                        <a:pt x="280" y="559"/>
                      </a:lnTo>
                      <a:lnTo>
                        <a:pt x="266" y="558"/>
                      </a:lnTo>
                      <a:lnTo>
                        <a:pt x="251" y="557"/>
                      </a:lnTo>
                      <a:lnTo>
                        <a:pt x="237" y="555"/>
                      </a:lnTo>
                      <a:lnTo>
                        <a:pt x="224" y="553"/>
                      </a:lnTo>
                      <a:lnTo>
                        <a:pt x="211" y="550"/>
                      </a:lnTo>
                      <a:lnTo>
                        <a:pt x="197" y="545"/>
                      </a:lnTo>
                      <a:lnTo>
                        <a:pt x="184" y="541"/>
                      </a:lnTo>
                      <a:lnTo>
                        <a:pt x="171" y="537"/>
                      </a:lnTo>
                      <a:lnTo>
                        <a:pt x="160" y="530"/>
                      </a:lnTo>
                      <a:lnTo>
                        <a:pt x="147" y="524"/>
                      </a:lnTo>
                      <a:lnTo>
                        <a:pt x="135" y="518"/>
                      </a:lnTo>
                      <a:lnTo>
                        <a:pt x="124" y="510"/>
                      </a:lnTo>
                      <a:lnTo>
                        <a:pt x="102" y="494"/>
                      </a:lnTo>
                      <a:lnTo>
                        <a:pt x="83" y="476"/>
                      </a:lnTo>
                      <a:lnTo>
                        <a:pt x="65" y="457"/>
                      </a:lnTo>
                      <a:lnTo>
                        <a:pt x="49" y="435"/>
                      </a:lnTo>
                      <a:lnTo>
                        <a:pt x="41" y="424"/>
                      </a:lnTo>
                      <a:lnTo>
                        <a:pt x="34" y="413"/>
                      </a:lnTo>
                      <a:lnTo>
                        <a:pt x="27" y="400"/>
                      </a:lnTo>
                      <a:lnTo>
                        <a:pt x="22" y="388"/>
                      </a:lnTo>
                      <a:lnTo>
                        <a:pt x="17" y="376"/>
                      </a:lnTo>
                      <a:lnTo>
                        <a:pt x="13" y="363"/>
                      </a:lnTo>
                      <a:lnTo>
                        <a:pt x="8" y="349"/>
                      </a:lnTo>
                      <a:lnTo>
                        <a:pt x="5" y="336"/>
                      </a:lnTo>
                      <a:lnTo>
                        <a:pt x="3" y="323"/>
                      </a:lnTo>
                      <a:lnTo>
                        <a:pt x="1" y="309"/>
                      </a:lnTo>
                      <a:lnTo>
                        <a:pt x="0" y="294"/>
                      </a:lnTo>
                      <a:lnTo>
                        <a:pt x="0" y="280"/>
                      </a:lnTo>
                      <a:lnTo>
                        <a:pt x="0" y="280"/>
                      </a:lnTo>
                      <a:lnTo>
                        <a:pt x="0" y="265"/>
                      </a:lnTo>
                      <a:lnTo>
                        <a:pt x="1" y="251"/>
                      </a:lnTo>
                      <a:lnTo>
                        <a:pt x="2" y="238"/>
                      </a:lnTo>
                      <a:lnTo>
                        <a:pt x="5" y="224"/>
                      </a:lnTo>
                      <a:lnTo>
                        <a:pt x="7" y="210"/>
                      </a:lnTo>
                      <a:lnTo>
                        <a:pt x="12" y="197"/>
                      </a:lnTo>
                      <a:lnTo>
                        <a:pt x="16" y="185"/>
                      </a:lnTo>
                      <a:lnTo>
                        <a:pt x="21" y="172"/>
                      </a:lnTo>
                      <a:lnTo>
                        <a:pt x="26" y="159"/>
                      </a:lnTo>
                      <a:lnTo>
                        <a:pt x="33" y="147"/>
                      </a:lnTo>
                      <a:lnTo>
                        <a:pt x="39" y="136"/>
                      </a:lnTo>
                      <a:lnTo>
                        <a:pt x="47" y="124"/>
                      </a:lnTo>
                      <a:lnTo>
                        <a:pt x="55" y="114"/>
                      </a:lnTo>
                      <a:lnTo>
                        <a:pt x="63" y="103"/>
                      </a:lnTo>
                      <a:lnTo>
                        <a:pt x="72" y="92"/>
                      </a:lnTo>
                      <a:lnTo>
                        <a:pt x="82" y="83"/>
                      </a:lnTo>
                      <a:lnTo>
                        <a:pt x="91" y="73"/>
                      </a:lnTo>
                      <a:lnTo>
                        <a:pt x="101" y="65"/>
                      </a:lnTo>
                      <a:lnTo>
                        <a:pt x="112" y="56"/>
                      </a:lnTo>
                      <a:lnTo>
                        <a:pt x="123" y="48"/>
                      </a:lnTo>
                      <a:lnTo>
                        <a:pt x="135" y="40"/>
                      </a:lnTo>
                      <a:lnTo>
                        <a:pt x="147" y="34"/>
                      </a:lnTo>
                      <a:lnTo>
                        <a:pt x="159" y="28"/>
                      </a:lnTo>
                      <a:lnTo>
                        <a:pt x="171" y="22"/>
                      </a:lnTo>
                      <a:lnTo>
                        <a:pt x="184" y="17"/>
                      </a:lnTo>
                      <a:lnTo>
                        <a:pt x="197" y="13"/>
                      </a:lnTo>
                      <a:lnTo>
                        <a:pt x="211" y="8"/>
                      </a:lnTo>
                      <a:lnTo>
                        <a:pt x="225" y="5"/>
                      </a:lnTo>
                      <a:lnTo>
                        <a:pt x="238" y="3"/>
                      </a:lnTo>
                      <a:lnTo>
                        <a:pt x="252" y="1"/>
                      </a:lnTo>
                      <a:lnTo>
                        <a:pt x="266" y="0"/>
                      </a:lnTo>
                      <a:lnTo>
                        <a:pt x="281" y="0"/>
                      </a:lnTo>
                      <a:lnTo>
                        <a:pt x="281" y="0"/>
                      </a:lnTo>
                      <a:lnTo>
                        <a:pt x="295" y="0"/>
                      </a:lnTo>
                      <a:lnTo>
                        <a:pt x="309" y="1"/>
                      </a:lnTo>
                      <a:lnTo>
                        <a:pt x="323" y="3"/>
                      </a:lnTo>
                      <a:lnTo>
                        <a:pt x="336" y="5"/>
                      </a:lnTo>
                      <a:lnTo>
                        <a:pt x="350" y="8"/>
                      </a:lnTo>
                      <a:lnTo>
                        <a:pt x="363" y="12"/>
                      </a:lnTo>
                      <a:lnTo>
                        <a:pt x="377" y="16"/>
                      </a:lnTo>
                      <a:lnTo>
                        <a:pt x="390" y="21"/>
                      </a:lnTo>
                      <a:lnTo>
                        <a:pt x="401" y="27"/>
                      </a:lnTo>
                      <a:lnTo>
                        <a:pt x="414" y="33"/>
                      </a:lnTo>
                      <a:lnTo>
                        <a:pt x="426" y="40"/>
                      </a:lnTo>
                      <a:lnTo>
                        <a:pt x="437" y="47"/>
                      </a:lnTo>
                      <a:lnTo>
                        <a:pt x="448" y="55"/>
                      </a:lnTo>
                      <a:lnTo>
                        <a:pt x="458" y="63"/>
                      </a:lnTo>
                      <a:lnTo>
                        <a:pt x="478" y="81"/>
                      </a:lnTo>
                      <a:lnTo>
                        <a:pt x="496" y="101"/>
                      </a:lnTo>
                      <a:lnTo>
                        <a:pt x="505" y="111"/>
                      </a:lnTo>
                      <a:lnTo>
                        <a:pt x="512" y="122"/>
                      </a:lnTo>
                      <a:lnTo>
                        <a:pt x="520" y="134"/>
                      </a:lnTo>
                      <a:lnTo>
                        <a:pt x="527" y="145"/>
                      </a:lnTo>
                      <a:lnTo>
                        <a:pt x="533" y="157"/>
                      </a:lnTo>
                      <a:lnTo>
                        <a:pt x="539" y="170"/>
                      </a:lnTo>
                      <a:lnTo>
                        <a:pt x="544" y="182"/>
                      </a:lnTo>
                      <a:lnTo>
                        <a:pt x="549" y="195"/>
                      </a:lnTo>
                      <a:lnTo>
                        <a:pt x="552" y="209"/>
                      </a:lnTo>
                      <a:lnTo>
                        <a:pt x="555" y="222"/>
                      </a:lnTo>
                      <a:lnTo>
                        <a:pt x="558" y="236"/>
                      </a:lnTo>
                      <a:lnTo>
                        <a:pt x="559" y="249"/>
                      </a:lnTo>
                      <a:lnTo>
                        <a:pt x="560" y="264"/>
                      </a:lnTo>
                      <a:lnTo>
                        <a:pt x="561" y="278"/>
                      </a:lnTo>
                      <a:lnTo>
                        <a:pt x="561" y="27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9F55"/>
                    </a:gs>
                    <a:gs pos="100000">
                      <a:srgbClr val="FFC655"/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 dirty="0">
                    <a:cs typeface="微软雅黑" panose="020B0503020204020204" charset="-122"/>
                    <a:sym typeface="+mn-lt"/>
                  </a:endParaRPr>
                </a:p>
              </p:txBody>
            </p:sp>
            <p:sp>
              <p:nvSpPr>
                <p:cNvPr id="101" name="矩形 100"/>
                <p:cNvSpPr/>
                <p:nvPr/>
              </p:nvSpPr>
              <p:spPr>
                <a:xfrm>
                  <a:off x="3213627" y="4117320"/>
                  <a:ext cx="54373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项目</a:t>
                  </a:r>
                  <a:endPara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团队</a:t>
                  </a:r>
                  <a:endParaRPr lang="zh-CN" altLang="en-US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48" name="组合 147"/>
              <p:cNvGrpSpPr/>
              <p:nvPr/>
            </p:nvGrpSpPr>
            <p:grpSpPr>
              <a:xfrm>
                <a:off x="6190518" y="3998568"/>
                <a:ext cx="3279172" cy="781104"/>
                <a:chOff x="3094944" y="3981055"/>
                <a:chExt cx="3279172" cy="781104"/>
              </a:xfrm>
            </p:grpSpPr>
            <p:sp>
              <p:nvSpPr>
                <p:cNvPr id="149" name="矩形 148"/>
                <p:cNvSpPr/>
                <p:nvPr/>
              </p:nvSpPr>
              <p:spPr>
                <a:xfrm>
                  <a:off x="3906770" y="4217719"/>
                  <a:ext cx="2467346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400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为某个顾客群提供服务</a:t>
                  </a:r>
                  <a:endPara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  <p:sp>
              <p:nvSpPr>
                <p:cNvPr id="150" name="Freeform 5"/>
                <p:cNvSpPr/>
                <p:nvPr/>
              </p:nvSpPr>
              <p:spPr bwMode="auto">
                <a:xfrm>
                  <a:off x="3094944" y="3981055"/>
                  <a:ext cx="781104" cy="781104"/>
                </a:xfrm>
                <a:custGeom>
                  <a:avLst/>
                  <a:gdLst>
                    <a:gd name="T0" fmla="*/ 561 w 561"/>
                    <a:gd name="T1" fmla="*/ 293 h 559"/>
                    <a:gd name="T2" fmla="*/ 556 w 561"/>
                    <a:gd name="T3" fmla="*/ 334 h 559"/>
                    <a:gd name="T4" fmla="*/ 544 w 561"/>
                    <a:gd name="T5" fmla="*/ 375 h 559"/>
                    <a:gd name="T6" fmla="*/ 527 w 561"/>
                    <a:gd name="T7" fmla="*/ 412 h 559"/>
                    <a:gd name="T8" fmla="*/ 505 w 561"/>
                    <a:gd name="T9" fmla="*/ 446 h 559"/>
                    <a:gd name="T10" fmla="*/ 478 w 561"/>
                    <a:gd name="T11" fmla="*/ 476 h 559"/>
                    <a:gd name="T12" fmla="*/ 447 w 561"/>
                    <a:gd name="T13" fmla="*/ 503 h 559"/>
                    <a:gd name="T14" fmla="*/ 413 w 561"/>
                    <a:gd name="T15" fmla="*/ 525 h 559"/>
                    <a:gd name="T16" fmla="*/ 376 w 561"/>
                    <a:gd name="T17" fmla="*/ 542 h 559"/>
                    <a:gd name="T18" fmla="*/ 336 w 561"/>
                    <a:gd name="T19" fmla="*/ 554 h 559"/>
                    <a:gd name="T20" fmla="*/ 295 w 561"/>
                    <a:gd name="T21" fmla="*/ 559 h 559"/>
                    <a:gd name="T22" fmla="*/ 266 w 561"/>
                    <a:gd name="T23" fmla="*/ 558 h 559"/>
                    <a:gd name="T24" fmla="*/ 224 w 561"/>
                    <a:gd name="T25" fmla="*/ 553 h 559"/>
                    <a:gd name="T26" fmla="*/ 184 w 561"/>
                    <a:gd name="T27" fmla="*/ 541 h 559"/>
                    <a:gd name="T28" fmla="*/ 147 w 561"/>
                    <a:gd name="T29" fmla="*/ 524 h 559"/>
                    <a:gd name="T30" fmla="*/ 102 w 561"/>
                    <a:gd name="T31" fmla="*/ 494 h 559"/>
                    <a:gd name="T32" fmla="*/ 49 w 561"/>
                    <a:gd name="T33" fmla="*/ 435 h 559"/>
                    <a:gd name="T34" fmla="*/ 27 w 561"/>
                    <a:gd name="T35" fmla="*/ 400 h 559"/>
                    <a:gd name="T36" fmla="*/ 13 w 561"/>
                    <a:gd name="T37" fmla="*/ 363 h 559"/>
                    <a:gd name="T38" fmla="*/ 3 w 561"/>
                    <a:gd name="T39" fmla="*/ 323 h 559"/>
                    <a:gd name="T40" fmla="*/ 0 w 561"/>
                    <a:gd name="T41" fmla="*/ 280 h 559"/>
                    <a:gd name="T42" fmla="*/ 1 w 561"/>
                    <a:gd name="T43" fmla="*/ 251 h 559"/>
                    <a:gd name="T44" fmla="*/ 7 w 561"/>
                    <a:gd name="T45" fmla="*/ 210 h 559"/>
                    <a:gd name="T46" fmla="*/ 21 w 561"/>
                    <a:gd name="T47" fmla="*/ 172 h 559"/>
                    <a:gd name="T48" fmla="*/ 39 w 561"/>
                    <a:gd name="T49" fmla="*/ 136 h 559"/>
                    <a:gd name="T50" fmla="*/ 63 w 561"/>
                    <a:gd name="T51" fmla="*/ 103 h 559"/>
                    <a:gd name="T52" fmla="*/ 91 w 561"/>
                    <a:gd name="T53" fmla="*/ 73 h 559"/>
                    <a:gd name="T54" fmla="*/ 123 w 561"/>
                    <a:gd name="T55" fmla="*/ 48 h 559"/>
                    <a:gd name="T56" fmla="*/ 159 w 561"/>
                    <a:gd name="T57" fmla="*/ 28 h 559"/>
                    <a:gd name="T58" fmla="*/ 197 w 561"/>
                    <a:gd name="T59" fmla="*/ 13 h 559"/>
                    <a:gd name="T60" fmla="*/ 238 w 561"/>
                    <a:gd name="T61" fmla="*/ 3 h 559"/>
                    <a:gd name="T62" fmla="*/ 281 w 561"/>
                    <a:gd name="T63" fmla="*/ 0 h 559"/>
                    <a:gd name="T64" fmla="*/ 309 w 561"/>
                    <a:gd name="T65" fmla="*/ 1 h 559"/>
                    <a:gd name="T66" fmla="*/ 350 w 561"/>
                    <a:gd name="T67" fmla="*/ 8 h 559"/>
                    <a:gd name="T68" fmla="*/ 390 w 561"/>
                    <a:gd name="T69" fmla="*/ 21 h 559"/>
                    <a:gd name="T70" fmla="*/ 426 w 561"/>
                    <a:gd name="T71" fmla="*/ 40 h 559"/>
                    <a:gd name="T72" fmla="*/ 458 w 561"/>
                    <a:gd name="T73" fmla="*/ 63 h 559"/>
                    <a:gd name="T74" fmla="*/ 505 w 561"/>
                    <a:gd name="T75" fmla="*/ 111 h 559"/>
                    <a:gd name="T76" fmla="*/ 527 w 561"/>
                    <a:gd name="T77" fmla="*/ 145 h 559"/>
                    <a:gd name="T78" fmla="*/ 544 w 561"/>
                    <a:gd name="T79" fmla="*/ 182 h 559"/>
                    <a:gd name="T80" fmla="*/ 555 w 561"/>
                    <a:gd name="T81" fmla="*/ 222 h 559"/>
                    <a:gd name="T82" fmla="*/ 560 w 561"/>
                    <a:gd name="T83" fmla="*/ 264 h 5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561" h="559">
                      <a:moveTo>
                        <a:pt x="561" y="278"/>
                      </a:moveTo>
                      <a:lnTo>
                        <a:pt x="561" y="278"/>
                      </a:lnTo>
                      <a:lnTo>
                        <a:pt x="561" y="293"/>
                      </a:lnTo>
                      <a:lnTo>
                        <a:pt x="560" y="307"/>
                      </a:lnTo>
                      <a:lnTo>
                        <a:pt x="558" y="320"/>
                      </a:lnTo>
                      <a:lnTo>
                        <a:pt x="556" y="334"/>
                      </a:lnTo>
                      <a:lnTo>
                        <a:pt x="553" y="348"/>
                      </a:lnTo>
                      <a:lnTo>
                        <a:pt x="549" y="361"/>
                      </a:lnTo>
                      <a:lnTo>
                        <a:pt x="544" y="375"/>
                      </a:lnTo>
                      <a:lnTo>
                        <a:pt x="539" y="387"/>
                      </a:lnTo>
                      <a:lnTo>
                        <a:pt x="534" y="400"/>
                      </a:lnTo>
                      <a:lnTo>
                        <a:pt x="527" y="412"/>
                      </a:lnTo>
                      <a:lnTo>
                        <a:pt x="520" y="423"/>
                      </a:lnTo>
                      <a:lnTo>
                        <a:pt x="513" y="435"/>
                      </a:lnTo>
                      <a:lnTo>
                        <a:pt x="505" y="446"/>
                      </a:lnTo>
                      <a:lnTo>
                        <a:pt x="496" y="456"/>
                      </a:lnTo>
                      <a:lnTo>
                        <a:pt x="488" y="467"/>
                      </a:lnTo>
                      <a:lnTo>
                        <a:pt x="478" y="476"/>
                      </a:lnTo>
                      <a:lnTo>
                        <a:pt x="469" y="486"/>
                      </a:lnTo>
                      <a:lnTo>
                        <a:pt x="458" y="495"/>
                      </a:lnTo>
                      <a:lnTo>
                        <a:pt x="447" y="503"/>
                      </a:lnTo>
                      <a:lnTo>
                        <a:pt x="437" y="511"/>
                      </a:lnTo>
                      <a:lnTo>
                        <a:pt x="425" y="519"/>
                      </a:lnTo>
                      <a:lnTo>
                        <a:pt x="413" y="525"/>
                      </a:lnTo>
                      <a:lnTo>
                        <a:pt x="401" y="532"/>
                      </a:lnTo>
                      <a:lnTo>
                        <a:pt x="389" y="537"/>
                      </a:lnTo>
                      <a:lnTo>
                        <a:pt x="376" y="542"/>
                      </a:lnTo>
                      <a:lnTo>
                        <a:pt x="363" y="546"/>
                      </a:lnTo>
                      <a:lnTo>
                        <a:pt x="350" y="551"/>
                      </a:lnTo>
                      <a:lnTo>
                        <a:pt x="336" y="554"/>
                      </a:lnTo>
                      <a:lnTo>
                        <a:pt x="323" y="556"/>
                      </a:lnTo>
                      <a:lnTo>
                        <a:pt x="309" y="558"/>
                      </a:lnTo>
                      <a:lnTo>
                        <a:pt x="295" y="559"/>
                      </a:lnTo>
                      <a:lnTo>
                        <a:pt x="280" y="559"/>
                      </a:lnTo>
                      <a:lnTo>
                        <a:pt x="280" y="559"/>
                      </a:lnTo>
                      <a:lnTo>
                        <a:pt x="266" y="558"/>
                      </a:lnTo>
                      <a:lnTo>
                        <a:pt x="251" y="557"/>
                      </a:lnTo>
                      <a:lnTo>
                        <a:pt x="237" y="555"/>
                      </a:lnTo>
                      <a:lnTo>
                        <a:pt x="224" y="553"/>
                      </a:lnTo>
                      <a:lnTo>
                        <a:pt x="211" y="550"/>
                      </a:lnTo>
                      <a:lnTo>
                        <a:pt x="197" y="545"/>
                      </a:lnTo>
                      <a:lnTo>
                        <a:pt x="184" y="541"/>
                      </a:lnTo>
                      <a:lnTo>
                        <a:pt x="171" y="537"/>
                      </a:lnTo>
                      <a:lnTo>
                        <a:pt x="160" y="530"/>
                      </a:lnTo>
                      <a:lnTo>
                        <a:pt x="147" y="524"/>
                      </a:lnTo>
                      <a:lnTo>
                        <a:pt x="135" y="518"/>
                      </a:lnTo>
                      <a:lnTo>
                        <a:pt x="124" y="510"/>
                      </a:lnTo>
                      <a:lnTo>
                        <a:pt x="102" y="494"/>
                      </a:lnTo>
                      <a:lnTo>
                        <a:pt x="83" y="476"/>
                      </a:lnTo>
                      <a:lnTo>
                        <a:pt x="65" y="457"/>
                      </a:lnTo>
                      <a:lnTo>
                        <a:pt x="49" y="435"/>
                      </a:lnTo>
                      <a:lnTo>
                        <a:pt x="41" y="424"/>
                      </a:lnTo>
                      <a:lnTo>
                        <a:pt x="34" y="413"/>
                      </a:lnTo>
                      <a:lnTo>
                        <a:pt x="27" y="400"/>
                      </a:lnTo>
                      <a:lnTo>
                        <a:pt x="22" y="388"/>
                      </a:lnTo>
                      <a:lnTo>
                        <a:pt x="17" y="376"/>
                      </a:lnTo>
                      <a:lnTo>
                        <a:pt x="13" y="363"/>
                      </a:lnTo>
                      <a:lnTo>
                        <a:pt x="8" y="349"/>
                      </a:lnTo>
                      <a:lnTo>
                        <a:pt x="5" y="336"/>
                      </a:lnTo>
                      <a:lnTo>
                        <a:pt x="3" y="323"/>
                      </a:lnTo>
                      <a:lnTo>
                        <a:pt x="1" y="309"/>
                      </a:lnTo>
                      <a:lnTo>
                        <a:pt x="0" y="294"/>
                      </a:lnTo>
                      <a:lnTo>
                        <a:pt x="0" y="280"/>
                      </a:lnTo>
                      <a:lnTo>
                        <a:pt x="0" y="280"/>
                      </a:lnTo>
                      <a:lnTo>
                        <a:pt x="0" y="265"/>
                      </a:lnTo>
                      <a:lnTo>
                        <a:pt x="1" y="251"/>
                      </a:lnTo>
                      <a:lnTo>
                        <a:pt x="2" y="238"/>
                      </a:lnTo>
                      <a:lnTo>
                        <a:pt x="5" y="224"/>
                      </a:lnTo>
                      <a:lnTo>
                        <a:pt x="7" y="210"/>
                      </a:lnTo>
                      <a:lnTo>
                        <a:pt x="12" y="197"/>
                      </a:lnTo>
                      <a:lnTo>
                        <a:pt x="16" y="185"/>
                      </a:lnTo>
                      <a:lnTo>
                        <a:pt x="21" y="172"/>
                      </a:lnTo>
                      <a:lnTo>
                        <a:pt x="26" y="159"/>
                      </a:lnTo>
                      <a:lnTo>
                        <a:pt x="33" y="147"/>
                      </a:lnTo>
                      <a:lnTo>
                        <a:pt x="39" y="136"/>
                      </a:lnTo>
                      <a:lnTo>
                        <a:pt x="47" y="124"/>
                      </a:lnTo>
                      <a:lnTo>
                        <a:pt x="55" y="114"/>
                      </a:lnTo>
                      <a:lnTo>
                        <a:pt x="63" y="103"/>
                      </a:lnTo>
                      <a:lnTo>
                        <a:pt x="72" y="92"/>
                      </a:lnTo>
                      <a:lnTo>
                        <a:pt x="82" y="83"/>
                      </a:lnTo>
                      <a:lnTo>
                        <a:pt x="91" y="73"/>
                      </a:lnTo>
                      <a:lnTo>
                        <a:pt x="101" y="65"/>
                      </a:lnTo>
                      <a:lnTo>
                        <a:pt x="112" y="56"/>
                      </a:lnTo>
                      <a:lnTo>
                        <a:pt x="123" y="48"/>
                      </a:lnTo>
                      <a:lnTo>
                        <a:pt x="135" y="40"/>
                      </a:lnTo>
                      <a:lnTo>
                        <a:pt x="147" y="34"/>
                      </a:lnTo>
                      <a:lnTo>
                        <a:pt x="159" y="28"/>
                      </a:lnTo>
                      <a:lnTo>
                        <a:pt x="171" y="22"/>
                      </a:lnTo>
                      <a:lnTo>
                        <a:pt x="184" y="17"/>
                      </a:lnTo>
                      <a:lnTo>
                        <a:pt x="197" y="13"/>
                      </a:lnTo>
                      <a:lnTo>
                        <a:pt x="211" y="8"/>
                      </a:lnTo>
                      <a:lnTo>
                        <a:pt x="225" y="5"/>
                      </a:lnTo>
                      <a:lnTo>
                        <a:pt x="238" y="3"/>
                      </a:lnTo>
                      <a:lnTo>
                        <a:pt x="252" y="1"/>
                      </a:lnTo>
                      <a:lnTo>
                        <a:pt x="266" y="0"/>
                      </a:lnTo>
                      <a:lnTo>
                        <a:pt x="281" y="0"/>
                      </a:lnTo>
                      <a:lnTo>
                        <a:pt x="281" y="0"/>
                      </a:lnTo>
                      <a:lnTo>
                        <a:pt x="295" y="0"/>
                      </a:lnTo>
                      <a:lnTo>
                        <a:pt x="309" y="1"/>
                      </a:lnTo>
                      <a:lnTo>
                        <a:pt x="323" y="3"/>
                      </a:lnTo>
                      <a:lnTo>
                        <a:pt x="336" y="5"/>
                      </a:lnTo>
                      <a:lnTo>
                        <a:pt x="350" y="8"/>
                      </a:lnTo>
                      <a:lnTo>
                        <a:pt x="363" y="12"/>
                      </a:lnTo>
                      <a:lnTo>
                        <a:pt x="377" y="16"/>
                      </a:lnTo>
                      <a:lnTo>
                        <a:pt x="390" y="21"/>
                      </a:lnTo>
                      <a:lnTo>
                        <a:pt x="401" y="27"/>
                      </a:lnTo>
                      <a:lnTo>
                        <a:pt x="414" y="33"/>
                      </a:lnTo>
                      <a:lnTo>
                        <a:pt x="426" y="40"/>
                      </a:lnTo>
                      <a:lnTo>
                        <a:pt x="437" y="47"/>
                      </a:lnTo>
                      <a:lnTo>
                        <a:pt x="448" y="55"/>
                      </a:lnTo>
                      <a:lnTo>
                        <a:pt x="458" y="63"/>
                      </a:lnTo>
                      <a:lnTo>
                        <a:pt x="478" y="81"/>
                      </a:lnTo>
                      <a:lnTo>
                        <a:pt x="496" y="101"/>
                      </a:lnTo>
                      <a:lnTo>
                        <a:pt x="505" y="111"/>
                      </a:lnTo>
                      <a:lnTo>
                        <a:pt x="512" y="122"/>
                      </a:lnTo>
                      <a:lnTo>
                        <a:pt x="520" y="134"/>
                      </a:lnTo>
                      <a:lnTo>
                        <a:pt x="527" y="145"/>
                      </a:lnTo>
                      <a:lnTo>
                        <a:pt x="533" y="157"/>
                      </a:lnTo>
                      <a:lnTo>
                        <a:pt x="539" y="170"/>
                      </a:lnTo>
                      <a:lnTo>
                        <a:pt x="544" y="182"/>
                      </a:lnTo>
                      <a:lnTo>
                        <a:pt x="549" y="195"/>
                      </a:lnTo>
                      <a:lnTo>
                        <a:pt x="552" y="209"/>
                      </a:lnTo>
                      <a:lnTo>
                        <a:pt x="555" y="222"/>
                      </a:lnTo>
                      <a:lnTo>
                        <a:pt x="558" y="236"/>
                      </a:lnTo>
                      <a:lnTo>
                        <a:pt x="559" y="249"/>
                      </a:lnTo>
                      <a:lnTo>
                        <a:pt x="560" y="264"/>
                      </a:lnTo>
                      <a:lnTo>
                        <a:pt x="561" y="278"/>
                      </a:lnTo>
                      <a:lnTo>
                        <a:pt x="561" y="27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9F55"/>
                    </a:gs>
                    <a:gs pos="100000">
                      <a:srgbClr val="FFC655"/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 dirty="0">
                    <a:cs typeface="微软雅黑" panose="020B0503020204020204" charset="-122"/>
                    <a:sym typeface="+mn-lt"/>
                  </a:endParaRPr>
                </a:p>
              </p:txBody>
            </p:sp>
            <p:sp>
              <p:nvSpPr>
                <p:cNvPr id="151" name="矩形 150"/>
                <p:cNvSpPr/>
                <p:nvPr/>
              </p:nvSpPr>
              <p:spPr>
                <a:xfrm>
                  <a:off x="3213627" y="4117320"/>
                  <a:ext cx="54373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流程</a:t>
                  </a:r>
                  <a:endPara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团队</a:t>
                  </a:r>
                  <a:endParaRPr lang="zh-CN" altLang="en-US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157" name="组合 156"/>
            <p:cNvGrpSpPr/>
            <p:nvPr/>
          </p:nvGrpSpPr>
          <p:grpSpPr>
            <a:xfrm>
              <a:off x="2921505" y="4865640"/>
              <a:ext cx="6593812" cy="781104"/>
              <a:chOff x="2901592" y="3998568"/>
              <a:chExt cx="6593812" cy="781104"/>
            </a:xfrm>
          </p:grpSpPr>
          <p:grpSp>
            <p:nvGrpSpPr>
              <p:cNvPr id="158" name="组合 157"/>
              <p:cNvGrpSpPr/>
              <p:nvPr/>
            </p:nvGrpSpPr>
            <p:grpSpPr>
              <a:xfrm>
                <a:off x="2901592" y="3998568"/>
                <a:ext cx="3056342" cy="781104"/>
                <a:chOff x="845420" y="3981055"/>
                <a:chExt cx="3056342" cy="781104"/>
              </a:xfrm>
            </p:grpSpPr>
            <p:sp>
              <p:nvSpPr>
                <p:cNvPr id="163" name="矩形 162"/>
                <p:cNvSpPr/>
                <p:nvPr/>
              </p:nvSpPr>
              <p:spPr>
                <a:xfrm>
                  <a:off x="845420" y="4217719"/>
                  <a:ext cx="219112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CN" altLang="en-US" sz="1400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重新设计工作方式</a:t>
                  </a:r>
                  <a:endPara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  <p:sp>
              <p:nvSpPr>
                <p:cNvPr id="164" name="Freeform 5"/>
                <p:cNvSpPr/>
                <p:nvPr/>
              </p:nvSpPr>
              <p:spPr bwMode="auto">
                <a:xfrm>
                  <a:off x="3120658" y="3981055"/>
                  <a:ext cx="781104" cy="781104"/>
                </a:xfrm>
                <a:custGeom>
                  <a:avLst/>
                  <a:gdLst>
                    <a:gd name="T0" fmla="*/ 561 w 561"/>
                    <a:gd name="T1" fmla="*/ 293 h 559"/>
                    <a:gd name="T2" fmla="*/ 556 w 561"/>
                    <a:gd name="T3" fmla="*/ 334 h 559"/>
                    <a:gd name="T4" fmla="*/ 544 w 561"/>
                    <a:gd name="T5" fmla="*/ 375 h 559"/>
                    <a:gd name="T6" fmla="*/ 527 w 561"/>
                    <a:gd name="T7" fmla="*/ 412 h 559"/>
                    <a:gd name="T8" fmla="*/ 505 w 561"/>
                    <a:gd name="T9" fmla="*/ 446 h 559"/>
                    <a:gd name="T10" fmla="*/ 478 w 561"/>
                    <a:gd name="T11" fmla="*/ 476 h 559"/>
                    <a:gd name="T12" fmla="*/ 447 w 561"/>
                    <a:gd name="T13" fmla="*/ 503 h 559"/>
                    <a:gd name="T14" fmla="*/ 413 w 561"/>
                    <a:gd name="T15" fmla="*/ 525 h 559"/>
                    <a:gd name="T16" fmla="*/ 376 w 561"/>
                    <a:gd name="T17" fmla="*/ 542 h 559"/>
                    <a:gd name="T18" fmla="*/ 336 w 561"/>
                    <a:gd name="T19" fmla="*/ 554 h 559"/>
                    <a:gd name="T20" fmla="*/ 295 w 561"/>
                    <a:gd name="T21" fmla="*/ 559 h 559"/>
                    <a:gd name="T22" fmla="*/ 266 w 561"/>
                    <a:gd name="T23" fmla="*/ 558 h 559"/>
                    <a:gd name="T24" fmla="*/ 224 w 561"/>
                    <a:gd name="T25" fmla="*/ 553 h 559"/>
                    <a:gd name="T26" fmla="*/ 184 w 561"/>
                    <a:gd name="T27" fmla="*/ 541 h 559"/>
                    <a:gd name="T28" fmla="*/ 147 w 561"/>
                    <a:gd name="T29" fmla="*/ 524 h 559"/>
                    <a:gd name="T30" fmla="*/ 102 w 561"/>
                    <a:gd name="T31" fmla="*/ 494 h 559"/>
                    <a:gd name="T32" fmla="*/ 49 w 561"/>
                    <a:gd name="T33" fmla="*/ 435 h 559"/>
                    <a:gd name="T34" fmla="*/ 27 w 561"/>
                    <a:gd name="T35" fmla="*/ 400 h 559"/>
                    <a:gd name="T36" fmla="*/ 13 w 561"/>
                    <a:gd name="T37" fmla="*/ 363 h 559"/>
                    <a:gd name="T38" fmla="*/ 3 w 561"/>
                    <a:gd name="T39" fmla="*/ 323 h 559"/>
                    <a:gd name="T40" fmla="*/ 0 w 561"/>
                    <a:gd name="T41" fmla="*/ 280 h 559"/>
                    <a:gd name="T42" fmla="*/ 1 w 561"/>
                    <a:gd name="T43" fmla="*/ 251 h 559"/>
                    <a:gd name="T44" fmla="*/ 7 w 561"/>
                    <a:gd name="T45" fmla="*/ 210 h 559"/>
                    <a:gd name="T46" fmla="*/ 21 w 561"/>
                    <a:gd name="T47" fmla="*/ 172 h 559"/>
                    <a:gd name="T48" fmla="*/ 39 w 561"/>
                    <a:gd name="T49" fmla="*/ 136 h 559"/>
                    <a:gd name="T50" fmla="*/ 63 w 561"/>
                    <a:gd name="T51" fmla="*/ 103 h 559"/>
                    <a:gd name="T52" fmla="*/ 91 w 561"/>
                    <a:gd name="T53" fmla="*/ 73 h 559"/>
                    <a:gd name="T54" fmla="*/ 123 w 561"/>
                    <a:gd name="T55" fmla="*/ 48 h 559"/>
                    <a:gd name="T56" fmla="*/ 159 w 561"/>
                    <a:gd name="T57" fmla="*/ 28 h 559"/>
                    <a:gd name="T58" fmla="*/ 197 w 561"/>
                    <a:gd name="T59" fmla="*/ 13 h 559"/>
                    <a:gd name="T60" fmla="*/ 238 w 561"/>
                    <a:gd name="T61" fmla="*/ 3 h 559"/>
                    <a:gd name="T62" fmla="*/ 281 w 561"/>
                    <a:gd name="T63" fmla="*/ 0 h 559"/>
                    <a:gd name="T64" fmla="*/ 309 w 561"/>
                    <a:gd name="T65" fmla="*/ 1 h 559"/>
                    <a:gd name="T66" fmla="*/ 350 w 561"/>
                    <a:gd name="T67" fmla="*/ 8 h 559"/>
                    <a:gd name="T68" fmla="*/ 390 w 561"/>
                    <a:gd name="T69" fmla="*/ 21 h 559"/>
                    <a:gd name="T70" fmla="*/ 426 w 561"/>
                    <a:gd name="T71" fmla="*/ 40 h 559"/>
                    <a:gd name="T72" fmla="*/ 458 w 561"/>
                    <a:gd name="T73" fmla="*/ 63 h 559"/>
                    <a:gd name="T74" fmla="*/ 505 w 561"/>
                    <a:gd name="T75" fmla="*/ 111 h 559"/>
                    <a:gd name="T76" fmla="*/ 527 w 561"/>
                    <a:gd name="T77" fmla="*/ 145 h 559"/>
                    <a:gd name="T78" fmla="*/ 544 w 561"/>
                    <a:gd name="T79" fmla="*/ 182 h 559"/>
                    <a:gd name="T80" fmla="*/ 555 w 561"/>
                    <a:gd name="T81" fmla="*/ 222 h 559"/>
                    <a:gd name="T82" fmla="*/ 560 w 561"/>
                    <a:gd name="T83" fmla="*/ 264 h 5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561" h="559">
                      <a:moveTo>
                        <a:pt x="561" y="278"/>
                      </a:moveTo>
                      <a:lnTo>
                        <a:pt x="561" y="278"/>
                      </a:lnTo>
                      <a:lnTo>
                        <a:pt x="561" y="293"/>
                      </a:lnTo>
                      <a:lnTo>
                        <a:pt x="560" y="307"/>
                      </a:lnTo>
                      <a:lnTo>
                        <a:pt x="558" y="320"/>
                      </a:lnTo>
                      <a:lnTo>
                        <a:pt x="556" y="334"/>
                      </a:lnTo>
                      <a:lnTo>
                        <a:pt x="553" y="348"/>
                      </a:lnTo>
                      <a:lnTo>
                        <a:pt x="549" y="361"/>
                      </a:lnTo>
                      <a:lnTo>
                        <a:pt x="544" y="375"/>
                      </a:lnTo>
                      <a:lnTo>
                        <a:pt x="539" y="387"/>
                      </a:lnTo>
                      <a:lnTo>
                        <a:pt x="534" y="400"/>
                      </a:lnTo>
                      <a:lnTo>
                        <a:pt x="527" y="412"/>
                      </a:lnTo>
                      <a:lnTo>
                        <a:pt x="520" y="423"/>
                      </a:lnTo>
                      <a:lnTo>
                        <a:pt x="513" y="435"/>
                      </a:lnTo>
                      <a:lnTo>
                        <a:pt x="505" y="446"/>
                      </a:lnTo>
                      <a:lnTo>
                        <a:pt x="496" y="456"/>
                      </a:lnTo>
                      <a:lnTo>
                        <a:pt x="488" y="467"/>
                      </a:lnTo>
                      <a:lnTo>
                        <a:pt x="478" y="476"/>
                      </a:lnTo>
                      <a:lnTo>
                        <a:pt x="469" y="486"/>
                      </a:lnTo>
                      <a:lnTo>
                        <a:pt x="458" y="495"/>
                      </a:lnTo>
                      <a:lnTo>
                        <a:pt x="447" y="503"/>
                      </a:lnTo>
                      <a:lnTo>
                        <a:pt x="437" y="511"/>
                      </a:lnTo>
                      <a:lnTo>
                        <a:pt x="425" y="519"/>
                      </a:lnTo>
                      <a:lnTo>
                        <a:pt x="413" y="525"/>
                      </a:lnTo>
                      <a:lnTo>
                        <a:pt x="401" y="532"/>
                      </a:lnTo>
                      <a:lnTo>
                        <a:pt x="389" y="537"/>
                      </a:lnTo>
                      <a:lnTo>
                        <a:pt x="376" y="542"/>
                      </a:lnTo>
                      <a:lnTo>
                        <a:pt x="363" y="546"/>
                      </a:lnTo>
                      <a:lnTo>
                        <a:pt x="350" y="551"/>
                      </a:lnTo>
                      <a:lnTo>
                        <a:pt x="336" y="554"/>
                      </a:lnTo>
                      <a:lnTo>
                        <a:pt x="323" y="556"/>
                      </a:lnTo>
                      <a:lnTo>
                        <a:pt x="309" y="558"/>
                      </a:lnTo>
                      <a:lnTo>
                        <a:pt x="295" y="559"/>
                      </a:lnTo>
                      <a:lnTo>
                        <a:pt x="280" y="559"/>
                      </a:lnTo>
                      <a:lnTo>
                        <a:pt x="280" y="559"/>
                      </a:lnTo>
                      <a:lnTo>
                        <a:pt x="266" y="558"/>
                      </a:lnTo>
                      <a:lnTo>
                        <a:pt x="251" y="557"/>
                      </a:lnTo>
                      <a:lnTo>
                        <a:pt x="237" y="555"/>
                      </a:lnTo>
                      <a:lnTo>
                        <a:pt x="224" y="553"/>
                      </a:lnTo>
                      <a:lnTo>
                        <a:pt x="211" y="550"/>
                      </a:lnTo>
                      <a:lnTo>
                        <a:pt x="197" y="545"/>
                      </a:lnTo>
                      <a:lnTo>
                        <a:pt x="184" y="541"/>
                      </a:lnTo>
                      <a:lnTo>
                        <a:pt x="171" y="537"/>
                      </a:lnTo>
                      <a:lnTo>
                        <a:pt x="160" y="530"/>
                      </a:lnTo>
                      <a:lnTo>
                        <a:pt x="147" y="524"/>
                      </a:lnTo>
                      <a:lnTo>
                        <a:pt x="135" y="518"/>
                      </a:lnTo>
                      <a:lnTo>
                        <a:pt x="124" y="510"/>
                      </a:lnTo>
                      <a:lnTo>
                        <a:pt x="102" y="494"/>
                      </a:lnTo>
                      <a:lnTo>
                        <a:pt x="83" y="476"/>
                      </a:lnTo>
                      <a:lnTo>
                        <a:pt x="65" y="457"/>
                      </a:lnTo>
                      <a:lnTo>
                        <a:pt x="49" y="435"/>
                      </a:lnTo>
                      <a:lnTo>
                        <a:pt x="41" y="424"/>
                      </a:lnTo>
                      <a:lnTo>
                        <a:pt x="34" y="413"/>
                      </a:lnTo>
                      <a:lnTo>
                        <a:pt x="27" y="400"/>
                      </a:lnTo>
                      <a:lnTo>
                        <a:pt x="22" y="388"/>
                      </a:lnTo>
                      <a:lnTo>
                        <a:pt x="17" y="376"/>
                      </a:lnTo>
                      <a:lnTo>
                        <a:pt x="13" y="363"/>
                      </a:lnTo>
                      <a:lnTo>
                        <a:pt x="8" y="349"/>
                      </a:lnTo>
                      <a:lnTo>
                        <a:pt x="5" y="336"/>
                      </a:lnTo>
                      <a:lnTo>
                        <a:pt x="3" y="323"/>
                      </a:lnTo>
                      <a:lnTo>
                        <a:pt x="1" y="309"/>
                      </a:lnTo>
                      <a:lnTo>
                        <a:pt x="0" y="294"/>
                      </a:lnTo>
                      <a:lnTo>
                        <a:pt x="0" y="280"/>
                      </a:lnTo>
                      <a:lnTo>
                        <a:pt x="0" y="280"/>
                      </a:lnTo>
                      <a:lnTo>
                        <a:pt x="0" y="265"/>
                      </a:lnTo>
                      <a:lnTo>
                        <a:pt x="1" y="251"/>
                      </a:lnTo>
                      <a:lnTo>
                        <a:pt x="2" y="238"/>
                      </a:lnTo>
                      <a:lnTo>
                        <a:pt x="5" y="224"/>
                      </a:lnTo>
                      <a:lnTo>
                        <a:pt x="7" y="210"/>
                      </a:lnTo>
                      <a:lnTo>
                        <a:pt x="12" y="197"/>
                      </a:lnTo>
                      <a:lnTo>
                        <a:pt x="16" y="185"/>
                      </a:lnTo>
                      <a:lnTo>
                        <a:pt x="21" y="172"/>
                      </a:lnTo>
                      <a:lnTo>
                        <a:pt x="26" y="159"/>
                      </a:lnTo>
                      <a:lnTo>
                        <a:pt x="33" y="147"/>
                      </a:lnTo>
                      <a:lnTo>
                        <a:pt x="39" y="136"/>
                      </a:lnTo>
                      <a:lnTo>
                        <a:pt x="47" y="124"/>
                      </a:lnTo>
                      <a:lnTo>
                        <a:pt x="55" y="114"/>
                      </a:lnTo>
                      <a:lnTo>
                        <a:pt x="63" y="103"/>
                      </a:lnTo>
                      <a:lnTo>
                        <a:pt x="72" y="92"/>
                      </a:lnTo>
                      <a:lnTo>
                        <a:pt x="82" y="83"/>
                      </a:lnTo>
                      <a:lnTo>
                        <a:pt x="91" y="73"/>
                      </a:lnTo>
                      <a:lnTo>
                        <a:pt x="101" y="65"/>
                      </a:lnTo>
                      <a:lnTo>
                        <a:pt x="112" y="56"/>
                      </a:lnTo>
                      <a:lnTo>
                        <a:pt x="123" y="48"/>
                      </a:lnTo>
                      <a:lnTo>
                        <a:pt x="135" y="40"/>
                      </a:lnTo>
                      <a:lnTo>
                        <a:pt x="147" y="34"/>
                      </a:lnTo>
                      <a:lnTo>
                        <a:pt x="159" y="28"/>
                      </a:lnTo>
                      <a:lnTo>
                        <a:pt x="171" y="22"/>
                      </a:lnTo>
                      <a:lnTo>
                        <a:pt x="184" y="17"/>
                      </a:lnTo>
                      <a:lnTo>
                        <a:pt x="197" y="13"/>
                      </a:lnTo>
                      <a:lnTo>
                        <a:pt x="211" y="8"/>
                      </a:lnTo>
                      <a:lnTo>
                        <a:pt x="225" y="5"/>
                      </a:lnTo>
                      <a:lnTo>
                        <a:pt x="238" y="3"/>
                      </a:lnTo>
                      <a:lnTo>
                        <a:pt x="252" y="1"/>
                      </a:lnTo>
                      <a:lnTo>
                        <a:pt x="266" y="0"/>
                      </a:lnTo>
                      <a:lnTo>
                        <a:pt x="281" y="0"/>
                      </a:lnTo>
                      <a:lnTo>
                        <a:pt x="281" y="0"/>
                      </a:lnTo>
                      <a:lnTo>
                        <a:pt x="295" y="0"/>
                      </a:lnTo>
                      <a:lnTo>
                        <a:pt x="309" y="1"/>
                      </a:lnTo>
                      <a:lnTo>
                        <a:pt x="323" y="3"/>
                      </a:lnTo>
                      <a:lnTo>
                        <a:pt x="336" y="5"/>
                      </a:lnTo>
                      <a:lnTo>
                        <a:pt x="350" y="8"/>
                      </a:lnTo>
                      <a:lnTo>
                        <a:pt x="363" y="12"/>
                      </a:lnTo>
                      <a:lnTo>
                        <a:pt x="377" y="16"/>
                      </a:lnTo>
                      <a:lnTo>
                        <a:pt x="390" y="21"/>
                      </a:lnTo>
                      <a:lnTo>
                        <a:pt x="401" y="27"/>
                      </a:lnTo>
                      <a:lnTo>
                        <a:pt x="414" y="33"/>
                      </a:lnTo>
                      <a:lnTo>
                        <a:pt x="426" y="40"/>
                      </a:lnTo>
                      <a:lnTo>
                        <a:pt x="437" y="47"/>
                      </a:lnTo>
                      <a:lnTo>
                        <a:pt x="448" y="55"/>
                      </a:lnTo>
                      <a:lnTo>
                        <a:pt x="458" y="63"/>
                      </a:lnTo>
                      <a:lnTo>
                        <a:pt x="478" y="81"/>
                      </a:lnTo>
                      <a:lnTo>
                        <a:pt x="496" y="101"/>
                      </a:lnTo>
                      <a:lnTo>
                        <a:pt x="505" y="111"/>
                      </a:lnTo>
                      <a:lnTo>
                        <a:pt x="512" y="122"/>
                      </a:lnTo>
                      <a:lnTo>
                        <a:pt x="520" y="134"/>
                      </a:lnTo>
                      <a:lnTo>
                        <a:pt x="527" y="145"/>
                      </a:lnTo>
                      <a:lnTo>
                        <a:pt x="533" y="157"/>
                      </a:lnTo>
                      <a:lnTo>
                        <a:pt x="539" y="170"/>
                      </a:lnTo>
                      <a:lnTo>
                        <a:pt x="544" y="182"/>
                      </a:lnTo>
                      <a:lnTo>
                        <a:pt x="549" y="195"/>
                      </a:lnTo>
                      <a:lnTo>
                        <a:pt x="552" y="209"/>
                      </a:lnTo>
                      <a:lnTo>
                        <a:pt x="555" y="222"/>
                      </a:lnTo>
                      <a:lnTo>
                        <a:pt x="558" y="236"/>
                      </a:lnTo>
                      <a:lnTo>
                        <a:pt x="559" y="249"/>
                      </a:lnTo>
                      <a:lnTo>
                        <a:pt x="560" y="264"/>
                      </a:lnTo>
                      <a:lnTo>
                        <a:pt x="561" y="278"/>
                      </a:lnTo>
                      <a:lnTo>
                        <a:pt x="561" y="27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9F55"/>
                    </a:gs>
                    <a:gs pos="100000">
                      <a:srgbClr val="FFC655"/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 dirty="0">
                    <a:cs typeface="微软雅黑" panose="020B0503020204020204" charset="-122"/>
                    <a:sym typeface="+mn-lt"/>
                  </a:endParaRPr>
                </a:p>
              </p:txBody>
            </p:sp>
            <p:sp>
              <p:nvSpPr>
                <p:cNvPr id="165" name="矩形 164"/>
                <p:cNvSpPr/>
                <p:nvPr/>
              </p:nvSpPr>
              <p:spPr>
                <a:xfrm>
                  <a:off x="3239341" y="4117320"/>
                  <a:ext cx="54373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变革</a:t>
                  </a:r>
                  <a:endPara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团队</a:t>
                  </a:r>
                  <a:endParaRPr lang="zh-CN" altLang="en-US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59" name="组合 158"/>
              <p:cNvGrpSpPr/>
              <p:nvPr/>
            </p:nvGrpSpPr>
            <p:grpSpPr>
              <a:xfrm>
                <a:off x="6216232" y="3998568"/>
                <a:ext cx="3279172" cy="781104"/>
                <a:chOff x="3120658" y="3981055"/>
                <a:chExt cx="3279172" cy="781104"/>
              </a:xfrm>
            </p:grpSpPr>
            <p:sp>
              <p:nvSpPr>
                <p:cNvPr id="160" name="矩形 159"/>
                <p:cNvSpPr/>
                <p:nvPr/>
              </p:nvSpPr>
              <p:spPr>
                <a:xfrm>
                  <a:off x="3932484" y="4217719"/>
                  <a:ext cx="2467346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400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自我管理的工作团队</a:t>
                  </a:r>
                  <a:endPara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  <p:sp>
              <p:nvSpPr>
                <p:cNvPr id="161" name="Freeform 5"/>
                <p:cNvSpPr/>
                <p:nvPr/>
              </p:nvSpPr>
              <p:spPr bwMode="auto">
                <a:xfrm>
                  <a:off x="3120658" y="3981055"/>
                  <a:ext cx="781104" cy="781104"/>
                </a:xfrm>
                <a:custGeom>
                  <a:avLst/>
                  <a:gdLst>
                    <a:gd name="T0" fmla="*/ 561 w 561"/>
                    <a:gd name="T1" fmla="*/ 293 h 559"/>
                    <a:gd name="T2" fmla="*/ 556 w 561"/>
                    <a:gd name="T3" fmla="*/ 334 h 559"/>
                    <a:gd name="T4" fmla="*/ 544 w 561"/>
                    <a:gd name="T5" fmla="*/ 375 h 559"/>
                    <a:gd name="T6" fmla="*/ 527 w 561"/>
                    <a:gd name="T7" fmla="*/ 412 h 559"/>
                    <a:gd name="T8" fmla="*/ 505 w 561"/>
                    <a:gd name="T9" fmla="*/ 446 h 559"/>
                    <a:gd name="T10" fmla="*/ 478 w 561"/>
                    <a:gd name="T11" fmla="*/ 476 h 559"/>
                    <a:gd name="T12" fmla="*/ 447 w 561"/>
                    <a:gd name="T13" fmla="*/ 503 h 559"/>
                    <a:gd name="T14" fmla="*/ 413 w 561"/>
                    <a:gd name="T15" fmla="*/ 525 h 559"/>
                    <a:gd name="T16" fmla="*/ 376 w 561"/>
                    <a:gd name="T17" fmla="*/ 542 h 559"/>
                    <a:gd name="T18" fmla="*/ 336 w 561"/>
                    <a:gd name="T19" fmla="*/ 554 h 559"/>
                    <a:gd name="T20" fmla="*/ 295 w 561"/>
                    <a:gd name="T21" fmla="*/ 559 h 559"/>
                    <a:gd name="T22" fmla="*/ 266 w 561"/>
                    <a:gd name="T23" fmla="*/ 558 h 559"/>
                    <a:gd name="T24" fmla="*/ 224 w 561"/>
                    <a:gd name="T25" fmla="*/ 553 h 559"/>
                    <a:gd name="T26" fmla="*/ 184 w 561"/>
                    <a:gd name="T27" fmla="*/ 541 h 559"/>
                    <a:gd name="T28" fmla="*/ 147 w 561"/>
                    <a:gd name="T29" fmla="*/ 524 h 559"/>
                    <a:gd name="T30" fmla="*/ 102 w 561"/>
                    <a:gd name="T31" fmla="*/ 494 h 559"/>
                    <a:gd name="T32" fmla="*/ 49 w 561"/>
                    <a:gd name="T33" fmla="*/ 435 h 559"/>
                    <a:gd name="T34" fmla="*/ 27 w 561"/>
                    <a:gd name="T35" fmla="*/ 400 h 559"/>
                    <a:gd name="T36" fmla="*/ 13 w 561"/>
                    <a:gd name="T37" fmla="*/ 363 h 559"/>
                    <a:gd name="T38" fmla="*/ 3 w 561"/>
                    <a:gd name="T39" fmla="*/ 323 h 559"/>
                    <a:gd name="T40" fmla="*/ 0 w 561"/>
                    <a:gd name="T41" fmla="*/ 280 h 559"/>
                    <a:gd name="T42" fmla="*/ 1 w 561"/>
                    <a:gd name="T43" fmla="*/ 251 h 559"/>
                    <a:gd name="T44" fmla="*/ 7 w 561"/>
                    <a:gd name="T45" fmla="*/ 210 h 559"/>
                    <a:gd name="T46" fmla="*/ 21 w 561"/>
                    <a:gd name="T47" fmla="*/ 172 h 559"/>
                    <a:gd name="T48" fmla="*/ 39 w 561"/>
                    <a:gd name="T49" fmla="*/ 136 h 559"/>
                    <a:gd name="T50" fmla="*/ 63 w 561"/>
                    <a:gd name="T51" fmla="*/ 103 h 559"/>
                    <a:gd name="T52" fmla="*/ 91 w 561"/>
                    <a:gd name="T53" fmla="*/ 73 h 559"/>
                    <a:gd name="T54" fmla="*/ 123 w 561"/>
                    <a:gd name="T55" fmla="*/ 48 h 559"/>
                    <a:gd name="T56" fmla="*/ 159 w 561"/>
                    <a:gd name="T57" fmla="*/ 28 h 559"/>
                    <a:gd name="T58" fmla="*/ 197 w 561"/>
                    <a:gd name="T59" fmla="*/ 13 h 559"/>
                    <a:gd name="T60" fmla="*/ 238 w 561"/>
                    <a:gd name="T61" fmla="*/ 3 h 559"/>
                    <a:gd name="T62" fmla="*/ 281 w 561"/>
                    <a:gd name="T63" fmla="*/ 0 h 559"/>
                    <a:gd name="T64" fmla="*/ 309 w 561"/>
                    <a:gd name="T65" fmla="*/ 1 h 559"/>
                    <a:gd name="T66" fmla="*/ 350 w 561"/>
                    <a:gd name="T67" fmla="*/ 8 h 559"/>
                    <a:gd name="T68" fmla="*/ 390 w 561"/>
                    <a:gd name="T69" fmla="*/ 21 h 559"/>
                    <a:gd name="T70" fmla="*/ 426 w 561"/>
                    <a:gd name="T71" fmla="*/ 40 h 559"/>
                    <a:gd name="T72" fmla="*/ 458 w 561"/>
                    <a:gd name="T73" fmla="*/ 63 h 559"/>
                    <a:gd name="T74" fmla="*/ 505 w 561"/>
                    <a:gd name="T75" fmla="*/ 111 h 559"/>
                    <a:gd name="T76" fmla="*/ 527 w 561"/>
                    <a:gd name="T77" fmla="*/ 145 h 559"/>
                    <a:gd name="T78" fmla="*/ 544 w 561"/>
                    <a:gd name="T79" fmla="*/ 182 h 559"/>
                    <a:gd name="T80" fmla="*/ 555 w 561"/>
                    <a:gd name="T81" fmla="*/ 222 h 559"/>
                    <a:gd name="T82" fmla="*/ 560 w 561"/>
                    <a:gd name="T83" fmla="*/ 264 h 5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561" h="559">
                      <a:moveTo>
                        <a:pt x="561" y="278"/>
                      </a:moveTo>
                      <a:lnTo>
                        <a:pt x="561" y="278"/>
                      </a:lnTo>
                      <a:lnTo>
                        <a:pt x="561" y="293"/>
                      </a:lnTo>
                      <a:lnTo>
                        <a:pt x="560" y="307"/>
                      </a:lnTo>
                      <a:lnTo>
                        <a:pt x="558" y="320"/>
                      </a:lnTo>
                      <a:lnTo>
                        <a:pt x="556" y="334"/>
                      </a:lnTo>
                      <a:lnTo>
                        <a:pt x="553" y="348"/>
                      </a:lnTo>
                      <a:lnTo>
                        <a:pt x="549" y="361"/>
                      </a:lnTo>
                      <a:lnTo>
                        <a:pt x="544" y="375"/>
                      </a:lnTo>
                      <a:lnTo>
                        <a:pt x="539" y="387"/>
                      </a:lnTo>
                      <a:lnTo>
                        <a:pt x="534" y="400"/>
                      </a:lnTo>
                      <a:lnTo>
                        <a:pt x="527" y="412"/>
                      </a:lnTo>
                      <a:lnTo>
                        <a:pt x="520" y="423"/>
                      </a:lnTo>
                      <a:lnTo>
                        <a:pt x="513" y="435"/>
                      </a:lnTo>
                      <a:lnTo>
                        <a:pt x="505" y="446"/>
                      </a:lnTo>
                      <a:lnTo>
                        <a:pt x="496" y="456"/>
                      </a:lnTo>
                      <a:lnTo>
                        <a:pt x="488" y="467"/>
                      </a:lnTo>
                      <a:lnTo>
                        <a:pt x="478" y="476"/>
                      </a:lnTo>
                      <a:lnTo>
                        <a:pt x="469" y="486"/>
                      </a:lnTo>
                      <a:lnTo>
                        <a:pt x="458" y="495"/>
                      </a:lnTo>
                      <a:lnTo>
                        <a:pt x="447" y="503"/>
                      </a:lnTo>
                      <a:lnTo>
                        <a:pt x="437" y="511"/>
                      </a:lnTo>
                      <a:lnTo>
                        <a:pt x="425" y="519"/>
                      </a:lnTo>
                      <a:lnTo>
                        <a:pt x="413" y="525"/>
                      </a:lnTo>
                      <a:lnTo>
                        <a:pt x="401" y="532"/>
                      </a:lnTo>
                      <a:lnTo>
                        <a:pt x="389" y="537"/>
                      </a:lnTo>
                      <a:lnTo>
                        <a:pt x="376" y="542"/>
                      </a:lnTo>
                      <a:lnTo>
                        <a:pt x="363" y="546"/>
                      </a:lnTo>
                      <a:lnTo>
                        <a:pt x="350" y="551"/>
                      </a:lnTo>
                      <a:lnTo>
                        <a:pt x="336" y="554"/>
                      </a:lnTo>
                      <a:lnTo>
                        <a:pt x="323" y="556"/>
                      </a:lnTo>
                      <a:lnTo>
                        <a:pt x="309" y="558"/>
                      </a:lnTo>
                      <a:lnTo>
                        <a:pt x="295" y="559"/>
                      </a:lnTo>
                      <a:lnTo>
                        <a:pt x="280" y="559"/>
                      </a:lnTo>
                      <a:lnTo>
                        <a:pt x="280" y="559"/>
                      </a:lnTo>
                      <a:lnTo>
                        <a:pt x="266" y="558"/>
                      </a:lnTo>
                      <a:lnTo>
                        <a:pt x="251" y="557"/>
                      </a:lnTo>
                      <a:lnTo>
                        <a:pt x="237" y="555"/>
                      </a:lnTo>
                      <a:lnTo>
                        <a:pt x="224" y="553"/>
                      </a:lnTo>
                      <a:lnTo>
                        <a:pt x="211" y="550"/>
                      </a:lnTo>
                      <a:lnTo>
                        <a:pt x="197" y="545"/>
                      </a:lnTo>
                      <a:lnTo>
                        <a:pt x="184" y="541"/>
                      </a:lnTo>
                      <a:lnTo>
                        <a:pt x="171" y="537"/>
                      </a:lnTo>
                      <a:lnTo>
                        <a:pt x="160" y="530"/>
                      </a:lnTo>
                      <a:lnTo>
                        <a:pt x="147" y="524"/>
                      </a:lnTo>
                      <a:lnTo>
                        <a:pt x="135" y="518"/>
                      </a:lnTo>
                      <a:lnTo>
                        <a:pt x="124" y="510"/>
                      </a:lnTo>
                      <a:lnTo>
                        <a:pt x="102" y="494"/>
                      </a:lnTo>
                      <a:lnTo>
                        <a:pt x="83" y="476"/>
                      </a:lnTo>
                      <a:lnTo>
                        <a:pt x="65" y="457"/>
                      </a:lnTo>
                      <a:lnTo>
                        <a:pt x="49" y="435"/>
                      </a:lnTo>
                      <a:lnTo>
                        <a:pt x="41" y="424"/>
                      </a:lnTo>
                      <a:lnTo>
                        <a:pt x="34" y="413"/>
                      </a:lnTo>
                      <a:lnTo>
                        <a:pt x="27" y="400"/>
                      </a:lnTo>
                      <a:lnTo>
                        <a:pt x="22" y="388"/>
                      </a:lnTo>
                      <a:lnTo>
                        <a:pt x="17" y="376"/>
                      </a:lnTo>
                      <a:lnTo>
                        <a:pt x="13" y="363"/>
                      </a:lnTo>
                      <a:lnTo>
                        <a:pt x="8" y="349"/>
                      </a:lnTo>
                      <a:lnTo>
                        <a:pt x="5" y="336"/>
                      </a:lnTo>
                      <a:lnTo>
                        <a:pt x="3" y="323"/>
                      </a:lnTo>
                      <a:lnTo>
                        <a:pt x="1" y="309"/>
                      </a:lnTo>
                      <a:lnTo>
                        <a:pt x="0" y="294"/>
                      </a:lnTo>
                      <a:lnTo>
                        <a:pt x="0" y="280"/>
                      </a:lnTo>
                      <a:lnTo>
                        <a:pt x="0" y="280"/>
                      </a:lnTo>
                      <a:lnTo>
                        <a:pt x="0" y="265"/>
                      </a:lnTo>
                      <a:lnTo>
                        <a:pt x="1" y="251"/>
                      </a:lnTo>
                      <a:lnTo>
                        <a:pt x="2" y="238"/>
                      </a:lnTo>
                      <a:lnTo>
                        <a:pt x="5" y="224"/>
                      </a:lnTo>
                      <a:lnTo>
                        <a:pt x="7" y="210"/>
                      </a:lnTo>
                      <a:lnTo>
                        <a:pt x="12" y="197"/>
                      </a:lnTo>
                      <a:lnTo>
                        <a:pt x="16" y="185"/>
                      </a:lnTo>
                      <a:lnTo>
                        <a:pt x="21" y="172"/>
                      </a:lnTo>
                      <a:lnTo>
                        <a:pt x="26" y="159"/>
                      </a:lnTo>
                      <a:lnTo>
                        <a:pt x="33" y="147"/>
                      </a:lnTo>
                      <a:lnTo>
                        <a:pt x="39" y="136"/>
                      </a:lnTo>
                      <a:lnTo>
                        <a:pt x="47" y="124"/>
                      </a:lnTo>
                      <a:lnTo>
                        <a:pt x="55" y="114"/>
                      </a:lnTo>
                      <a:lnTo>
                        <a:pt x="63" y="103"/>
                      </a:lnTo>
                      <a:lnTo>
                        <a:pt x="72" y="92"/>
                      </a:lnTo>
                      <a:lnTo>
                        <a:pt x="82" y="83"/>
                      </a:lnTo>
                      <a:lnTo>
                        <a:pt x="91" y="73"/>
                      </a:lnTo>
                      <a:lnTo>
                        <a:pt x="101" y="65"/>
                      </a:lnTo>
                      <a:lnTo>
                        <a:pt x="112" y="56"/>
                      </a:lnTo>
                      <a:lnTo>
                        <a:pt x="123" y="48"/>
                      </a:lnTo>
                      <a:lnTo>
                        <a:pt x="135" y="40"/>
                      </a:lnTo>
                      <a:lnTo>
                        <a:pt x="147" y="34"/>
                      </a:lnTo>
                      <a:lnTo>
                        <a:pt x="159" y="28"/>
                      </a:lnTo>
                      <a:lnTo>
                        <a:pt x="171" y="22"/>
                      </a:lnTo>
                      <a:lnTo>
                        <a:pt x="184" y="17"/>
                      </a:lnTo>
                      <a:lnTo>
                        <a:pt x="197" y="13"/>
                      </a:lnTo>
                      <a:lnTo>
                        <a:pt x="211" y="8"/>
                      </a:lnTo>
                      <a:lnTo>
                        <a:pt x="225" y="5"/>
                      </a:lnTo>
                      <a:lnTo>
                        <a:pt x="238" y="3"/>
                      </a:lnTo>
                      <a:lnTo>
                        <a:pt x="252" y="1"/>
                      </a:lnTo>
                      <a:lnTo>
                        <a:pt x="266" y="0"/>
                      </a:lnTo>
                      <a:lnTo>
                        <a:pt x="281" y="0"/>
                      </a:lnTo>
                      <a:lnTo>
                        <a:pt x="281" y="0"/>
                      </a:lnTo>
                      <a:lnTo>
                        <a:pt x="295" y="0"/>
                      </a:lnTo>
                      <a:lnTo>
                        <a:pt x="309" y="1"/>
                      </a:lnTo>
                      <a:lnTo>
                        <a:pt x="323" y="3"/>
                      </a:lnTo>
                      <a:lnTo>
                        <a:pt x="336" y="5"/>
                      </a:lnTo>
                      <a:lnTo>
                        <a:pt x="350" y="8"/>
                      </a:lnTo>
                      <a:lnTo>
                        <a:pt x="363" y="12"/>
                      </a:lnTo>
                      <a:lnTo>
                        <a:pt x="377" y="16"/>
                      </a:lnTo>
                      <a:lnTo>
                        <a:pt x="390" y="21"/>
                      </a:lnTo>
                      <a:lnTo>
                        <a:pt x="401" y="27"/>
                      </a:lnTo>
                      <a:lnTo>
                        <a:pt x="414" y="33"/>
                      </a:lnTo>
                      <a:lnTo>
                        <a:pt x="426" y="40"/>
                      </a:lnTo>
                      <a:lnTo>
                        <a:pt x="437" y="47"/>
                      </a:lnTo>
                      <a:lnTo>
                        <a:pt x="448" y="55"/>
                      </a:lnTo>
                      <a:lnTo>
                        <a:pt x="458" y="63"/>
                      </a:lnTo>
                      <a:lnTo>
                        <a:pt x="478" y="81"/>
                      </a:lnTo>
                      <a:lnTo>
                        <a:pt x="496" y="101"/>
                      </a:lnTo>
                      <a:lnTo>
                        <a:pt x="505" y="111"/>
                      </a:lnTo>
                      <a:lnTo>
                        <a:pt x="512" y="122"/>
                      </a:lnTo>
                      <a:lnTo>
                        <a:pt x="520" y="134"/>
                      </a:lnTo>
                      <a:lnTo>
                        <a:pt x="527" y="145"/>
                      </a:lnTo>
                      <a:lnTo>
                        <a:pt x="533" y="157"/>
                      </a:lnTo>
                      <a:lnTo>
                        <a:pt x="539" y="170"/>
                      </a:lnTo>
                      <a:lnTo>
                        <a:pt x="544" y="182"/>
                      </a:lnTo>
                      <a:lnTo>
                        <a:pt x="549" y="195"/>
                      </a:lnTo>
                      <a:lnTo>
                        <a:pt x="552" y="209"/>
                      </a:lnTo>
                      <a:lnTo>
                        <a:pt x="555" y="222"/>
                      </a:lnTo>
                      <a:lnTo>
                        <a:pt x="558" y="236"/>
                      </a:lnTo>
                      <a:lnTo>
                        <a:pt x="559" y="249"/>
                      </a:lnTo>
                      <a:lnTo>
                        <a:pt x="560" y="264"/>
                      </a:lnTo>
                      <a:lnTo>
                        <a:pt x="561" y="278"/>
                      </a:lnTo>
                      <a:lnTo>
                        <a:pt x="561" y="27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9F55"/>
                    </a:gs>
                    <a:gs pos="100000">
                      <a:srgbClr val="FFC655"/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 dirty="0">
                    <a:cs typeface="微软雅黑" panose="020B0503020204020204" charset="-122"/>
                    <a:sym typeface="+mn-lt"/>
                  </a:endParaRPr>
                </a:p>
              </p:txBody>
            </p:sp>
            <p:sp>
              <p:nvSpPr>
                <p:cNvPr id="162" name="矩形 161"/>
                <p:cNvSpPr/>
                <p:nvPr/>
              </p:nvSpPr>
              <p:spPr>
                <a:xfrm>
                  <a:off x="3239341" y="4117320"/>
                  <a:ext cx="54373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部门</a:t>
                  </a:r>
                  <a:endPara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  <a:p>
                  <a:pPr algn="ctr"/>
                  <a:r>
                    <a:rPr lang="zh-CN" altLang="en-US" sz="1400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团队</a:t>
                  </a:r>
                  <a:endParaRPr lang="zh-CN" altLang="en-US" sz="1400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/>
          <p:cNvSpPr txBox="1"/>
          <p:nvPr/>
        </p:nvSpPr>
        <p:spPr>
          <a:xfrm>
            <a:off x="4226559" y="2940730"/>
            <a:ext cx="373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>
              <a:defRPr/>
            </a:pPr>
            <a:r>
              <a:rPr lang="zh-CN" altLang="en-US" sz="4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团队中分工角色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37969" y="3685559"/>
            <a:ext cx="23160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DIVIDE ROLES IN A TEAM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Freeform 5"/>
          <p:cNvSpPr/>
          <p:nvPr/>
        </p:nvSpPr>
        <p:spPr bwMode="auto">
          <a:xfrm>
            <a:off x="5694951" y="1949611"/>
            <a:ext cx="802097" cy="802097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 flipH="1">
            <a:off x="5748876" y="2075426"/>
            <a:ext cx="694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02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图形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78"/>
          <a:stretch>
            <a:fillRect/>
          </a:stretch>
        </p:blipFill>
        <p:spPr>
          <a:xfrm>
            <a:off x="1" y="1"/>
            <a:ext cx="2754774" cy="1583554"/>
          </a:xfrm>
          <a:prstGeom prst="rect">
            <a:avLst/>
          </a:prstGeom>
        </p:spPr>
      </p:pic>
      <p:pic>
        <p:nvPicPr>
          <p:cNvPr id="3" name="图形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07" b="45778"/>
          <a:stretch>
            <a:fillRect/>
          </a:stretch>
        </p:blipFill>
        <p:spPr>
          <a:xfrm flipH="1">
            <a:off x="8648217" y="0"/>
            <a:ext cx="3543782" cy="71439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02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TextBox 41"/>
          <p:cNvSpPr txBox="1"/>
          <p:nvPr/>
        </p:nvSpPr>
        <p:spPr>
          <a:xfrm>
            <a:off x="1157551" y="224234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团队中的分工角色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TextBox 41"/>
          <p:cNvSpPr txBox="1"/>
          <p:nvPr/>
        </p:nvSpPr>
        <p:spPr>
          <a:xfrm>
            <a:off x="3325575" y="282188"/>
            <a:ext cx="19800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DIVIDE ROLES IN A TEAM</a:t>
            </a:r>
            <a:endParaRPr lang="en-US" altLang="zh-CN" sz="11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>
            <a:stCxn id="7" idx="3"/>
          </p:cNvCxnSpPr>
          <p:nvPr/>
        </p:nvCxnSpPr>
        <p:spPr>
          <a:xfrm>
            <a:off x="5305604" y="412993"/>
            <a:ext cx="3840358" cy="154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1257969" y="414539"/>
            <a:ext cx="934031" cy="0"/>
          </a:xfrm>
          <a:prstGeom prst="line">
            <a:avLst/>
          </a:prstGeom>
          <a:ln>
            <a:solidFill>
              <a:srgbClr val="00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4562613" y="1569591"/>
            <a:ext cx="3057247" cy="10954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成功的团队协作的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三个要素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824037" y="3012281"/>
            <a:ext cx="8543925" cy="2417763"/>
            <a:chOff x="1835763" y="2869060"/>
            <a:chExt cx="8543925" cy="2417763"/>
          </a:xfrm>
        </p:grpSpPr>
        <p:sp>
          <p:nvSpPr>
            <p:cNvPr id="88" name="Freeform 7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/>
          </p:nvSpPr>
          <p:spPr bwMode="auto">
            <a:xfrm>
              <a:off x="1835763" y="2869060"/>
              <a:ext cx="8543925" cy="2417763"/>
            </a:xfrm>
            <a:custGeom>
              <a:avLst/>
              <a:gdLst>
                <a:gd name="T0" fmla="*/ 4432 w 5382"/>
                <a:gd name="T1" fmla="*/ 1501 h 1523"/>
                <a:gd name="T2" fmla="*/ 4206 w 5382"/>
                <a:gd name="T3" fmla="*/ 1401 h 1523"/>
                <a:gd name="T4" fmla="*/ 4028 w 5382"/>
                <a:gd name="T5" fmla="*/ 1243 h 1523"/>
                <a:gd name="T6" fmla="*/ 3898 w 5382"/>
                <a:gd name="T7" fmla="*/ 1005 h 1523"/>
                <a:gd name="T8" fmla="*/ 3858 w 5382"/>
                <a:gd name="T9" fmla="*/ 789 h 1523"/>
                <a:gd name="T10" fmla="*/ 3694 w 5382"/>
                <a:gd name="T11" fmla="*/ 767 h 1523"/>
                <a:gd name="T12" fmla="*/ 3646 w 5382"/>
                <a:gd name="T13" fmla="*/ 791 h 1523"/>
                <a:gd name="T14" fmla="*/ 3590 w 5382"/>
                <a:gd name="T15" fmla="*/ 767 h 1523"/>
                <a:gd name="T16" fmla="*/ 3450 w 5382"/>
                <a:gd name="T17" fmla="*/ 789 h 1523"/>
                <a:gd name="T18" fmla="*/ 3330 w 5382"/>
                <a:gd name="T19" fmla="*/ 1175 h 1523"/>
                <a:gd name="T20" fmla="*/ 3124 w 5382"/>
                <a:gd name="T21" fmla="*/ 1387 h 1523"/>
                <a:gd name="T22" fmla="*/ 2762 w 5382"/>
                <a:gd name="T23" fmla="*/ 1521 h 1523"/>
                <a:gd name="T24" fmla="*/ 2370 w 5382"/>
                <a:gd name="T25" fmla="*/ 1453 h 1523"/>
                <a:gd name="T26" fmla="*/ 2070 w 5382"/>
                <a:gd name="T27" fmla="*/ 1199 h 1523"/>
                <a:gd name="T28" fmla="*/ 1944 w 5382"/>
                <a:gd name="T29" fmla="*/ 895 h 1523"/>
                <a:gd name="T30" fmla="*/ 1908 w 5382"/>
                <a:gd name="T31" fmla="*/ 767 h 1523"/>
                <a:gd name="T32" fmla="*/ 1748 w 5382"/>
                <a:gd name="T33" fmla="*/ 781 h 1523"/>
                <a:gd name="T34" fmla="*/ 1704 w 5382"/>
                <a:gd name="T35" fmla="*/ 781 h 1523"/>
                <a:gd name="T36" fmla="*/ 1536 w 5382"/>
                <a:gd name="T37" fmla="*/ 767 h 1523"/>
                <a:gd name="T38" fmla="*/ 1502 w 5382"/>
                <a:gd name="T39" fmla="*/ 947 h 1523"/>
                <a:gd name="T40" fmla="*/ 1370 w 5382"/>
                <a:gd name="T41" fmla="*/ 1221 h 1523"/>
                <a:gd name="T42" fmla="*/ 1122 w 5382"/>
                <a:gd name="T43" fmla="*/ 1435 h 1523"/>
                <a:gd name="T44" fmla="*/ 736 w 5382"/>
                <a:gd name="T45" fmla="*/ 1523 h 1523"/>
                <a:gd name="T46" fmla="*/ 382 w 5382"/>
                <a:gd name="T47" fmla="*/ 1421 h 1523"/>
                <a:gd name="T48" fmla="*/ 176 w 5382"/>
                <a:gd name="T49" fmla="*/ 1247 h 1523"/>
                <a:gd name="T50" fmla="*/ 54 w 5382"/>
                <a:gd name="T51" fmla="*/ 1041 h 1523"/>
                <a:gd name="T52" fmla="*/ 0 w 5382"/>
                <a:gd name="T53" fmla="*/ 743 h 1523"/>
                <a:gd name="T54" fmla="*/ 54 w 5382"/>
                <a:gd name="T55" fmla="*/ 484 h 1523"/>
                <a:gd name="T56" fmla="*/ 200 w 5382"/>
                <a:gd name="T57" fmla="*/ 248 h 1523"/>
                <a:gd name="T58" fmla="*/ 464 w 5382"/>
                <a:gd name="T59" fmla="*/ 62 h 1523"/>
                <a:gd name="T60" fmla="*/ 710 w 5382"/>
                <a:gd name="T61" fmla="*/ 2 h 1523"/>
                <a:gd name="T62" fmla="*/ 1018 w 5382"/>
                <a:gd name="T63" fmla="*/ 46 h 1523"/>
                <a:gd name="T64" fmla="*/ 1334 w 5382"/>
                <a:gd name="T65" fmla="*/ 260 h 1523"/>
                <a:gd name="T66" fmla="*/ 1506 w 5382"/>
                <a:gd name="T67" fmla="*/ 591 h 1523"/>
                <a:gd name="T68" fmla="*/ 1524 w 5382"/>
                <a:gd name="T69" fmla="*/ 733 h 1523"/>
                <a:gd name="T70" fmla="*/ 1686 w 5382"/>
                <a:gd name="T71" fmla="*/ 749 h 1523"/>
                <a:gd name="T72" fmla="*/ 1724 w 5382"/>
                <a:gd name="T73" fmla="*/ 725 h 1523"/>
                <a:gd name="T74" fmla="*/ 1770 w 5382"/>
                <a:gd name="T75" fmla="*/ 749 h 1523"/>
                <a:gd name="T76" fmla="*/ 1932 w 5382"/>
                <a:gd name="T77" fmla="*/ 727 h 1523"/>
                <a:gd name="T78" fmla="*/ 1986 w 5382"/>
                <a:gd name="T79" fmla="*/ 482 h 1523"/>
                <a:gd name="T80" fmla="*/ 2190 w 5382"/>
                <a:gd name="T81" fmla="*/ 192 h 1523"/>
                <a:gd name="T82" fmla="*/ 2490 w 5382"/>
                <a:gd name="T83" fmla="*/ 28 h 1523"/>
                <a:gd name="T84" fmla="*/ 2840 w 5382"/>
                <a:gd name="T85" fmla="*/ 16 h 1523"/>
                <a:gd name="T86" fmla="*/ 3140 w 5382"/>
                <a:gd name="T87" fmla="*/ 148 h 1523"/>
                <a:gd name="T88" fmla="*/ 3356 w 5382"/>
                <a:gd name="T89" fmla="*/ 396 h 1523"/>
                <a:gd name="T90" fmla="*/ 3450 w 5382"/>
                <a:gd name="T91" fmla="*/ 731 h 1523"/>
                <a:gd name="T92" fmla="*/ 3602 w 5382"/>
                <a:gd name="T93" fmla="*/ 749 h 1523"/>
                <a:gd name="T94" fmla="*/ 3652 w 5382"/>
                <a:gd name="T95" fmla="*/ 725 h 1523"/>
                <a:gd name="T96" fmla="*/ 3694 w 5382"/>
                <a:gd name="T97" fmla="*/ 749 h 1523"/>
                <a:gd name="T98" fmla="*/ 3858 w 5382"/>
                <a:gd name="T99" fmla="*/ 729 h 1523"/>
                <a:gd name="T100" fmla="*/ 3912 w 5382"/>
                <a:gd name="T101" fmla="*/ 482 h 1523"/>
                <a:gd name="T102" fmla="*/ 4054 w 5382"/>
                <a:gd name="T103" fmla="*/ 256 h 1523"/>
                <a:gd name="T104" fmla="*/ 4320 w 5382"/>
                <a:gd name="T105" fmla="*/ 64 h 1523"/>
                <a:gd name="T106" fmla="*/ 4528 w 5382"/>
                <a:gd name="T107" fmla="*/ 8 h 1523"/>
                <a:gd name="T108" fmla="*/ 4772 w 5382"/>
                <a:gd name="T109" fmla="*/ 18 h 1523"/>
                <a:gd name="T110" fmla="*/ 5014 w 5382"/>
                <a:gd name="T111" fmla="*/ 112 h 1523"/>
                <a:gd name="T112" fmla="*/ 5200 w 5382"/>
                <a:gd name="T113" fmla="*/ 270 h 1523"/>
                <a:gd name="T114" fmla="*/ 5332 w 5382"/>
                <a:gd name="T115" fmla="*/ 488 h 1523"/>
                <a:gd name="T116" fmla="*/ 5382 w 5382"/>
                <a:gd name="T117" fmla="*/ 771 h 1523"/>
                <a:gd name="T118" fmla="*/ 5294 w 5382"/>
                <a:gd name="T119" fmla="*/ 1115 h 1523"/>
                <a:gd name="T120" fmla="*/ 5080 w 5382"/>
                <a:gd name="T121" fmla="*/ 1369 h 1523"/>
                <a:gd name="T122" fmla="*/ 4752 w 5382"/>
                <a:gd name="T123" fmla="*/ 1511 h 1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382" h="1523">
                  <a:moveTo>
                    <a:pt x="4622" y="1523"/>
                  </a:moveTo>
                  <a:lnTo>
                    <a:pt x="4622" y="1523"/>
                  </a:lnTo>
                  <a:lnTo>
                    <a:pt x="4588" y="1523"/>
                  </a:lnTo>
                  <a:lnTo>
                    <a:pt x="4556" y="1521"/>
                  </a:lnTo>
                  <a:lnTo>
                    <a:pt x="4526" y="1517"/>
                  </a:lnTo>
                  <a:lnTo>
                    <a:pt x="4494" y="1513"/>
                  </a:lnTo>
                  <a:lnTo>
                    <a:pt x="4464" y="1507"/>
                  </a:lnTo>
                  <a:lnTo>
                    <a:pt x="4432" y="1501"/>
                  </a:lnTo>
                  <a:lnTo>
                    <a:pt x="4402" y="1493"/>
                  </a:lnTo>
                  <a:lnTo>
                    <a:pt x="4374" y="1483"/>
                  </a:lnTo>
                  <a:lnTo>
                    <a:pt x="4344" y="1473"/>
                  </a:lnTo>
                  <a:lnTo>
                    <a:pt x="4316" y="1461"/>
                  </a:lnTo>
                  <a:lnTo>
                    <a:pt x="4288" y="1447"/>
                  </a:lnTo>
                  <a:lnTo>
                    <a:pt x="4260" y="1433"/>
                  </a:lnTo>
                  <a:lnTo>
                    <a:pt x="4232" y="1417"/>
                  </a:lnTo>
                  <a:lnTo>
                    <a:pt x="4206" y="1401"/>
                  </a:lnTo>
                  <a:lnTo>
                    <a:pt x="4178" y="1383"/>
                  </a:lnTo>
                  <a:lnTo>
                    <a:pt x="4152" y="1363"/>
                  </a:lnTo>
                  <a:lnTo>
                    <a:pt x="4152" y="1363"/>
                  </a:lnTo>
                  <a:lnTo>
                    <a:pt x="4126" y="1341"/>
                  </a:lnTo>
                  <a:lnTo>
                    <a:pt x="4100" y="1317"/>
                  </a:lnTo>
                  <a:lnTo>
                    <a:pt x="4074" y="1293"/>
                  </a:lnTo>
                  <a:lnTo>
                    <a:pt x="4050" y="1269"/>
                  </a:lnTo>
                  <a:lnTo>
                    <a:pt x="4028" y="1243"/>
                  </a:lnTo>
                  <a:lnTo>
                    <a:pt x="4008" y="1215"/>
                  </a:lnTo>
                  <a:lnTo>
                    <a:pt x="3988" y="1189"/>
                  </a:lnTo>
                  <a:lnTo>
                    <a:pt x="3970" y="1159"/>
                  </a:lnTo>
                  <a:lnTo>
                    <a:pt x="3954" y="1131"/>
                  </a:lnTo>
                  <a:lnTo>
                    <a:pt x="3938" y="1101"/>
                  </a:lnTo>
                  <a:lnTo>
                    <a:pt x="3924" y="1069"/>
                  </a:lnTo>
                  <a:lnTo>
                    <a:pt x="3910" y="1039"/>
                  </a:lnTo>
                  <a:lnTo>
                    <a:pt x="3898" y="1005"/>
                  </a:lnTo>
                  <a:lnTo>
                    <a:pt x="3888" y="973"/>
                  </a:lnTo>
                  <a:lnTo>
                    <a:pt x="3880" y="939"/>
                  </a:lnTo>
                  <a:lnTo>
                    <a:pt x="3872" y="905"/>
                  </a:lnTo>
                  <a:lnTo>
                    <a:pt x="3872" y="905"/>
                  </a:lnTo>
                  <a:lnTo>
                    <a:pt x="3866" y="875"/>
                  </a:lnTo>
                  <a:lnTo>
                    <a:pt x="3864" y="847"/>
                  </a:lnTo>
                  <a:lnTo>
                    <a:pt x="3858" y="789"/>
                  </a:lnTo>
                  <a:lnTo>
                    <a:pt x="3858" y="789"/>
                  </a:lnTo>
                  <a:lnTo>
                    <a:pt x="3856" y="777"/>
                  </a:lnTo>
                  <a:lnTo>
                    <a:pt x="3852" y="771"/>
                  </a:lnTo>
                  <a:lnTo>
                    <a:pt x="3846" y="767"/>
                  </a:lnTo>
                  <a:lnTo>
                    <a:pt x="3836" y="767"/>
                  </a:lnTo>
                  <a:lnTo>
                    <a:pt x="3836" y="767"/>
                  </a:lnTo>
                  <a:lnTo>
                    <a:pt x="3704" y="767"/>
                  </a:lnTo>
                  <a:lnTo>
                    <a:pt x="3704" y="767"/>
                  </a:lnTo>
                  <a:lnTo>
                    <a:pt x="3694" y="767"/>
                  </a:lnTo>
                  <a:lnTo>
                    <a:pt x="3686" y="771"/>
                  </a:lnTo>
                  <a:lnTo>
                    <a:pt x="3678" y="775"/>
                  </a:lnTo>
                  <a:lnTo>
                    <a:pt x="3672" y="781"/>
                  </a:lnTo>
                  <a:lnTo>
                    <a:pt x="3672" y="781"/>
                  </a:lnTo>
                  <a:lnTo>
                    <a:pt x="3662" y="789"/>
                  </a:lnTo>
                  <a:lnTo>
                    <a:pt x="3656" y="791"/>
                  </a:lnTo>
                  <a:lnTo>
                    <a:pt x="3650" y="791"/>
                  </a:lnTo>
                  <a:lnTo>
                    <a:pt x="3646" y="791"/>
                  </a:lnTo>
                  <a:lnTo>
                    <a:pt x="3640" y="789"/>
                  </a:lnTo>
                  <a:lnTo>
                    <a:pt x="3636" y="787"/>
                  </a:lnTo>
                  <a:lnTo>
                    <a:pt x="3630" y="781"/>
                  </a:lnTo>
                  <a:lnTo>
                    <a:pt x="3630" y="781"/>
                  </a:lnTo>
                  <a:lnTo>
                    <a:pt x="3622" y="773"/>
                  </a:lnTo>
                  <a:lnTo>
                    <a:pt x="3612" y="769"/>
                  </a:lnTo>
                  <a:lnTo>
                    <a:pt x="3602" y="767"/>
                  </a:lnTo>
                  <a:lnTo>
                    <a:pt x="3590" y="767"/>
                  </a:lnTo>
                  <a:lnTo>
                    <a:pt x="3590" y="767"/>
                  </a:lnTo>
                  <a:lnTo>
                    <a:pt x="3472" y="767"/>
                  </a:lnTo>
                  <a:lnTo>
                    <a:pt x="3472" y="767"/>
                  </a:lnTo>
                  <a:lnTo>
                    <a:pt x="3462" y="767"/>
                  </a:lnTo>
                  <a:lnTo>
                    <a:pt x="3456" y="771"/>
                  </a:lnTo>
                  <a:lnTo>
                    <a:pt x="3452" y="777"/>
                  </a:lnTo>
                  <a:lnTo>
                    <a:pt x="3450" y="789"/>
                  </a:lnTo>
                  <a:lnTo>
                    <a:pt x="3450" y="789"/>
                  </a:lnTo>
                  <a:lnTo>
                    <a:pt x="3446" y="841"/>
                  </a:lnTo>
                  <a:lnTo>
                    <a:pt x="3440" y="891"/>
                  </a:lnTo>
                  <a:lnTo>
                    <a:pt x="3430" y="941"/>
                  </a:lnTo>
                  <a:lnTo>
                    <a:pt x="3416" y="991"/>
                  </a:lnTo>
                  <a:lnTo>
                    <a:pt x="3400" y="1039"/>
                  </a:lnTo>
                  <a:lnTo>
                    <a:pt x="3380" y="1085"/>
                  </a:lnTo>
                  <a:lnTo>
                    <a:pt x="3356" y="1131"/>
                  </a:lnTo>
                  <a:lnTo>
                    <a:pt x="3330" y="1175"/>
                  </a:lnTo>
                  <a:lnTo>
                    <a:pt x="3330" y="1175"/>
                  </a:lnTo>
                  <a:lnTo>
                    <a:pt x="3304" y="1209"/>
                  </a:lnTo>
                  <a:lnTo>
                    <a:pt x="3278" y="1243"/>
                  </a:lnTo>
                  <a:lnTo>
                    <a:pt x="3252" y="1275"/>
                  </a:lnTo>
                  <a:lnTo>
                    <a:pt x="3222" y="1307"/>
                  </a:lnTo>
                  <a:lnTo>
                    <a:pt x="3190" y="1335"/>
                  </a:lnTo>
                  <a:lnTo>
                    <a:pt x="3158" y="1363"/>
                  </a:lnTo>
                  <a:lnTo>
                    <a:pt x="3124" y="1387"/>
                  </a:lnTo>
                  <a:lnTo>
                    <a:pt x="3088" y="1411"/>
                  </a:lnTo>
                  <a:lnTo>
                    <a:pt x="3088" y="1411"/>
                  </a:lnTo>
                  <a:lnTo>
                    <a:pt x="3036" y="1439"/>
                  </a:lnTo>
                  <a:lnTo>
                    <a:pt x="2984" y="1465"/>
                  </a:lnTo>
                  <a:lnTo>
                    <a:pt x="2930" y="1485"/>
                  </a:lnTo>
                  <a:lnTo>
                    <a:pt x="2874" y="1501"/>
                  </a:lnTo>
                  <a:lnTo>
                    <a:pt x="2818" y="1513"/>
                  </a:lnTo>
                  <a:lnTo>
                    <a:pt x="2762" y="1521"/>
                  </a:lnTo>
                  <a:lnTo>
                    <a:pt x="2704" y="1523"/>
                  </a:lnTo>
                  <a:lnTo>
                    <a:pt x="2646" y="1523"/>
                  </a:lnTo>
                  <a:lnTo>
                    <a:pt x="2646" y="1523"/>
                  </a:lnTo>
                  <a:lnTo>
                    <a:pt x="2588" y="1517"/>
                  </a:lnTo>
                  <a:lnTo>
                    <a:pt x="2530" y="1507"/>
                  </a:lnTo>
                  <a:lnTo>
                    <a:pt x="2476" y="1493"/>
                  </a:lnTo>
                  <a:lnTo>
                    <a:pt x="2422" y="1475"/>
                  </a:lnTo>
                  <a:lnTo>
                    <a:pt x="2370" y="1453"/>
                  </a:lnTo>
                  <a:lnTo>
                    <a:pt x="2320" y="1427"/>
                  </a:lnTo>
                  <a:lnTo>
                    <a:pt x="2270" y="1395"/>
                  </a:lnTo>
                  <a:lnTo>
                    <a:pt x="2224" y="1361"/>
                  </a:lnTo>
                  <a:lnTo>
                    <a:pt x="2224" y="1361"/>
                  </a:lnTo>
                  <a:lnTo>
                    <a:pt x="2180" y="1323"/>
                  </a:lnTo>
                  <a:lnTo>
                    <a:pt x="2140" y="1285"/>
                  </a:lnTo>
                  <a:lnTo>
                    <a:pt x="2104" y="1243"/>
                  </a:lnTo>
                  <a:lnTo>
                    <a:pt x="2070" y="1199"/>
                  </a:lnTo>
                  <a:lnTo>
                    <a:pt x="2040" y="1151"/>
                  </a:lnTo>
                  <a:lnTo>
                    <a:pt x="2014" y="1103"/>
                  </a:lnTo>
                  <a:lnTo>
                    <a:pt x="1990" y="1051"/>
                  </a:lnTo>
                  <a:lnTo>
                    <a:pt x="1970" y="999"/>
                  </a:lnTo>
                  <a:lnTo>
                    <a:pt x="1970" y="999"/>
                  </a:lnTo>
                  <a:lnTo>
                    <a:pt x="1962" y="973"/>
                  </a:lnTo>
                  <a:lnTo>
                    <a:pt x="1956" y="947"/>
                  </a:lnTo>
                  <a:lnTo>
                    <a:pt x="1944" y="895"/>
                  </a:lnTo>
                  <a:lnTo>
                    <a:pt x="1938" y="843"/>
                  </a:lnTo>
                  <a:lnTo>
                    <a:pt x="1932" y="791"/>
                  </a:lnTo>
                  <a:lnTo>
                    <a:pt x="1932" y="791"/>
                  </a:lnTo>
                  <a:lnTo>
                    <a:pt x="1930" y="779"/>
                  </a:lnTo>
                  <a:lnTo>
                    <a:pt x="1926" y="771"/>
                  </a:lnTo>
                  <a:lnTo>
                    <a:pt x="1920" y="767"/>
                  </a:lnTo>
                  <a:lnTo>
                    <a:pt x="1908" y="767"/>
                  </a:lnTo>
                  <a:lnTo>
                    <a:pt x="1908" y="767"/>
                  </a:lnTo>
                  <a:lnTo>
                    <a:pt x="1844" y="767"/>
                  </a:lnTo>
                  <a:lnTo>
                    <a:pt x="1778" y="767"/>
                  </a:lnTo>
                  <a:lnTo>
                    <a:pt x="1778" y="767"/>
                  </a:lnTo>
                  <a:lnTo>
                    <a:pt x="1770" y="767"/>
                  </a:lnTo>
                  <a:lnTo>
                    <a:pt x="1762" y="771"/>
                  </a:lnTo>
                  <a:lnTo>
                    <a:pt x="1754" y="775"/>
                  </a:lnTo>
                  <a:lnTo>
                    <a:pt x="1748" y="781"/>
                  </a:lnTo>
                  <a:lnTo>
                    <a:pt x="1748" y="781"/>
                  </a:lnTo>
                  <a:lnTo>
                    <a:pt x="1736" y="789"/>
                  </a:lnTo>
                  <a:lnTo>
                    <a:pt x="1730" y="791"/>
                  </a:lnTo>
                  <a:lnTo>
                    <a:pt x="1724" y="793"/>
                  </a:lnTo>
                  <a:lnTo>
                    <a:pt x="1720" y="791"/>
                  </a:lnTo>
                  <a:lnTo>
                    <a:pt x="1714" y="789"/>
                  </a:lnTo>
                  <a:lnTo>
                    <a:pt x="1708" y="785"/>
                  </a:lnTo>
                  <a:lnTo>
                    <a:pt x="1704" y="781"/>
                  </a:lnTo>
                  <a:lnTo>
                    <a:pt x="1704" y="781"/>
                  </a:lnTo>
                  <a:lnTo>
                    <a:pt x="1696" y="773"/>
                  </a:lnTo>
                  <a:lnTo>
                    <a:pt x="1688" y="769"/>
                  </a:lnTo>
                  <a:lnTo>
                    <a:pt x="1680" y="767"/>
                  </a:lnTo>
                  <a:lnTo>
                    <a:pt x="1670" y="767"/>
                  </a:lnTo>
                  <a:lnTo>
                    <a:pt x="1670" y="767"/>
                  </a:lnTo>
                  <a:lnTo>
                    <a:pt x="1546" y="767"/>
                  </a:lnTo>
                  <a:lnTo>
                    <a:pt x="1546" y="767"/>
                  </a:lnTo>
                  <a:lnTo>
                    <a:pt x="1536" y="767"/>
                  </a:lnTo>
                  <a:lnTo>
                    <a:pt x="1530" y="771"/>
                  </a:lnTo>
                  <a:lnTo>
                    <a:pt x="1526" y="779"/>
                  </a:lnTo>
                  <a:lnTo>
                    <a:pt x="1524" y="789"/>
                  </a:lnTo>
                  <a:lnTo>
                    <a:pt x="1524" y="789"/>
                  </a:lnTo>
                  <a:lnTo>
                    <a:pt x="1520" y="829"/>
                  </a:lnTo>
                  <a:lnTo>
                    <a:pt x="1516" y="869"/>
                  </a:lnTo>
                  <a:lnTo>
                    <a:pt x="1510" y="909"/>
                  </a:lnTo>
                  <a:lnTo>
                    <a:pt x="1502" y="947"/>
                  </a:lnTo>
                  <a:lnTo>
                    <a:pt x="1492" y="985"/>
                  </a:lnTo>
                  <a:lnTo>
                    <a:pt x="1480" y="1021"/>
                  </a:lnTo>
                  <a:lnTo>
                    <a:pt x="1466" y="1057"/>
                  </a:lnTo>
                  <a:lnTo>
                    <a:pt x="1450" y="1091"/>
                  </a:lnTo>
                  <a:lnTo>
                    <a:pt x="1434" y="1125"/>
                  </a:lnTo>
                  <a:lnTo>
                    <a:pt x="1414" y="1157"/>
                  </a:lnTo>
                  <a:lnTo>
                    <a:pt x="1394" y="1189"/>
                  </a:lnTo>
                  <a:lnTo>
                    <a:pt x="1370" y="1221"/>
                  </a:lnTo>
                  <a:lnTo>
                    <a:pt x="1346" y="1251"/>
                  </a:lnTo>
                  <a:lnTo>
                    <a:pt x="1320" y="1281"/>
                  </a:lnTo>
                  <a:lnTo>
                    <a:pt x="1292" y="1309"/>
                  </a:lnTo>
                  <a:lnTo>
                    <a:pt x="1262" y="1337"/>
                  </a:lnTo>
                  <a:lnTo>
                    <a:pt x="1262" y="1337"/>
                  </a:lnTo>
                  <a:lnTo>
                    <a:pt x="1216" y="1373"/>
                  </a:lnTo>
                  <a:lnTo>
                    <a:pt x="1170" y="1407"/>
                  </a:lnTo>
                  <a:lnTo>
                    <a:pt x="1122" y="1435"/>
                  </a:lnTo>
                  <a:lnTo>
                    <a:pt x="1070" y="1459"/>
                  </a:lnTo>
                  <a:lnTo>
                    <a:pt x="1018" y="1479"/>
                  </a:lnTo>
                  <a:lnTo>
                    <a:pt x="964" y="1497"/>
                  </a:lnTo>
                  <a:lnTo>
                    <a:pt x="908" y="1509"/>
                  </a:lnTo>
                  <a:lnTo>
                    <a:pt x="850" y="1517"/>
                  </a:lnTo>
                  <a:lnTo>
                    <a:pt x="850" y="1517"/>
                  </a:lnTo>
                  <a:lnTo>
                    <a:pt x="792" y="1523"/>
                  </a:lnTo>
                  <a:lnTo>
                    <a:pt x="736" y="1523"/>
                  </a:lnTo>
                  <a:lnTo>
                    <a:pt x="680" y="1519"/>
                  </a:lnTo>
                  <a:lnTo>
                    <a:pt x="626" y="1511"/>
                  </a:lnTo>
                  <a:lnTo>
                    <a:pt x="570" y="1499"/>
                  </a:lnTo>
                  <a:lnTo>
                    <a:pt x="518" y="1483"/>
                  </a:lnTo>
                  <a:lnTo>
                    <a:pt x="464" y="1463"/>
                  </a:lnTo>
                  <a:lnTo>
                    <a:pt x="414" y="1439"/>
                  </a:lnTo>
                  <a:lnTo>
                    <a:pt x="414" y="1439"/>
                  </a:lnTo>
                  <a:lnTo>
                    <a:pt x="382" y="1421"/>
                  </a:lnTo>
                  <a:lnTo>
                    <a:pt x="352" y="1403"/>
                  </a:lnTo>
                  <a:lnTo>
                    <a:pt x="324" y="1385"/>
                  </a:lnTo>
                  <a:lnTo>
                    <a:pt x="296" y="1365"/>
                  </a:lnTo>
                  <a:lnTo>
                    <a:pt x="270" y="1343"/>
                  </a:lnTo>
                  <a:lnTo>
                    <a:pt x="244" y="1321"/>
                  </a:lnTo>
                  <a:lnTo>
                    <a:pt x="220" y="1297"/>
                  </a:lnTo>
                  <a:lnTo>
                    <a:pt x="198" y="1273"/>
                  </a:lnTo>
                  <a:lnTo>
                    <a:pt x="176" y="1247"/>
                  </a:lnTo>
                  <a:lnTo>
                    <a:pt x="154" y="1221"/>
                  </a:lnTo>
                  <a:lnTo>
                    <a:pt x="134" y="1193"/>
                  </a:lnTo>
                  <a:lnTo>
                    <a:pt x="116" y="1165"/>
                  </a:lnTo>
                  <a:lnTo>
                    <a:pt x="100" y="1135"/>
                  </a:lnTo>
                  <a:lnTo>
                    <a:pt x="84" y="1105"/>
                  </a:lnTo>
                  <a:lnTo>
                    <a:pt x="68" y="1073"/>
                  </a:lnTo>
                  <a:lnTo>
                    <a:pt x="54" y="1041"/>
                  </a:lnTo>
                  <a:lnTo>
                    <a:pt x="54" y="1041"/>
                  </a:lnTo>
                  <a:lnTo>
                    <a:pt x="40" y="1005"/>
                  </a:lnTo>
                  <a:lnTo>
                    <a:pt x="30" y="969"/>
                  </a:lnTo>
                  <a:lnTo>
                    <a:pt x="20" y="933"/>
                  </a:lnTo>
                  <a:lnTo>
                    <a:pt x="12" y="895"/>
                  </a:lnTo>
                  <a:lnTo>
                    <a:pt x="6" y="857"/>
                  </a:lnTo>
                  <a:lnTo>
                    <a:pt x="2" y="819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0" y="743"/>
                  </a:lnTo>
                  <a:lnTo>
                    <a:pt x="4" y="705"/>
                  </a:lnTo>
                  <a:lnTo>
                    <a:pt x="6" y="667"/>
                  </a:lnTo>
                  <a:lnTo>
                    <a:pt x="12" y="629"/>
                  </a:lnTo>
                  <a:lnTo>
                    <a:pt x="20" y="593"/>
                  </a:lnTo>
                  <a:lnTo>
                    <a:pt x="30" y="555"/>
                  </a:lnTo>
                  <a:lnTo>
                    <a:pt x="40" y="520"/>
                  </a:lnTo>
                  <a:lnTo>
                    <a:pt x="54" y="484"/>
                  </a:lnTo>
                  <a:lnTo>
                    <a:pt x="70" y="448"/>
                  </a:lnTo>
                  <a:lnTo>
                    <a:pt x="70" y="448"/>
                  </a:lnTo>
                  <a:lnTo>
                    <a:pt x="96" y="394"/>
                  </a:lnTo>
                  <a:lnTo>
                    <a:pt x="126" y="342"/>
                  </a:lnTo>
                  <a:lnTo>
                    <a:pt x="144" y="318"/>
                  </a:lnTo>
                  <a:lnTo>
                    <a:pt x="162" y="294"/>
                  </a:lnTo>
                  <a:lnTo>
                    <a:pt x="180" y="270"/>
                  </a:lnTo>
                  <a:lnTo>
                    <a:pt x="200" y="248"/>
                  </a:lnTo>
                  <a:lnTo>
                    <a:pt x="200" y="248"/>
                  </a:lnTo>
                  <a:lnTo>
                    <a:pt x="234" y="216"/>
                  </a:lnTo>
                  <a:lnTo>
                    <a:pt x="268" y="184"/>
                  </a:lnTo>
                  <a:lnTo>
                    <a:pt x="304" y="156"/>
                  </a:lnTo>
                  <a:lnTo>
                    <a:pt x="342" y="128"/>
                  </a:lnTo>
                  <a:lnTo>
                    <a:pt x="380" y="104"/>
                  </a:lnTo>
                  <a:lnTo>
                    <a:pt x="422" y="82"/>
                  </a:lnTo>
                  <a:lnTo>
                    <a:pt x="464" y="62"/>
                  </a:lnTo>
                  <a:lnTo>
                    <a:pt x="510" y="46"/>
                  </a:lnTo>
                  <a:lnTo>
                    <a:pt x="510" y="46"/>
                  </a:lnTo>
                  <a:lnTo>
                    <a:pt x="542" y="36"/>
                  </a:lnTo>
                  <a:lnTo>
                    <a:pt x="576" y="26"/>
                  </a:lnTo>
                  <a:lnTo>
                    <a:pt x="608" y="18"/>
                  </a:lnTo>
                  <a:lnTo>
                    <a:pt x="642" y="12"/>
                  </a:lnTo>
                  <a:lnTo>
                    <a:pt x="676" y="6"/>
                  </a:lnTo>
                  <a:lnTo>
                    <a:pt x="710" y="2"/>
                  </a:lnTo>
                  <a:lnTo>
                    <a:pt x="744" y="0"/>
                  </a:lnTo>
                  <a:lnTo>
                    <a:pt x="778" y="0"/>
                  </a:lnTo>
                  <a:lnTo>
                    <a:pt x="778" y="0"/>
                  </a:lnTo>
                  <a:lnTo>
                    <a:pt x="828" y="4"/>
                  </a:lnTo>
                  <a:lnTo>
                    <a:pt x="876" y="10"/>
                  </a:lnTo>
                  <a:lnTo>
                    <a:pt x="924" y="18"/>
                  </a:lnTo>
                  <a:lnTo>
                    <a:pt x="972" y="30"/>
                  </a:lnTo>
                  <a:lnTo>
                    <a:pt x="1018" y="46"/>
                  </a:lnTo>
                  <a:lnTo>
                    <a:pt x="1064" y="64"/>
                  </a:lnTo>
                  <a:lnTo>
                    <a:pt x="1108" y="86"/>
                  </a:lnTo>
                  <a:lnTo>
                    <a:pt x="1152" y="110"/>
                  </a:lnTo>
                  <a:lnTo>
                    <a:pt x="1152" y="110"/>
                  </a:lnTo>
                  <a:lnTo>
                    <a:pt x="1202" y="142"/>
                  </a:lnTo>
                  <a:lnTo>
                    <a:pt x="1250" y="178"/>
                  </a:lnTo>
                  <a:lnTo>
                    <a:pt x="1294" y="218"/>
                  </a:lnTo>
                  <a:lnTo>
                    <a:pt x="1334" y="260"/>
                  </a:lnTo>
                  <a:lnTo>
                    <a:pt x="1372" y="304"/>
                  </a:lnTo>
                  <a:lnTo>
                    <a:pt x="1404" y="352"/>
                  </a:lnTo>
                  <a:lnTo>
                    <a:pt x="1434" y="404"/>
                  </a:lnTo>
                  <a:lnTo>
                    <a:pt x="1460" y="458"/>
                  </a:lnTo>
                  <a:lnTo>
                    <a:pt x="1460" y="458"/>
                  </a:lnTo>
                  <a:lnTo>
                    <a:pt x="1482" y="510"/>
                  </a:lnTo>
                  <a:lnTo>
                    <a:pt x="1500" y="565"/>
                  </a:lnTo>
                  <a:lnTo>
                    <a:pt x="1506" y="591"/>
                  </a:lnTo>
                  <a:lnTo>
                    <a:pt x="1512" y="621"/>
                  </a:lnTo>
                  <a:lnTo>
                    <a:pt x="1516" y="649"/>
                  </a:lnTo>
                  <a:lnTo>
                    <a:pt x="1518" y="677"/>
                  </a:lnTo>
                  <a:lnTo>
                    <a:pt x="1518" y="677"/>
                  </a:lnTo>
                  <a:lnTo>
                    <a:pt x="1522" y="705"/>
                  </a:lnTo>
                  <a:lnTo>
                    <a:pt x="1524" y="719"/>
                  </a:lnTo>
                  <a:lnTo>
                    <a:pt x="1524" y="733"/>
                  </a:lnTo>
                  <a:lnTo>
                    <a:pt x="1524" y="733"/>
                  </a:lnTo>
                  <a:lnTo>
                    <a:pt x="1526" y="743"/>
                  </a:lnTo>
                  <a:lnTo>
                    <a:pt x="1530" y="747"/>
                  </a:lnTo>
                  <a:lnTo>
                    <a:pt x="1536" y="749"/>
                  </a:lnTo>
                  <a:lnTo>
                    <a:pt x="1544" y="749"/>
                  </a:lnTo>
                  <a:lnTo>
                    <a:pt x="1544" y="749"/>
                  </a:lnTo>
                  <a:lnTo>
                    <a:pt x="1680" y="749"/>
                  </a:lnTo>
                  <a:lnTo>
                    <a:pt x="1680" y="749"/>
                  </a:lnTo>
                  <a:lnTo>
                    <a:pt x="1686" y="749"/>
                  </a:lnTo>
                  <a:lnTo>
                    <a:pt x="1692" y="747"/>
                  </a:lnTo>
                  <a:lnTo>
                    <a:pt x="1698" y="743"/>
                  </a:lnTo>
                  <a:lnTo>
                    <a:pt x="1702" y="737"/>
                  </a:lnTo>
                  <a:lnTo>
                    <a:pt x="1702" y="737"/>
                  </a:lnTo>
                  <a:lnTo>
                    <a:pt x="1708" y="731"/>
                  </a:lnTo>
                  <a:lnTo>
                    <a:pt x="1712" y="727"/>
                  </a:lnTo>
                  <a:lnTo>
                    <a:pt x="1718" y="725"/>
                  </a:lnTo>
                  <a:lnTo>
                    <a:pt x="1724" y="725"/>
                  </a:lnTo>
                  <a:lnTo>
                    <a:pt x="1730" y="725"/>
                  </a:lnTo>
                  <a:lnTo>
                    <a:pt x="1736" y="727"/>
                  </a:lnTo>
                  <a:lnTo>
                    <a:pt x="1742" y="731"/>
                  </a:lnTo>
                  <a:lnTo>
                    <a:pt x="1748" y="737"/>
                  </a:lnTo>
                  <a:lnTo>
                    <a:pt x="1748" y="737"/>
                  </a:lnTo>
                  <a:lnTo>
                    <a:pt x="1754" y="743"/>
                  </a:lnTo>
                  <a:lnTo>
                    <a:pt x="1762" y="747"/>
                  </a:lnTo>
                  <a:lnTo>
                    <a:pt x="1770" y="749"/>
                  </a:lnTo>
                  <a:lnTo>
                    <a:pt x="1780" y="749"/>
                  </a:lnTo>
                  <a:lnTo>
                    <a:pt x="1780" y="749"/>
                  </a:lnTo>
                  <a:lnTo>
                    <a:pt x="1908" y="749"/>
                  </a:lnTo>
                  <a:lnTo>
                    <a:pt x="1908" y="749"/>
                  </a:lnTo>
                  <a:lnTo>
                    <a:pt x="1918" y="749"/>
                  </a:lnTo>
                  <a:lnTo>
                    <a:pt x="1926" y="745"/>
                  </a:lnTo>
                  <a:lnTo>
                    <a:pt x="1930" y="739"/>
                  </a:lnTo>
                  <a:lnTo>
                    <a:pt x="1932" y="727"/>
                  </a:lnTo>
                  <a:lnTo>
                    <a:pt x="1932" y="727"/>
                  </a:lnTo>
                  <a:lnTo>
                    <a:pt x="1940" y="665"/>
                  </a:lnTo>
                  <a:lnTo>
                    <a:pt x="1950" y="603"/>
                  </a:lnTo>
                  <a:lnTo>
                    <a:pt x="1956" y="571"/>
                  </a:lnTo>
                  <a:lnTo>
                    <a:pt x="1964" y="542"/>
                  </a:lnTo>
                  <a:lnTo>
                    <a:pt x="1974" y="512"/>
                  </a:lnTo>
                  <a:lnTo>
                    <a:pt x="1986" y="482"/>
                  </a:lnTo>
                  <a:lnTo>
                    <a:pt x="1986" y="482"/>
                  </a:lnTo>
                  <a:lnTo>
                    <a:pt x="2004" y="440"/>
                  </a:lnTo>
                  <a:lnTo>
                    <a:pt x="2024" y="400"/>
                  </a:lnTo>
                  <a:lnTo>
                    <a:pt x="2046" y="362"/>
                  </a:lnTo>
                  <a:lnTo>
                    <a:pt x="2070" y="326"/>
                  </a:lnTo>
                  <a:lnTo>
                    <a:pt x="2098" y="290"/>
                  </a:lnTo>
                  <a:lnTo>
                    <a:pt x="2126" y="256"/>
                  </a:lnTo>
                  <a:lnTo>
                    <a:pt x="2158" y="224"/>
                  </a:lnTo>
                  <a:lnTo>
                    <a:pt x="2190" y="192"/>
                  </a:lnTo>
                  <a:lnTo>
                    <a:pt x="2190" y="192"/>
                  </a:lnTo>
                  <a:lnTo>
                    <a:pt x="2230" y="160"/>
                  </a:lnTo>
                  <a:lnTo>
                    <a:pt x="2270" y="132"/>
                  </a:lnTo>
                  <a:lnTo>
                    <a:pt x="2310" y="106"/>
                  </a:lnTo>
                  <a:lnTo>
                    <a:pt x="2354" y="82"/>
                  </a:lnTo>
                  <a:lnTo>
                    <a:pt x="2398" y="62"/>
                  </a:lnTo>
                  <a:lnTo>
                    <a:pt x="2444" y="44"/>
                  </a:lnTo>
                  <a:lnTo>
                    <a:pt x="2490" y="28"/>
                  </a:lnTo>
                  <a:lnTo>
                    <a:pt x="2538" y="18"/>
                  </a:lnTo>
                  <a:lnTo>
                    <a:pt x="2538" y="18"/>
                  </a:lnTo>
                  <a:lnTo>
                    <a:pt x="2590" y="8"/>
                  </a:lnTo>
                  <a:lnTo>
                    <a:pt x="2640" y="2"/>
                  </a:lnTo>
                  <a:lnTo>
                    <a:pt x="2690" y="2"/>
                  </a:lnTo>
                  <a:lnTo>
                    <a:pt x="2740" y="2"/>
                  </a:lnTo>
                  <a:lnTo>
                    <a:pt x="2790" y="8"/>
                  </a:lnTo>
                  <a:lnTo>
                    <a:pt x="2840" y="16"/>
                  </a:lnTo>
                  <a:lnTo>
                    <a:pt x="2888" y="28"/>
                  </a:lnTo>
                  <a:lnTo>
                    <a:pt x="2938" y="44"/>
                  </a:lnTo>
                  <a:lnTo>
                    <a:pt x="2938" y="44"/>
                  </a:lnTo>
                  <a:lnTo>
                    <a:pt x="2982" y="60"/>
                  </a:lnTo>
                  <a:lnTo>
                    <a:pt x="3024" y="78"/>
                  </a:lnTo>
                  <a:lnTo>
                    <a:pt x="3064" y="100"/>
                  </a:lnTo>
                  <a:lnTo>
                    <a:pt x="3102" y="122"/>
                  </a:lnTo>
                  <a:lnTo>
                    <a:pt x="3140" y="148"/>
                  </a:lnTo>
                  <a:lnTo>
                    <a:pt x="3174" y="176"/>
                  </a:lnTo>
                  <a:lnTo>
                    <a:pt x="3208" y="206"/>
                  </a:lnTo>
                  <a:lnTo>
                    <a:pt x="3242" y="240"/>
                  </a:lnTo>
                  <a:lnTo>
                    <a:pt x="3242" y="240"/>
                  </a:lnTo>
                  <a:lnTo>
                    <a:pt x="3274" y="276"/>
                  </a:lnTo>
                  <a:lnTo>
                    <a:pt x="3304" y="314"/>
                  </a:lnTo>
                  <a:lnTo>
                    <a:pt x="3332" y="354"/>
                  </a:lnTo>
                  <a:lnTo>
                    <a:pt x="3356" y="396"/>
                  </a:lnTo>
                  <a:lnTo>
                    <a:pt x="3378" y="440"/>
                  </a:lnTo>
                  <a:lnTo>
                    <a:pt x="3398" y="484"/>
                  </a:lnTo>
                  <a:lnTo>
                    <a:pt x="3414" y="530"/>
                  </a:lnTo>
                  <a:lnTo>
                    <a:pt x="3428" y="577"/>
                  </a:lnTo>
                  <a:lnTo>
                    <a:pt x="3428" y="577"/>
                  </a:lnTo>
                  <a:lnTo>
                    <a:pt x="3436" y="615"/>
                  </a:lnTo>
                  <a:lnTo>
                    <a:pt x="3442" y="653"/>
                  </a:lnTo>
                  <a:lnTo>
                    <a:pt x="3450" y="731"/>
                  </a:lnTo>
                  <a:lnTo>
                    <a:pt x="3450" y="731"/>
                  </a:lnTo>
                  <a:lnTo>
                    <a:pt x="3452" y="739"/>
                  </a:lnTo>
                  <a:lnTo>
                    <a:pt x="3456" y="745"/>
                  </a:lnTo>
                  <a:lnTo>
                    <a:pt x="3462" y="749"/>
                  </a:lnTo>
                  <a:lnTo>
                    <a:pt x="3470" y="749"/>
                  </a:lnTo>
                  <a:lnTo>
                    <a:pt x="3470" y="749"/>
                  </a:lnTo>
                  <a:lnTo>
                    <a:pt x="3602" y="749"/>
                  </a:lnTo>
                  <a:lnTo>
                    <a:pt x="3602" y="749"/>
                  </a:lnTo>
                  <a:lnTo>
                    <a:pt x="3610" y="749"/>
                  </a:lnTo>
                  <a:lnTo>
                    <a:pt x="3616" y="745"/>
                  </a:lnTo>
                  <a:lnTo>
                    <a:pt x="3622" y="741"/>
                  </a:lnTo>
                  <a:lnTo>
                    <a:pt x="3628" y="737"/>
                  </a:lnTo>
                  <a:lnTo>
                    <a:pt x="3628" y="737"/>
                  </a:lnTo>
                  <a:lnTo>
                    <a:pt x="3640" y="727"/>
                  </a:lnTo>
                  <a:lnTo>
                    <a:pt x="3646" y="725"/>
                  </a:lnTo>
                  <a:lnTo>
                    <a:pt x="3652" y="725"/>
                  </a:lnTo>
                  <a:lnTo>
                    <a:pt x="3658" y="725"/>
                  </a:lnTo>
                  <a:lnTo>
                    <a:pt x="3662" y="727"/>
                  </a:lnTo>
                  <a:lnTo>
                    <a:pt x="3668" y="731"/>
                  </a:lnTo>
                  <a:lnTo>
                    <a:pt x="3674" y="737"/>
                  </a:lnTo>
                  <a:lnTo>
                    <a:pt x="3674" y="737"/>
                  </a:lnTo>
                  <a:lnTo>
                    <a:pt x="3680" y="743"/>
                  </a:lnTo>
                  <a:lnTo>
                    <a:pt x="3686" y="747"/>
                  </a:lnTo>
                  <a:lnTo>
                    <a:pt x="3694" y="749"/>
                  </a:lnTo>
                  <a:lnTo>
                    <a:pt x="3702" y="749"/>
                  </a:lnTo>
                  <a:lnTo>
                    <a:pt x="3702" y="749"/>
                  </a:lnTo>
                  <a:lnTo>
                    <a:pt x="3834" y="749"/>
                  </a:lnTo>
                  <a:lnTo>
                    <a:pt x="3834" y="749"/>
                  </a:lnTo>
                  <a:lnTo>
                    <a:pt x="3844" y="749"/>
                  </a:lnTo>
                  <a:lnTo>
                    <a:pt x="3852" y="745"/>
                  </a:lnTo>
                  <a:lnTo>
                    <a:pt x="3856" y="739"/>
                  </a:lnTo>
                  <a:lnTo>
                    <a:pt x="3858" y="729"/>
                  </a:lnTo>
                  <a:lnTo>
                    <a:pt x="3858" y="729"/>
                  </a:lnTo>
                  <a:lnTo>
                    <a:pt x="3866" y="665"/>
                  </a:lnTo>
                  <a:lnTo>
                    <a:pt x="3876" y="603"/>
                  </a:lnTo>
                  <a:lnTo>
                    <a:pt x="3882" y="573"/>
                  </a:lnTo>
                  <a:lnTo>
                    <a:pt x="3890" y="542"/>
                  </a:lnTo>
                  <a:lnTo>
                    <a:pt x="3900" y="512"/>
                  </a:lnTo>
                  <a:lnTo>
                    <a:pt x="3912" y="482"/>
                  </a:lnTo>
                  <a:lnTo>
                    <a:pt x="3912" y="482"/>
                  </a:lnTo>
                  <a:lnTo>
                    <a:pt x="3940" y="422"/>
                  </a:lnTo>
                  <a:lnTo>
                    <a:pt x="3956" y="392"/>
                  </a:lnTo>
                  <a:lnTo>
                    <a:pt x="3974" y="364"/>
                  </a:lnTo>
                  <a:lnTo>
                    <a:pt x="3992" y="336"/>
                  </a:lnTo>
                  <a:lnTo>
                    <a:pt x="4010" y="308"/>
                  </a:lnTo>
                  <a:lnTo>
                    <a:pt x="4032" y="282"/>
                  </a:lnTo>
                  <a:lnTo>
                    <a:pt x="4054" y="256"/>
                  </a:lnTo>
                  <a:lnTo>
                    <a:pt x="4054" y="256"/>
                  </a:lnTo>
                  <a:lnTo>
                    <a:pt x="4082" y="226"/>
                  </a:lnTo>
                  <a:lnTo>
                    <a:pt x="4112" y="196"/>
                  </a:lnTo>
                  <a:lnTo>
                    <a:pt x="4144" y="170"/>
                  </a:lnTo>
                  <a:lnTo>
                    <a:pt x="4176" y="144"/>
                  </a:lnTo>
                  <a:lnTo>
                    <a:pt x="4210" y="122"/>
                  </a:lnTo>
                  <a:lnTo>
                    <a:pt x="4246" y="100"/>
                  </a:lnTo>
                  <a:lnTo>
                    <a:pt x="4282" y="82"/>
                  </a:lnTo>
                  <a:lnTo>
                    <a:pt x="4320" y="64"/>
                  </a:lnTo>
                  <a:lnTo>
                    <a:pt x="4320" y="64"/>
                  </a:lnTo>
                  <a:lnTo>
                    <a:pt x="4348" y="52"/>
                  </a:lnTo>
                  <a:lnTo>
                    <a:pt x="4378" y="42"/>
                  </a:lnTo>
                  <a:lnTo>
                    <a:pt x="4406" y="32"/>
                  </a:lnTo>
                  <a:lnTo>
                    <a:pt x="4436" y="24"/>
                  </a:lnTo>
                  <a:lnTo>
                    <a:pt x="4466" y="18"/>
                  </a:lnTo>
                  <a:lnTo>
                    <a:pt x="4496" y="12"/>
                  </a:lnTo>
                  <a:lnTo>
                    <a:pt x="4528" y="8"/>
                  </a:lnTo>
                  <a:lnTo>
                    <a:pt x="4558" y="4"/>
                  </a:lnTo>
                  <a:lnTo>
                    <a:pt x="4558" y="4"/>
                  </a:lnTo>
                  <a:lnTo>
                    <a:pt x="4594" y="2"/>
                  </a:lnTo>
                  <a:lnTo>
                    <a:pt x="4630" y="2"/>
                  </a:lnTo>
                  <a:lnTo>
                    <a:pt x="4666" y="4"/>
                  </a:lnTo>
                  <a:lnTo>
                    <a:pt x="4702" y="6"/>
                  </a:lnTo>
                  <a:lnTo>
                    <a:pt x="4736" y="12"/>
                  </a:lnTo>
                  <a:lnTo>
                    <a:pt x="4772" y="18"/>
                  </a:lnTo>
                  <a:lnTo>
                    <a:pt x="4806" y="26"/>
                  </a:lnTo>
                  <a:lnTo>
                    <a:pt x="4842" y="34"/>
                  </a:lnTo>
                  <a:lnTo>
                    <a:pt x="4842" y="34"/>
                  </a:lnTo>
                  <a:lnTo>
                    <a:pt x="4878" y="46"/>
                  </a:lnTo>
                  <a:lnTo>
                    <a:pt x="4914" y="60"/>
                  </a:lnTo>
                  <a:lnTo>
                    <a:pt x="4948" y="76"/>
                  </a:lnTo>
                  <a:lnTo>
                    <a:pt x="4982" y="92"/>
                  </a:lnTo>
                  <a:lnTo>
                    <a:pt x="5014" y="112"/>
                  </a:lnTo>
                  <a:lnTo>
                    <a:pt x="5046" y="132"/>
                  </a:lnTo>
                  <a:lnTo>
                    <a:pt x="5078" y="154"/>
                  </a:lnTo>
                  <a:lnTo>
                    <a:pt x="5108" y="178"/>
                  </a:lnTo>
                  <a:lnTo>
                    <a:pt x="5108" y="178"/>
                  </a:lnTo>
                  <a:lnTo>
                    <a:pt x="5132" y="200"/>
                  </a:lnTo>
                  <a:lnTo>
                    <a:pt x="5156" y="222"/>
                  </a:lnTo>
                  <a:lnTo>
                    <a:pt x="5180" y="246"/>
                  </a:lnTo>
                  <a:lnTo>
                    <a:pt x="5200" y="270"/>
                  </a:lnTo>
                  <a:lnTo>
                    <a:pt x="5222" y="294"/>
                  </a:lnTo>
                  <a:lnTo>
                    <a:pt x="5240" y="320"/>
                  </a:lnTo>
                  <a:lnTo>
                    <a:pt x="5258" y="346"/>
                  </a:lnTo>
                  <a:lnTo>
                    <a:pt x="5276" y="372"/>
                  </a:lnTo>
                  <a:lnTo>
                    <a:pt x="5292" y="400"/>
                  </a:lnTo>
                  <a:lnTo>
                    <a:pt x="5306" y="428"/>
                  </a:lnTo>
                  <a:lnTo>
                    <a:pt x="5320" y="458"/>
                  </a:lnTo>
                  <a:lnTo>
                    <a:pt x="5332" y="488"/>
                  </a:lnTo>
                  <a:lnTo>
                    <a:pt x="5342" y="518"/>
                  </a:lnTo>
                  <a:lnTo>
                    <a:pt x="5352" y="548"/>
                  </a:lnTo>
                  <a:lnTo>
                    <a:pt x="5360" y="579"/>
                  </a:lnTo>
                  <a:lnTo>
                    <a:pt x="5368" y="613"/>
                  </a:lnTo>
                  <a:lnTo>
                    <a:pt x="5368" y="613"/>
                  </a:lnTo>
                  <a:lnTo>
                    <a:pt x="5376" y="665"/>
                  </a:lnTo>
                  <a:lnTo>
                    <a:pt x="5382" y="717"/>
                  </a:lnTo>
                  <a:lnTo>
                    <a:pt x="5382" y="771"/>
                  </a:lnTo>
                  <a:lnTo>
                    <a:pt x="5380" y="823"/>
                  </a:lnTo>
                  <a:lnTo>
                    <a:pt x="5374" y="875"/>
                  </a:lnTo>
                  <a:lnTo>
                    <a:pt x="5364" y="927"/>
                  </a:lnTo>
                  <a:lnTo>
                    <a:pt x="5350" y="977"/>
                  </a:lnTo>
                  <a:lnTo>
                    <a:pt x="5334" y="1029"/>
                  </a:lnTo>
                  <a:lnTo>
                    <a:pt x="5334" y="1029"/>
                  </a:lnTo>
                  <a:lnTo>
                    <a:pt x="5316" y="1073"/>
                  </a:lnTo>
                  <a:lnTo>
                    <a:pt x="5294" y="1115"/>
                  </a:lnTo>
                  <a:lnTo>
                    <a:pt x="5272" y="1157"/>
                  </a:lnTo>
                  <a:lnTo>
                    <a:pt x="5246" y="1195"/>
                  </a:lnTo>
                  <a:lnTo>
                    <a:pt x="5218" y="1233"/>
                  </a:lnTo>
                  <a:lnTo>
                    <a:pt x="5188" y="1269"/>
                  </a:lnTo>
                  <a:lnTo>
                    <a:pt x="5156" y="1303"/>
                  </a:lnTo>
                  <a:lnTo>
                    <a:pt x="5122" y="1335"/>
                  </a:lnTo>
                  <a:lnTo>
                    <a:pt x="5122" y="1335"/>
                  </a:lnTo>
                  <a:lnTo>
                    <a:pt x="5080" y="1369"/>
                  </a:lnTo>
                  <a:lnTo>
                    <a:pt x="5038" y="1399"/>
                  </a:lnTo>
                  <a:lnTo>
                    <a:pt x="4994" y="1425"/>
                  </a:lnTo>
                  <a:lnTo>
                    <a:pt x="4950" y="1449"/>
                  </a:lnTo>
                  <a:lnTo>
                    <a:pt x="4902" y="1471"/>
                  </a:lnTo>
                  <a:lnTo>
                    <a:pt x="4854" y="1487"/>
                  </a:lnTo>
                  <a:lnTo>
                    <a:pt x="4804" y="1501"/>
                  </a:lnTo>
                  <a:lnTo>
                    <a:pt x="4752" y="1511"/>
                  </a:lnTo>
                  <a:lnTo>
                    <a:pt x="4752" y="1511"/>
                  </a:lnTo>
                  <a:lnTo>
                    <a:pt x="4720" y="1517"/>
                  </a:lnTo>
                  <a:lnTo>
                    <a:pt x="4688" y="1521"/>
                  </a:lnTo>
                  <a:lnTo>
                    <a:pt x="4654" y="1523"/>
                  </a:lnTo>
                  <a:lnTo>
                    <a:pt x="4622" y="1523"/>
                  </a:lnTo>
                  <a:lnTo>
                    <a:pt x="4622" y="152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2" name="Freeform 307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/>
          </p:nvSpPr>
          <p:spPr bwMode="auto">
            <a:xfrm>
              <a:off x="1886563" y="2919860"/>
              <a:ext cx="2320925" cy="2319338"/>
            </a:xfrm>
            <a:custGeom>
              <a:avLst/>
              <a:gdLst>
                <a:gd name="T0" fmla="*/ 694 w 1462"/>
                <a:gd name="T1" fmla="*/ 1461 h 1461"/>
                <a:gd name="T2" fmla="*/ 584 w 1462"/>
                <a:gd name="T3" fmla="*/ 1447 h 1461"/>
                <a:gd name="T4" fmla="*/ 480 w 1462"/>
                <a:gd name="T5" fmla="*/ 1417 h 1461"/>
                <a:gd name="T6" fmla="*/ 382 w 1462"/>
                <a:gd name="T7" fmla="*/ 1373 h 1461"/>
                <a:gd name="T8" fmla="*/ 292 w 1462"/>
                <a:gd name="T9" fmla="*/ 1317 h 1461"/>
                <a:gd name="T10" fmla="*/ 212 w 1462"/>
                <a:gd name="T11" fmla="*/ 1247 h 1461"/>
                <a:gd name="T12" fmla="*/ 144 w 1462"/>
                <a:gd name="T13" fmla="*/ 1167 h 1461"/>
                <a:gd name="T14" fmla="*/ 86 w 1462"/>
                <a:gd name="T15" fmla="*/ 1079 h 1461"/>
                <a:gd name="T16" fmla="*/ 42 w 1462"/>
                <a:gd name="T17" fmla="*/ 981 h 1461"/>
                <a:gd name="T18" fmla="*/ 14 w 1462"/>
                <a:gd name="T19" fmla="*/ 877 h 1461"/>
                <a:gd name="T20" fmla="*/ 0 w 1462"/>
                <a:gd name="T21" fmla="*/ 767 h 1461"/>
                <a:gd name="T22" fmla="*/ 0 w 1462"/>
                <a:gd name="T23" fmla="*/ 691 h 1461"/>
                <a:gd name="T24" fmla="*/ 14 w 1462"/>
                <a:gd name="T25" fmla="*/ 581 h 1461"/>
                <a:gd name="T26" fmla="*/ 44 w 1462"/>
                <a:gd name="T27" fmla="*/ 478 h 1461"/>
                <a:gd name="T28" fmla="*/ 88 w 1462"/>
                <a:gd name="T29" fmla="*/ 380 h 1461"/>
                <a:gd name="T30" fmla="*/ 144 w 1462"/>
                <a:gd name="T31" fmla="*/ 292 h 1461"/>
                <a:gd name="T32" fmla="*/ 212 w 1462"/>
                <a:gd name="T33" fmla="*/ 212 h 1461"/>
                <a:gd name="T34" fmla="*/ 290 w 1462"/>
                <a:gd name="T35" fmla="*/ 144 h 1461"/>
                <a:gd name="T36" fmla="*/ 380 w 1462"/>
                <a:gd name="T37" fmla="*/ 88 h 1461"/>
                <a:gd name="T38" fmla="*/ 478 w 1462"/>
                <a:gd name="T39" fmla="*/ 44 h 1461"/>
                <a:gd name="T40" fmla="*/ 582 w 1462"/>
                <a:gd name="T41" fmla="*/ 14 h 1461"/>
                <a:gd name="T42" fmla="*/ 694 w 1462"/>
                <a:gd name="T43" fmla="*/ 0 h 1461"/>
                <a:gd name="T44" fmla="*/ 770 w 1462"/>
                <a:gd name="T45" fmla="*/ 0 h 1461"/>
                <a:gd name="T46" fmla="*/ 878 w 1462"/>
                <a:gd name="T47" fmla="*/ 14 h 1461"/>
                <a:gd name="T48" fmla="*/ 984 w 1462"/>
                <a:gd name="T49" fmla="*/ 44 h 1461"/>
                <a:gd name="T50" fmla="*/ 1080 w 1462"/>
                <a:gd name="T51" fmla="*/ 86 h 1461"/>
                <a:gd name="T52" fmla="*/ 1170 w 1462"/>
                <a:gd name="T53" fmla="*/ 144 h 1461"/>
                <a:gd name="T54" fmla="*/ 1250 w 1462"/>
                <a:gd name="T55" fmla="*/ 214 h 1461"/>
                <a:gd name="T56" fmla="*/ 1318 w 1462"/>
                <a:gd name="T57" fmla="*/ 294 h 1461"/>
                <a:gd name="T58" fmla="*/ 1374 w 1462"/>
                <a:gd name="T59" fmla="*/ 382 h 1461"/>
                <a:gd name="T60" fmla="*/ 1418 w 1462"/>
                <a:gd name="T61" fmla="*/ 482 h 1461"/>
                <a:gd name="T62" fmla="*/ 1448 w 1462"/>
                <a:gd name="T63" fmla="*/ 587 h 1461"/>
                <a:gd name="T64" fmla="*/ 1462 w 1462"/>
                <a:gd name="T65" fmla="*/ 697 h 1461"/>
                <a:gd name="T66" fmla="*/ 1460 w 1462"/>
                <a:gd name="T67" fmla="*/ 773 h 1461"/>
                <a:gd name="T68" fmla="*/ 1446 w 1462"/>
                <a:gd name="T69" fmla="*/ 881 h 1461"/>
                <a:gd name="T70" fmla="*/ 1416 w 1462"/>
                <a:gd name="T71" fmla="*/ 985 h 1461"/>
                <a:gd name="T72" fmla="*/ 1372 w 1462"/>
                <a:gd name="T73" fmla="*/ 1081 h 1461"/>
                <a:gd name="T74" fmla="*/ 1316 w 1462"/>
                <a:gd name="T75" fmla="*/ 1169 h 1461"/>
                <a:gd name="T76" fmla="*/ 1248 w 1462"/>
                <a:gd name="T77" fmla="*/ 1247 h 1461"/>
                <a:gd name="T78" fmla="*/ 1168 w 1462"/>
                <a:gd name="T79" fmla="*/ 1317 h 1461"/>
                <a:gd name="T80" fmla="*/ 1080 w 1462"/>
                <a:gd name="T81" fmla="*/ 1373 h 1461"/>
                <a:gd name="T82" fmla="*/ 982 w 1462"/>
                <a:gd name="T83" fmla="*/ 1417 h 1461"/>
                <a:gd name="T84" fmla="*/ 880 w 1462"/>
                <a:gd name="T85" fmla="*/ 1447 h 1461"/>
                <a:gd name="T86" fmla="*/ 770 w 1462"/>
                <a:gd name="T87" fmla="*/ 1461 h 1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2" h="1461">
                  <a:moveTo>
                    <a:pt x="732" y="1461"/>
                  </a:moveTo>
                  <a:lnTo>
                    <a:pt x="732" y="1461"/>
                  </a:lnTo>
                  <a:lnTo>
                    <a:pt x="694" y="1461"/>
                  </a:lnTo>
                  <a:lnTo>
                    <a:pt x="658" y="1457"/>
                  </a:lnTo>
                  <a:lnTo>
                    <a:pt x="620" y="1453"/>
                  </a:lnTo>
                  <a:lnTo>
                    <a:pt x="584" y="1447"/>
                  </a:lnTo>
                  <a:lnTo>
                    <a:pt x="548" y="1439"/>
                  </a:lnTo>
                  <a:lnTo>
                    <a:pt x="514" y="1429"/>
                  </a:lnTo>
                  <a:lnTo>
                    <a:pt x="480" y="1417"/>
                  </a:lnTo>
                  <a:lnTo>
                    <a:pt x="446" y="1405"/>
                  </a:lnTo>
                  <a:lnTo>
                    <a:pt x="414" y="1389"/>
                  </a:lnTo>
                  <a:lnTo>
                    <a:pt x="382" y="1373"/>
                  </a:lnTo>
                  <a:lnTo>
                    <a:pt x="350" y="1355"/>
                  </a:lnTo>
                  <a:lnTo>
                    <a:pt x="322" y="1337"/>
                  </a:lnTo>
                  <a:lnTo>
                    <a:pt x="292" y="1317"/>
                  </a:lnTo>
                  <a:lnTo>
                    <a:pt x="264" y="1295"/>
                  </a:lnTo>
                  <a:lnTo>
                    <a:pt x="238" y="1271"/>
                  </a:lnTo>
                  <a:lnTo>
                    <a:pt x="212" y="1247"/>
                  </a:lnTo>
                  <a:lnTo>
                    <a:pt x="188" y="1221"/>
                  </a:lnTo>
                  <a:lnTo>
                    <a:pt x="166" y="1195"/>
                  </a:lnTo>
                  <a:lnTo>
                    <a:pt x="144" y="1167"/>
                  </a:lnTo>
                  <a:lnTo>
                    <a:pt x="122" y="1139"/>
                  </a:lnTo>
                  <a:lnTo>
                    <a:pt x="104" y="1109"/>
                  </a:lnTo>
                  <a:lnTo>
                    <a:pt x="86" y="1079"/>
                  </a:lnTo>
                  <a:lnTo>
                    <a:pt x="70" y="1047"/>
                  </a:lnTo>
                  <a:lnTo>
                    <a:pt x="56" y="1015"/>
                  </a:lnTo>
                  <a:lnTo>
                    <a:pt x="42" y="981"/>
                  </a:lnTo>
                  <a:lnTo>
                    <a:pt x="32" y="947"/>
                  </a:lnTo>
                  <a:lnTo>
                    <a:pt x="22" y="913"/>
                  </a:lnTo>
                  <a:lnTo>
                    <a:pt x="14" y="877"/>
                  </a:lnTo>
                  <a:lnTo>
                    <a:pt x="6" y="841"/>
                  </a:lnTo>
                  <a:lnTo>
                    <a:pt x="2" y="805"/>
                  </a:lnTo>
                  <a:lnTo>
                    <a:pt x="0" y="767"/>
                  </a:lnTo>
                  <a:lnTo>
                    <a:pt x="0" y="729"/>
                  </a:lnTo>
                  <a:lnTo>
                    <a:pt x="0" y="729"/>
                  </a:lnTo>
                  <a:lnTo>
                    <a:pt x="0" y="691"/>
                  </a:lnTo>
                  <a:lnTo>
                    <a:pt x="4" y="653"/>
                  </a:lnTo>
                  <a:lnTo>
                    <a:pt x="8" y="617"/>
                  </a:lnTo>
                  <a:lnTo>
                    <a:pt x="14" y="581"/>
                  </a:lnTo>
                  <a:lnTo>
                    <a:pt x="22" y="545"/>
                  </a:lnTo>
                  <a:lnTo>
                    <a:pt x="32" y="512"/>
                  </a:lnTo>
                  <a:lnTo>
                    <a:pt x="44" y="478"/>
                  </a:lnTo>
                  <a:lnTo>
                    <a:pt x="56" y="444"/>
                  </a:lnTo>
                  <a:lnTo>
                    <a:pt x="72" y="412"/>
                  </a:lnTo>
                  <a:lnTo>
                    <a:pt x="88" y="380"/>
                  </a:lnTo>
                  <a:lnTo>
                    <a:pt x="104" y="350"/>
                  </a:lnTo>
                  <a:lnTo>
                    <a:pt x="124" y="320"/>
                  </a:lnTo>
                  <a:lnTo>
                    <a:pt x="144" y="292"/>
                  </a:lnTo>
                  <a:lnTo>
                    <a:pt x="164" y="264"/>
                  </a:lnTo>
                  <a:lnTo>
                    <a:pt x="188" y="238"/>
                  </a:lnTo>
                  <a:lnTo>
                    <a:pt x="212" y="212"/>
                  </a:lnTo>
                  <a:lnTo>
                    <a:pt x="236" y="188"/>
                  </a:lnTo>
                  <a:lnTo>
                    <a:pt x="264" y="166"/>
                  </a:lnTo>
                  <a:lnTo>
                    <a:pt x="290" y="144"/>
                  </a:lnTo>
                  <a:lnTo>
                    <a:pt x="320" y="124"/>
                  </a:lnTo>
                  <a:lnTo>
                    <a:pt x="350" y="104"/>
                  </a:lnTo>
                  <a:lnTo>
                    <a:pt x="380" y="88"/>
                  </a:lnTo>
                  <a:lnTo>
                    <a:pt x="412" y="72"/>
                  </a:lnTo>
                  <a:lnTo>
                    <a:pt x="444" y="56"/>
                  </a:lnTo>
                  <a:lnTo>
                    <a:pt x="478" y="44"/>
                  </a:lnTo>
                  <a:lnTo>
                    <a:pt x="512" y="32"/>
                  </a:lnTo>
                  <a:lnTo>
                    <a:pt x="546" y="22"/>
                  </a:lnTo>
                  <a:lnTo>
                    <a:pt x="582" y="14"/>
                  </a:lnTo>
                  <a:lnTo>
                    <a:pt x="618" y="8"/>
                  </a:lnTo>
                  <a:lnTo>
                    <a:pt x="656" y="4"/>
                  </a:lnTo>
                  <a:lnTo>
                    <a:pt x="694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770" y="0"/>
                  </a:lnTo>
                  <a:lnTo>
                    <a:pt x="806" y="2"/>
                  </a:lnTo>
                  <a:lnTo>
                    <a:pt x="842" y="8"/>
                  </a:lnTo>
                  <a:lnTo>
                    <a:pt x="878" y="14"/>
                  </a:lnTo>
                  <a:lnTo>
                    <a:pt x="914" y="22"/>
                  </a:lnTo>
                  <a:lnTo>
                    <a:pt x="950" y="32"/>
                  </a:lnTo>
                  <a:lnTo>
                    <a:pt x="984" y="44"/>
                  </a:lnTo>
                  <a:lnTo>
                    <a:pt x="1016" y="56"/>
                  </a:lnTo>
                  <a:lnTo>
                    <a:pt x="1048" y="70"/>
                  </a:lnTo>
                  <a:lnTo>
                    <a:pt x="1080" y="86"/>
                  </a:lnTo>
                  <a:lnTo>
                    <a:pt x="1110" y="104"/>
                  </a:lnTo>
                  <a:lnTo>
                    <a:pt x="1140" y="124"/>
                  </a:lnTo>
                  <a:lnTo>
                    <a:pt x="1170" y="144"/>
                  </a:lnTo>
                  <a:lnTo>
                    <a:pt x="1198" y="166"/>
                  </a:lnTo>
                  <a:lnTo>
                    <a:pt x="1224" y="188"/>
                  </a:lnTo>
                  <a:lnTo>
                    <a:pt x="1250" y="214"/>
                  </a:lnTo>
                  <a:lnTo>
                    <a:pt x="1274" y="238"/>
                  </a:lnTo>
                  <a:lnTo>
                    <a:pt x="1296" y="266"/>
                  </a:lnTo>
                  <a:lnTo>
                    <a:pt x="1318" y="294"/>
                  </a:lnTo>
                  <a:lnTo>
                    <a:pt x="1338" y="322"/>
                  </a:lnTo>
                  <a:lnTo>
                    <a:pt x="1358" y="352"/>
                  </a:lnTo>
                  <a:lnTo>
                    <a:pt x="1374" y="382"/>
                  </a:lnTo>
                  <a:lnTo>
                    <a:pt x="1392" y="414"/>
                  </a:lnTo>
                  <a:lnTo>
                    <a:pt x="1406" y="448"/>
                  </a:lnTo>
                  <a:lnTo>
                    <a:pt x="1418" y="482"/>
                  </a:lnTo>
                  <a:lnTo>
                    <a:pt x="1430" y="516"/>
                  </a:lnTo>
                  <a:lnTo>
                    <a:pt x="1440" y="551"/>
                  </a:lnTo>
                  <a:lnTo>
                    <a:pt x="1448" y="587"/>
                  </a:lnTo>
                  <a:lnTo>
                    <a:pt x="1454" y="623"/>
                  </a:lnTo>
                  <a:lnTo>
                    <a:pt x="1458" y="661"/>
                  </a:lnTo>
                  <a:lnTo>
                    <a:pt x="1462" y="697"/>
                  </a:lnTo>
                  <a:lnTo>
                    <a:pt x="1462" y="737"/>
                  </a:lnTo>
                  <a:lnTo>
                    <a:pt x="1462" y="737"/>
                  </a:lnTo>
                  <a:lnTo>
                    <a:pt x="1460" y="773"/>
                  </a:lnTo>
                  <a:lnTo>
                    <a:pt x="1458" y="809"/>
                  </a:lnTo>
                  <a:lnTo>
                    <a:pt x="1454" y="845"/>
                  </a:lnTo>
                  <a:lnTo>
                    <a:pt x="1446" y="881"/>
                  </a:lnTo>
                  <a:lnTo>
                    <a:pt x="1438" y="917"/>
                  </a:lnTo>
                  <a:lnTo>
                    <a:pt x="1428" y="951"/>
                  </a:lnTo>
                  <a:lnTo>
                    <a:pt x="1416" y="985"/>
                  </a:lnTo>
                  <a:lnTo>
                    <a:pt x="1404" y="1017"/>
                  </a:lnTo>
                  <a:lnTo>
                    <a:pt x="1388" y="1049"/>
                  </a:lnTo>
                  <a:lnTo>
                    <a:pt x="1372" y="1081"/>
                  </a:lnTo>
                  <a:lnTo>
                    <a:pt x="1356" y="1111"/>
                  </a:lnTo>
                  <a:lnTo>
                    <a:pt x="1336" y="1141"/>
                  </a:lnTo>
                  <a:lnTo>
                    <a:pt x="1316" y="1169"/>
                  </a:lnTo>
                  <a:lnTo>
                    <a:pt x="1294" y="1195"/>
                  </a:lnTo>
                  <a:lnTo>
                    <a:pt x="1272" y="1223"/>
                  </a:lnTo>
                  <a:lnTo>
                    <a:pt x="1248" y="1247"/>
                  </a:lnTo>
                  <a:lnTo>
                    <a:pt x="1222" y="1271"/>
                  </a:lnTo>
                  <a:lnTo>
                    <a:pt x="1196" y="1295"/>
                  </a:lnTo>
                  <a:lnTo>
                    <a:pt x="1168" y="1317"/>
                  </a:lnTo>
                  <a:lnTo>
                    <a:pt x="1140" y="1337"/>
                  </a:lnTo>
                  <a:lnTo>
                    <a:pt x="1110" y="1355"/>
                  </a:lnTo>
                  <a:lnTo>
                    <a:pt x="1080" y="1373"/>
                  </a:lnTo>
                  <a:lnTo>
                    <a:pt x="1048" y="1389"/>
                  </a:lnTo>
                  <a:lnTo>
                    <a:pt x="1016" y="1403"/>
                  </a:lnTo>
                  <a:lnTo>
                    <a:pt x="982" y="1417"/>
                  </a:lnTo>
                  <a:lnTo>
                    <a:pt x="950" y="1429"/>
                  </a:lnTo>
                  <a:lnTo>
                    <a:pt x="914" y="1439"/>
                  </a:lnTo>
                  <a:lnTo>
                    <a:pt x="880" y="1447"/>
                  </a:lnTo>
                  <a:lnTo>
                    <a:pt x="844" y="1453"/>
                  </a:lnTo>
                  <a:lnTo>
                    <a:pt x="808" y="1457"/>
                  </a:lnTo>
                  <a:lnTo>
                    <a:pt x="770" y="1461"/>
                  </a:lnTo>
                  <a:lnTo>
                    <a:pt x="732" y="1461"/>
                  </a:lnTo>
                  <a:lnTo>
                    <a:pt x="732" y="1461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5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/>
          </p:nvSpPr>
          <p:spPr bwMode="auto">
            <a:xfrm>
              <a:off x="2131038" y="3167510"/>
              <a:ext cx="1819275" cy="1814513"/>
            </a:xfrm>
            <a:custGeom>
              <a:avLst/>
              <a:gdLst>
                <a:gd name="T0" fmla="*/ 1146 w 1146"/>
                <a:gd name="T1" fmla="*/ 603 h 1143"/>
                <a:gd name="T2" fmla="*/ 1134 w 1146"/>
                <a:gd name="T3" fmla="*/ 689 h 1143"/>
                <a:gd name="T4" fmla="*/ 1110 w 1146"/>
                <a:gd name="T5" fmla="*/ 769 h 1143"/>
                <a:gd name="T6" fmla="*/ 1076 w 1146"/>
                <a:gd name="T7" fmla="*/ 845 h 1143"/>
                <a:gd name="T8" fmla="*/ 1030 w 1146"/>
                <a:gd name="T9" fmla="*/ 915 h 1143"/>
                <a:gd name="T10" fmla="*/ 976 w 1146"/>
                <a:gd name="T11" fmla="*/ 977 h 1143"/>
                <a:gd name="T12" fmla="*/ 912 w 1146"/>
                <a:gd name="T13" fmla="*/ 1031 h 1143"/>
                <a:gd name="T14" fmla="*/ 842 w 1146"/>
                <a:gd name="T15" fmla="*/ 1077 h 1143"/>
                <a:gd name="T16" fmla="*/ 766 w 1146"/>
                <a:gd name="T17" fmla="*/ 1111 h 1143"/>
                <a:gd name="T18" fmla="*/ 682 w 1146"/>
                <a:gd name="T19" fmla="*/ 1133 h 1143"/>
                <a:gd name="T20" fmla="*/ 596 w 1146"/>
                <a:gd name="T21" fmla="*/ 1143 h 1143"/>
                <a:gd name="T22" fmla="*/ 536 w 1146"/>
                <a:gd name="T23" fmla="*/ 1143 h 1143"/>
                <a:gd name="T24" fmla="*/ 452 w 1146"/>
                <a:gd name="T25" fmla="*/ 1131 h 1143"/>
                <a:gd name="T26" fmla="*/ 372 w 1146"/>
                <a:gd name="T27" fmla="*/ 1107 h 1143"/>
                <a:gd name="T28" fmla="*/ 298 w 1146"/>
                <a:gd name="T29" fmla="*/ 1073 h 1143"/>
                <a:gd name="T30" fmla="*/ 228 w 1146"/>
                <a:gd name="T31" fmla="*/ 1027 h 1143"/>
                <a:gd name="T32" fmla="*/ 168 w 1146"/>
                <a:gd name="T33" fmla="*/ 973 h 1143"/>
                <a:gd name="T34" fmla="*/ 114 w 1146"/>
                <a:gd name="T35" fmla="*/ 911 h 1143"/>
                <a:gd name="T36" fmla="*/ 70 w 1146"/>
                <a:gd name="T37" fmla="*/ 843 h 1143"/>
                <a:gd name="T38" fmla="*/ 36 w 1146"/>
                <a:gd name="T39" fmla="*/ 767 h 1143"/>
                <a:gd name="T40" fmla="*/ 12 w 1146"/>
                <a:gd name="T41" fmla="*/ 685 h 1143"/>
                <a:gd name="T42" fmla="*/ 2 w 1146"/>
                <a:gd name="T43" fmla="*/ 601 h 1143"/>
                <a:gd name="T44" fmla="*/ 2 w 1146"/>
                <a:gd name="T45" fmla="*/ 541 h 1143"/>
                <a:gd name="T46" fmla="*/ 12 w 1146"/>
                <a:gd name="T47" fmla="*/ 457 h 1143"/>
                <a:gd name="T48" fmla="*/ 36 w 1146"/>
                <a:gd name="T49" fmla="*/ 375 h 1143"/>
                <a:gd name="T50" fmla="*/ 70 w 1146"/>
                <a:gd name="T51" fmla="*/ 300 h 1143"/>
                <a:gd name="T52" fmla="*/ 114 w 1146"/>
                <a:gd name="T53" fmla="*/ 230 h 1143"/>
                <a:gd name="T54" fmla="*/ 168 w 1146"/>
                <a:gd name="T55" fmla="*/ 168 h 1143"/>
                <a:gd name="T56" fmla="*/ 230 w 1146"/>
                <a:gd name="T57" fmla="*/ 114 h 1143"/>
                <a:gd name="T58" fmla="*/ 298 w 1146"/>
                <a:gd name="T59" fmla="*/ 70 h 1143"/>
                <a:gd name="T60" fmla="*/ 374 w 1146"/>
                <a:gd name="T61" fmla="*/ 34 h 1143"/>
                <a:gd name="T62" fmla="*/ 456 w 1146"/>
                <a:gd name="T63" fmla="*/ 12 h 1143"/>
                <a:gd name="T64" fmla="*/ 542 w 1146"/>
                <a:gd name="T65" fmla="*/ 0 h 1143"/>
                <a:gd name="T66" fmla="*/ 602 w 1146"/>
                <a:gd name="T67" fmla="*/ 0 h 1143"/>
                <a:gd name="T68" fmla="*/ 688 w 1146"/>
                <a:gd name="T69" fmla="*/ 10 h 1143"/>
                <a:gd name="T70" fmla="*/ 770 w 1146"/>
                <a:gd name="T71" fmla="*/ 34 h 1143"/>
                <a:gd name="T72" fmla="*/ 846 w 1146"/>
                <a:gd name="T73" fmla="*/ 68 h 1143"/>
                <a:gd name="T74" fmla="*/ 916 w 1146"/>
                <a:gd name="T75" fmla="*/ 112 h 1143"/>
                <a:gd name="T76" fmla="*/ 978 w 1146"/>
                <a:gd name="T77" fmla="*/ 166 h 1143"/>
                <a:gd name="T78" fmla="*/ 1032 w 1146"/>
                <a:gd name="T79" fmla="*/ 230 h 1143"/>
                <a:gd name="T80" fmla="*/ 1078 w 1146"/>
                <a:gd name="T81" fmla="*/ 300 h 1143"/>
                <a:gd name="T82" fmla="*/ 1112 w 1146"/>
                <a:gd name="T83" fmla="*/ 375 h 1143"/>
                <a:gd name="T84" fmla="*/ 1134 w 1146"/>
                <a:gd name="T85" fmla="*/ 457 h 1143"/>
                <a:gd name="T86" fmla="*/ 1146 w 1146"/>
                <a:gd name="T87" fmla="*/ 5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6" h="1143">
                  <a:moveTo>
                    <a:pt x="1146" y="573"/>
                  </a:moveTo>
                  <a:lnTo>
                    <a:pt x="1146" y="573"/>
                  </a:lnTo>
                  <a:lnTo>
                    <a:pt x="1146" y="603"/>
                  </a:lnTo>
                  <a:lnTo>
                    <a:pt x="1142" y="631"/>
                  </a:lnTo>
                  <a:lnTo>
                    <a:pt x="1140" y="661"/>
                  </a:lnTo>
                  <a:lnTo>
                    <a:pt x="1134" y="689"/>
                  </a:lnTo>
                  <a:lnTo>
                    <a:pt x="1128" y="715"/>
                  </a:lnTo>
                  <a:lnTo>
                    <a:pt x="1120" y="743"/>
                  </a:lnTo>
                  <a:lnTo>
                    <a:pt x="1110" y="769"/>
                  </a:lnTo>
                  <a:lnTo>
                    <a:pt x="1100" y="795"/>
                  </a:lnTo>
                  <a:lnTo>
                    <a:pt x="1088" y="821"/>
                  </a:lnTo>
                  <a:lnTo>
                    <a:pt x="1076" y="845"/>
                  </a:lnTo>
                  <a:lnTo>
                    <a:pt x="1062" y="869"/>
                  </a:lnTo>
                  <a:lnTo>
                    <a:pt x="1046" y="893"/>
                  </a:lnTo>
                  <a:lnTo>
                    <a:pt x="1030" y="915"/>
                  </a:lnTo>
                  <a:lnTo>
                    <a:pt x="1014" y="937"/>
                  </a:lnTo>
                  <a:lnTo>
                    <a:pt x="996" y="957"/>
                  </a:lnTo>
                  <a:lnTo>
                    <a:pt x="976" y="977"/>
                  </a:lnTo>
                  <a:lnTo>
                    <a:pt x="956" y="997"/>
                  </a:lnTo>
                  <a:lnTo>
                    <a:pt x="934" y="1015"/>
                  </a:lnTo>
                  <a:lnTo>
                    <a:pt x="912" y="1031"/>
                  </a:lnTo>
                  <a:lnTo>
                    <a:pt x="890" y="1047"/>
                  </a:lnTo>
                  <a:lnTo>
                    <a:pt x="866" y="1063"/>
                  </a:lnTo>
                  <a:lnTo>
                    <a:pt x="842" y="1077"/>
                  </a:lnTo>
                  <a:lnTo>
                    <a:pt x="818" y="1089"/>
                  </a:lnTo>
                  <a:lnTo>
                    <a:pt x="792" y="1101"/>
                  </a:lnTo>
                  <a:lnTo>
                    <a:pt x="766" y="1111"/>
                  </a:lnTo>
                  <a:lnTo>
                    <a:pt x="738" y="1119"/>
                  </a:lnTo>
                  <a:lnTo>
                    <a:pt x="710" y="1127"/>
                  </a:lnTo>
                  <a:lnTo>
                    <a:pt x="682" y="1133"/>
                  </a:lnTo>
                  <a:lnTo>
                    <a:pt x="654" y="1137"/>
                  </a:lnTo>
                  <a:lnTo>
                    <a:pt x="626" y="1141"/>
                  </a:lnTo>
                  <a:lnTo>
                    <a:pt x="596" y="1143"/>
                  </a:lnTo>
                  <a:lnTo>
                    <a:pt x="566" y="1143"/>
                  </a:lnTo>
                  <a:lnTo>
                    <a:pt x="566" y="1143"/>
                  </a:lnTo>
                  <a:lnTo>
                    <a:pt x="536" y="1143"/>
                  </a:lnTo>
                  <a:lnTo>
                    <a:pt x="508" y="1141"/>
                  </a:lnTo>
                  <a:lnTo>
                    <a:pt x="480" y="1137"/>
                  </a:lnTo>
                  <a:lnTo>
                    <a:pt x="452" y="1131"/>
                  </a:lnTo>
                  <a:lnTo>
                    <a:pt x="426" y="1125"/>
                  </a:lnTo>
                  <a:lnTo>
                    <a:pt x="398" y="1117"/>
                  </a:lnTo>
                  <a:lnTo>
                    <a:pt x="372" y="1107"/>
                  </a:lnTo>
                  <a:lnTo>
                    <a:pt x="346" y="1097"/>
                  </a:lnTo>
                  <a:lnTo>
                    <a:pt x="322" y="1085"/>
                  </a:lnTo>
                  <a:lnTo>
                    <a:pt x="298" y="1073"/>
                  </a:lnTo>
                  <a:lnTo>
                    <a:pt x="274" y="1059"/>
                  </a:lnTo>
                  <a:lnTo>
                    <a:pt x="250" y="1043"/>
                  </a:lnTo>
                  <a:lnTo>
                    <a:pt x="228" y="1027"/>
                  </a:lnTo>
                  <a:lnTo>
                    <a:pt x="208" y="1011"/>
                  </a:lnTo>
                  <a:lnTo>
                    <a:pt x="186" y="993"/>
                  </a:lnTo>
                  <a:lnTo>
                    <a:pt x="168" y="973"/>
                  </a:lnTo>
                  <a:lnTo>
                    <a:pt x="148" y="953"/>
                  </a:lnTo>
                  <a:lnTo>
                    <a:pt x="130" y="933"/>
                  </a:lnTo>
                  <a:lnTo>
                    <a:pt x="114" y="911"/>
                  </a:lnTo>
                  <a:lnTo>
                    <a:pt x="98" y="889"/>
                  </a:lnTo>
                  <a:lnTo>
                    <a:pt x="84" y="865"/>
                  </a:lnTo>
                  <a:lnTo>
                    <a:pt x="70" y="843"/>
                  </a:lnTo>
                  <a:lnTo>
                    <a:pt x="56" y="817"/>
                  </a:lnTo>
                  <a:lnTo>
                    <a:pt x="46" y="793"/>
                  </a:lnTo>
                  <a:lnTo>
                    <a:pt x="36" y="767"/>
                  </a:lnTo>
                  <a:lnTo>
                    <a:pt x="26" y="739"/>
                  </a:lnTo>
                  <a:lnTo>
                    <a:pt x="18" y="713"/>
                  </a:lnTo>
                  <a:lnTo>
                    <a:pt x="12" y="685"/>
                  </a:lnTo>
                  <a:lnTo>
                    <a:pt x="8" y="657"/>
                  </a:lnTo>
                  <a:lnTo>
                    <a:pt x="4" y="629"/>
                  </a:lnTo>
                  <a:lnTo>
                    <a:pt x="2" y="601"/>
                  </a:lnTo>
                  <a:lnTo>
                    <a:pt x="0" y="571"/>
                  </a:lnTo>
                  <a:lnTo>
                    <a:pt x="0" y="571"/>
                  </a:lnTo>
                  <a:lnTo>
                    <a:pt x="2" y="541"/>
                  </a:lnTo>
                  <a:lnTo>
                    <a:pt x="4" y="513"/>
                  </a:lnTo>
                  <a:lnTo>
                    <a:pt x="8" y="485"/>
                  </a:lnTo>
                  <a:lnTo>
                    <a:pt x="12" y="457"/>
                  </a:lnTo>
                  <a:lnTo>
                    <a:pt x="18" y="429"/>
                  </a:lnTo>
                  <a:lnTo>
                    <a:pt x="26" y="401"/>
                  </a:lnTo>
                  <a:lnTo>
                    <a:pt x="36" y="375"/>
                  </a:lnTo>
                  <a:lnTo>
                    <a:pt x="46" y="350"/>
                  </a:lnTo>
                  <a:lnTo>
                    <a:pt x="56" y="324"/>
                  </a:lnTo>
                  <a:lnTo>
                    <a:pt x="70" y="300"/>
                  </a:lnTo>
                  <a:lnTo>
                    <a:pt x="82" y="276"/>
                  </a:lnTo>
                  <a:lnTo>
                    <a:pt x="98" y="252"/>
                  </a:lnTo>
                  <a:lnTo>
                    <a:pt x="114" y="230"/>
                  </a:lnTo>
                  <a:lnTo>
                    <a:pt x="130" y="208"/>
                  </a:lnTo>
                  <a:lnTo>
                    <a:pt x="148" y="188"/>
                  </a:lnTo>
                  <a:lnTo>
                    <a:pt x="168" y="168"/>
                  </a:lnTo>
                  <a:lnTo>
                    <a:pt x="186" y="150"/>
                  </a:lnTo>
                  <a:lnTo>
                    <a:pt x="208" y="130"/>
                  </a:lnTo>
                  <a:lnTo>
                    <a:pt x="230" y="114"/>
                  </a:lnTo>
                  <a:lnTo>
                    <a:pt x="252" y="98"/>
                  </a:lnTo>
                  <a:lnTo>
                    <a:pt x="274" y="82"/>
                  </a:lnTo>
                  <a:lnTo>
                    <a:pt x="298" y="70"/>
                  </a:lnTo>
                  <a:lnTo>
                    <a:pt x="324" y="56"/>
                  </a:lnTo>
                  <a:lnTo>
                    <a:pt x="348" y="44"/>
                  </a:lnTo>
                  <a:lnTo>
                    <a:pt x="374" y="34"/>
                  </a:lnTo>
                  <a:lnTo>
                    <a:pt x="402" y="26"/>
                  </a:lnTo>
                  <a:lnTo>
                    <a:pt x="428" y="18"/>
                  </a:lnTo>
                  <a:lnTo>
                    <a:pt x="456" y="12"/>
                  </a:lnTo>
                  <a:lnTo>
                    <a:pt x="484" y="6"/>
                  </a:lnTo>
                  <a:lnTo>
                    <a:pt x="514" y="2"/>
                  </a:lnTo>
                  <a:lnTo>
                    <a:pt x="542" y="0"/>
                  </a:lnTo>
                  <a:lnTo>
                    <a:pt x="572" y="0"/>
                  </a:lnTo>
                  <a:lnTo>
                    <a:pt x="572" y="0"/>
                  </a:lnTo>
                  <a:lnTo>
                    <a:pt x="602" y="0"/>
                  </a:lnTo>
                  <a:lnTo>
                    <a:pt x="630" y="2"/>
                  </a:lnTo>
                  <a:lnTo>
                    <a:pt x="660" y="6"/>
                  </a:lnTo>
                  <a:lnTo>
                    <a:pt x="688" y="10"/>
                  </a:lnTo>
                  <a:lnTo>
                    <a:pt x="716" y="16"/>
                  </a:lnTo>
                  <a:lnTo>
                    <a:pt x="744" y="24"/>
                  </a:lnTo>
                  <a:lnTo>
                    <a:pt x="770" y="34"/>
                  </a:lnTo>
                  <a:lnTo>
                    <a:pt x="796" y="44"/>
                  </a:lnTo>
                  <a:lnTo>
                    <a:pt x="822" y="56"/>
                  </a:lnTo>
                  <a:lnTo>
                    <a:pt x="846" y="68"/>
                  </a:lnTo>
                  <a:lnTo>
                    <a:pt x="870" y="82"/>
                  </a:lnTo>
                  <a:lnTo>
                    <a:pt x="894" y="96"/>
                  </a:lnTo>
                  <a:lnTo>
                    <a:pt x="916" y="112"/>
                  </a:lnTo>
                  <a:lnTo>
                    <a:pt x="938" y="130"/>
                  </a:lnTo>
                  <a:lnTo>
                    <a:pt x="958" y="148"/>
                  </a:lnTo>
                  <a:lnTo>
                    <a:pt x="978" y="166"/>
                  </a:lnTo>
                  <a:lnTo>
                    <a:pt x="998" y="186"/>
                  </a:lnTo>
                  <a:lnTo>
                    <a:pt x="1016" y="208"/>
                  </a:lnTo>
                  <a:lnTo>
                    <a:pt x="1032" y="230"/>
                  </a:lnTo>
                  <a:lnTo>
                    <a:pt x="1048" y="252"/>
                  </a:lnTo>
                  <a:lnTo>
                    <a:pt x="1064" y="276"/>
                  </a:lnTo>
                  <a:lnTo>
                    <a:pt x="1078" y="300"/>
                  </a:lnTo>
                  <a:lnTo>
                    <a:pt x="1090" y="324"/>
                  </a:lnTo>
                  <a:lnTo>
                    <a:pt x="1102" y="350"/>
                  </a:lnTo>
                  <a:lnTo>
                    <a:pt x="1112" y="375"/>
                  </a:lnTo>
                  <a:lnTo>
                    <a:pt x="1120" y="401"/>
                  </a:lnTo>
                  <a:lnTo>
                    <a:pt x="1128" y="429"/>
                  </a:lnTo>
                  <a:lnTo>
                    <a:pt x="1134" y="457"/>
                  </a:lnTo>
                  <a:lnTo>
                    <a:pt x="1140" y="485"/>
                  </a:lnTo>
                  <a:lnTo>
                    <a:pt x="1144" y="515"/>
                  </a:lnTo>
                  <a:lnTo>
                    <a:pt x="1146" y="543"/>
                  </a:lnTo>
                  <a:lnTo>
                    <a:pt x="1146" y="573"/>
                  </a:lnTo>
                  <a:lnTo>
                    <a:pt x="1146" y="5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98" name="Freeform 306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/>
          </p:nvSpPr>
          <p:spPr bwMode="auto">
            <a:xfrm>
              <a:off x="8011138" y="2919860"/>
              <a:ext cx="2320925" cy="2319338"/>
            </a:xfrm>
            <a:custGeom>
              <a:avLst/>
              <a:gdLst>
                <a:gd name="T0" fmla="*/ 694 w 1462"/>
                <a:gd name="T1" fmla="*/ 1461 h 1461"/>
                <a:gd name="T2" fmla="*/ 584 w 1462"/>
                <a:gd name="T3" fmla="*/ 1447 h 1461"/>
                <a:gd name="T4" fmla="*/ 478 w 1462"/>
                <a:gd name="T5" fmla="*/ 1417 h 1461"/>
                <a:gd name="T6" fmla="*/ 380 w 1462"/>
                <a:gd name="T7" fmla="*/ 1373 h 1461"/>
                <a:gd name="T8" fmla="*/ 292 w 1462"/>
                <a:gd name="T9" fmla="*/ 1317 h 1461"/>
                <a:gd name="T10" fmla="*/ 212 w 1462"/>
                <a:gd name="T11" fmla="*/ 1247 h 1461"/>
                <a:gd name="T12" fmla="*/ 142 w 1462"/>
                <a:gd name="T13" fmla="*/ 1167 h 1461"/>
                <a:gd name="T14" fmla="*/ 86 w 1462"/>
                <a:gd name="T15" fmla="*/ 1079 h 1461"/>
                <a:gd name="T16" fmla="*/ 42 w 1462"/>
                <a:gd name="T17" fmla="*/ 981 h 1461"/>
                <a:gd name="T18" fmla="*/ 14 w 1462"/>
                <a:gd name="T19" fmla="*/ 879 h 1461"/>
                <a:gd name="T20" fmla="*/ 0 w 1462"/>
                <a:gd name="T21" fmla="*/ 769 h 1461"/>
                <a:gd name="T22" fmla="*/ 0 w 1462"/>
                <a:gd name="T23" fmla="*/ 693 h 1461"/>
                <a:gd name="T24" fmla="*/ 14 w 1462"/>
                <a:gd name="T25" fmla="*/ 583 h 1461"/>
                <a:gd name="T26" fmla="*/ 44 w 1462"/>
                <a:gd name="T27" fmla="*/ 478 h 1461"/>
                <a:gd name="T28" fmla="*/ 86 w 1462"/>
                <a:gd name="T29" fmla="*/ 380 h 1461"/>
                <a:gd name="T30" fmla="*/ 144 w 1462"/>
                <a:gd name="T31" fmla="*/ 292 h 1461"/>
                <a:gd name="T32" fmla="*/ 212 w 1462"/>
                <a:gd name="T33" fmla="*/ 212 h 1461"/>
                <a:gd name="T34" fmla="*/ 292 w 1462"/>
                <a:gd name="T35" fmla="*/ 142 h 1461"/>
                <a:gd name="T36" fmla="*/ 380 w 1462"/>
                <a:gd name="T37" fmla="*/ 86 h 1461"/>
                <a:gd name="T38" fmla="*/ 478 w 1462"/>
                <a:gd name="T39" fmla="*/ 42 h 1461"/>
                <a:gd name="T40" fmla="*/ 584 w 1462"/>
                <a:gd name="T41" fmla="*/ 14 h 1461"/>
                <a:gd name="T42" fmla="*/ 696 w 1462"/>
                <a:gd name="T43" fmla="*/ 0 h 1461"/>
                <a:gd name="T44" fmla="*/ 772 w 1462"/>
                <a:gd name="T45" fmla="*/ 0 h 1461"/>
                <a:gd name="T46" fmla="*/ 882 w 1462"/>
                <a:gd name="T47" fmla="*/ 14 h 1461"/>
                <a:gd name="T48" fmla="*/ 984 w 1462"/>
                <a:gd name="T49" fmla="*/ 44 h 1461"/>
                <a:gd name="T50" fmla="*/ 1082 w 1462"/>
                <a:gd name="T51" fmla="*/ 88 h 1461"/>
                <a:gd name="T52" fmla="*/ 1170 w 1462"/>
                <a:gd name="T53" fmla="*/ 146 h 1461"/>
                <a:gd name="T54" fmla="*/ 1250 w 1462"/>
                <a:gd name="T55" fmla="*/ 214 h 1461"/>
                <a:gd name="T56" fmla="*/ 1318 w 1462"/>
                <a:gd name="T57" fmla="*/ 294 h 1461"/>
                <a:gd name="T58" fmla="*/ 1376 w 1462"/>
                <a:gd name="T59" fmla="*/ 384 h 1461"/>
                <a:gd name="T60" fmla="*/ 1418 w 1462"/>
                <a:gd name="T61" fmla="*/ 482 h 1461"/>
                <a:gd name="T62" fmla="*/ 1448 w 1462"/>
                <a:gd name="T63" fmla="*/ 587 h 1461"/>
                <a:gd name="T64" fmla="*/ 1462 w 1462"/>
                <a:gd name="T65" fmla="*/ 699 h 1461"/>
                <a:gd name="T66" fmla="*/ 1462 w 1462"/>
                <a:gd name="T67" fmla="*/ 773 h 1461"/>
                <a:gd name="T68" fmla="*/ 1446 w 1462"/>
                <a:gd name="T69" fmla="*/ 881 h 1461"/>
                <a:gd name="T70" fmla="*/ 1418 w 1462"/>
                <a:gd name="T71" fmla="*/ 983 h 1461"/>
                <a:gd name="T72" fmla="*/ 1374 w 1462"/>
                <a:gd name="T73" fmla="*/ 1079 h 1461"/>
                <a:gd name="T74" fmla="*/ 1316 w 1462"/>
                <a:gd name="T75" fmla="*/ 1167 h 1461"/>
                <a:gd name="T76" fmla="*/ 1248 w 1462"/>
                <a:gd name="T77" fmla="*/ 1247 h 1461"/>
                <a:gd name="T78" fmla="*/ 1168 w 1462"/>
                <a:gd name="T79" fmla="*/ 1317 h 1461"/>
                <a:gd name="T80" fmla="*/ 1080 w 1462"/>
                <a:gd name="T81" fmla="*/ 1373 h 1461"/>
                <a:gd name="T82" fmla="*/ 982 w 1462"/>
                <a:gd name="T83" fmla="*/ 1417 h 1461"/>
                <a:gd name="T84" fmla="*/ 878 w 1462"/>
                <a:gd name="T85" fmla="*/ 1447 h 1461"/>
                <a:gd name="T86" fmla="*/ 770 w 1462"/>
                <a:gd name="T87" fmla="*/ 1461 h 1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2" h="1461">
                  <a:moveTo>
                    <a:pt x="732" y="1461"/>
                  </a:moveTo>
                  <a:lnTo>
                    <a:pt x="732" y="1461"/>
                  </a:lnTo>
                  <a:lnTo>
                    <a:pt x="694" y="1461"/>
                  </a:lnTo>
                  <a:lnTo>
                    <a:pt x="656" y="1457"/>
                  </a:lnTo>
                  <a:lnTo>
                    <a:pt x="620" y="1453"/>
                  </a:lnTo>
                  <a:lnTo>
                    <a:pt x="584" y="1447"/>
                  </a:lnTo>
                  <a:lnTo>
                    <a:pt x="548" y="1439"/>
                  </a:lnTo>
                  <a:lnTo>
                    <a:pt x="512" y="1429"/>
                  </a:lnTo>
                  <a:lnTo>
                    <a:pt x="478" y="1417"/>
                  </a:lnTo>
                  <a:lnTo>
                    <a:pt x="444" y="1405"/>
                  </a:lnTo>
                  <a:lnTo>
                    <a:pt x="412" y="1389"/>
                  </a:lnTo>
                  <a:lnTo>
                    <a:pt x="380" y="1373"/>
                  </a:lnTo>
                  <a:lnTo>
                    <a:pt x="350" y="1355"/>
                  </a:lnTo>
                  <a:lnTo>
                    <a:pt x="320" y="1337"/>
                  </a:lnTo>
                  <a:lnTo>
                    <a:pt x="292" y="1317"/>
                  </a:lnTo>
                  <a:lnTo>
                    <a:pt x="264" y="1295"/>
                  </a:lnTo>
                  <a:lnTo>
                    <a:pt x="238" y="1271"/>
                  </a:lnTo>
                  <a:lnTo>
                    <a:pt x="212" y="1247"/>
                  </a:lnTo>
                  <a:lnTo>
                    <a:pt x="188" y="1221"/>
                  </a:lnTo>
                  <a:lnTo>
                    <a:pt x="164" y="1195"/>
                  </a:lnTo>
                  <a:lnTo>
                    <a:pt x="142" y="1167"/>
                  </a:lnTo>
                  <a:lnTo>
                    <a:pt x="122" y="1139"/>
                  </a:lnTo>
                  <a:lnTo>
                    <a:pt x="104" y="1109"/>
                  </a:lnTo>
                  <a:lnTo>
                    <a:pt x="86" y="1079"/>
                  </a:lnTo>
                  <a:lnTo>
                    <a:pt x="70" y="1047"/>
                  </a:lnTo>
                  <a:lnTo>
                    <a:pt x="56" y="1015"/>
                  </a:lnTo>
                  <a:lnTo>
                    <a:pt x="42" y="981"/>
                  </a:lnTo>
                  <a:lnTo>
                    <a:pt x="32" y="947"/>
                  </a:lnTo>
                  <a:lnTo>
                    <a:pt x="22" y="913"/>
                  </a:lnTo>
                  <a:lnTo>
                    <a:pt x="14" y="879"/>
                  </a:lnTo>
                  <a:lnTo>
                    <a:pt x="8" y="843"/>
                  </a:lnTo>
                  <a:lnTo>
                    <a:pt x="2" y="805"/>
                  </a:lnTo>
                  <a:lnTo>
                    <a:pt x="0" y="769"/>
                  </a:lnTo>
                  <a:lnTo>
                    <a:pt x="0" y="731"/>
                  </a:lnTo>
                  <a:lnTo>
                    <a:pt x="0" y="731"/>
                  </a:lnTo>
                  <a:lnTo>
                    <a:pt x="0" y="693"/>
                  </a:lnTo>
                  <a:lnTo>
                    <a:pt x="4" y="655"/>
                  </a:lnTo>
                  <a:lnTo>
                    <a:pt x="8" y="619"/>
                  </a:lnTo>
                  <a:lnTo>
                    <a:pt x="14" y="583"/>
                  </a:lnTo>
                  <a:lnTo>
                    <a:pt x="22" y="547"/>
                  </a:lnTo>
                  <a:lnTo>
                    <a:pt x="32" y="512"/>
                  </a:lnTo>
                  <a:lnTo>
                    <a:pt x="44" y="478"/>
                  </a:lnTo>
                  <a:lnTo>
                    <a:pt x="56" y="444"/>
                  </a:lnTo>
                  <a:lnTo>
                    <a:pt x="70" y="412"/>
                  </a:lnTo>
                  <a:lnTo>
                    <a:pt x="86" y="380"/>
                  </a:lnTo>
                  <a:lnTo>
                    <a:pt x="104" y="350"/>
                  </a:lnTo>
                  <a:lnTo>
                    <a:pt x="124" y="320"/>
                  </a:lnTo>
                  <a:lnTo>
                    <a:pt x="144" y="292"/>
                  </a:lnTo>
                  <a:lnTo>
                    <a:pt x="164" y="264"/>
                  </a:lnTo>
                  <a:lnTo>
                    <a:pt x="188" y="236"/>
                  </a:lnTo>
                  <a:lnTo>
                    <a:pt x="212" y="212"/>
                  </a:lnTo>
                  <a:lnTo>
                    <a:pt x="238" y="188"/>
                  </a:lnTo>
                  <a:lnTo>
                    <a:pt x="264" y="164"/>
                  </a:lnTo>
                  <a:lnTo>
                    <a:pt x="292" y="142"/>
                  </a:lnTo>
                  <a:lnTo>
                    <a:pt x="320" y="122"/>
                  </a:lnTo>
                  <a:lnTo>
                    <a:pt x="350" y="104"/>
                  </a:lnTo>
                  <a:lnTo>
                    <a:pt x="380" y="86"/>
                  </a:lnTo>
                  <a:lnTo>
                    <a:pt x="412" y="70"/>
                  </a:lnTo>
                  <a:lnTo>
                    <a:pt x="446" y="56"/>
                  </a:lnTo>
                  <a:lnTo>
                    <a:pt x="478" y="42"/>
                  </a:lnTo>
                  <a:lnTo>
                    <a:pt x="512" y="32"/>
                  </a:lnTo>
                  <a:lnTo>
                    <a:pt x="548" y="22"/>
                  </a:lnTo>
                  <a:lnTo>
                    <a:pt x="584" y="14"/>
                  </a:lnTo>
                  <a:lnTo>
                    <a:pt x="620" y="8"/>
                  </a:lnTo>
                  <a:lnTo>
                    <a:pt x="658" y="2"/>
                  </a:lnTo>
                  <a:lnTo>
                    <a:pt x="696" y="0"/>
                  </a:lnTo>
                  <a:lnTo>
                    <a:pt x="734" y="0"/>
                  </a:lnTo>
                  <a:lnTo>
                    <a:pt x="734" y="0"/>
                  </a:lnTo>
                  <a:lnTo>
                    <a:pt x="772" y="0"/>
                  </a:lnTo>
                  <a:lnTo>
                    <a:pt x="810" y="2"/>
                  </a:lnTo>
                  <a:lnTo>
                    <a:pt x="846" y="8"/>
                  </a:lnTo>
                  <a:lnTo>
                    <a:pt x="882" y="14"/>
                  </a:lnTo>
                  <a:lnTo>
                    <a:pt x="916" y="22"/>
                  </a:lnTo>
                  <a:lnTo>
                    <a:pt x="952" y="32"/>
                  </a:lnTo>
                  <a:lnTo>
                    <a:pt x="984" y="44"/>
                  </a:lnTo>
                  <a:lnTo>
                    <a:pt x="1018" y="58"/>
                  </a:lnTo>
                  <a:lnTo>
                    <a:pt x="1050" y="72"/>
                  </a:lnTo>
                  <a:lnTo>
                    <a:pt x="1082" y="88"/>
                  </a:lnTo>
                  <a:lnTo>
                    <a:pt x="1112" y="106"/>
                  </a:lnTo>
                  <a:lnTo>
                    <a:pt x="1142" y="124"/>
                  </a:lnTo>
                  <a:lnTo>
                    <a:pt x="1170" y="146"/>
                  </a:lnTo>
                  <a:lnTo>
                    <a:pt x="1198" y="168"/>
                  </a:lnTo>
                  <a:lnTo>
                    <a:pt x="1224" y="190"/>
                  </a:lnTo>
                  <a:lnTo>
                    <a:pt x="1250" y="214"/>
                  </a:lnTo>
                  <a:lnTo>
                    <a:pt x="1274" y="240"/>
                  </a:lnTo>
                  <a:lnTo>
                    <a:pt x="1296" y="266"/>
                  </a:lnTo>
                  <a:lnTo>
                    <a:pt x="1318" y="294"/>
                  </a:lnTo>
                  <a:lnTo>
                    <a:pt x="1338" y="324"/>
                  </a:lnTo>
                  <a:lnTo>
                    <a:pt x="1358" y="354"/>
                  </a:lnTo>
                  <a:lnTo>
                    <a:pt x="1376" y="384"/>
                  </a:lnTo>
                  <a:lnTo>
                    <a:pt x="1392" y="416"/>
                  </a:lnTo>
                  <a:lnTo>
                    <a:pt x="1406" y="450"/>
                  </a:lnTo>
                  <a:lnTo>
                    <a:pt x="1418" y="482"/>
                  </a:lnTo>
                  <a:lnTo>
                    <a:pt x="1430" y="518"/>
                  </a:lnTo>
                  <a:lnTo>
                    <a:pt x="1440" y="551"/>
                  </a:lnTo>
                  <a:lnTo>
                    <a:pt x="1448" y="587"/>
                  </a:lnTo>
                  <a:lnTo>
                    <a:pt x="1454" y="623"/>
                  </a:lnTo>
                  <a:lnTo>
                    <a:pt x="1458" y="661"/>
                  </a:lnTo>
                  <a:lnTo>
                    <a:pt x="1462" y="699"/>
                  </a:lnTo>
                  <a:lnTo>
                    <a:pt x="1462" y="737"/>
                  </a:lnTo>
                  <a:lnTo>
                    <a:pt x="1462" y="737"/>
                  </a:lnTo>
                  <a:lnTo>
                    <a:pt x="1462" y="773"/>
                  </a:lnTo>
                  <a:lnTo>
                    <a:pt x="1458" y="809"/>
                  </a:lnTo>
                  <a:lnTo>
                    <a:pt x="1454" y="845"/>
                  </a:lnTo>
                  <a:lnTo>
                    <a:pt x="1446" y="881"/>
                  </a:lnTo>
                  <a:lnTo>
                    <a:pt x="1438" y="915"/>
                  </a:lnTo>
                  <a:lnTo>
                    <a:pt x="1428" y="949"/>
                  </a:lnTo>
                  <a:lnTo>
                    <a:pt x="1418" y="983"/>
                  </a:lnTo>
                  <a:lnTo>
                    <a:pt x="1404" y="1015"/>
                  </a:lnTo>
                  <a:lnTo>
                    <a:pt x="1390" y="1047"/>
                  </a:lnTo>
                  <a:lnTo>
                    <a:pt x="1374" y="1079"/>
                  </a:lnTo>
                  <a:lnTo>
                    <a:pt x="1356" y="1109"/>
                  </a:lnTo>
                  <a:lnTo>
                    <a:pt x="1336" y="1139"/>
                  </a:lnTo>
                  <a:lnTo>
                    <a:pt x="1316" y="1167"/>
                  </a:lnTo>
                  <a:lnTo>
                    <a:pt x="1294" y="1195"/>
                  </a:lnTo>
                  <a:lnTo>
                    <a:pt x="1272" y="1221"/>
                  </a:lnTo>
                  <a:lnTo>
                    <a:pt x="1248" y="1247"/>
                  </a:lnTo>
                  <a:lnTo>
                    <a:pt x="1222" y="1271"/>
                  </a:lnTo>
                  <a:lnTo>
                    <a:pt x="1196" y="1295"/>
                  </a:lnTo>
                  <a:lnTo>
                    <a:pt x="1168" y="1317"/>
                  </a:lnTo>
                  <a:lnTo>
                    <a:pt x="1140" y="1337"/>
                  </a:lnTo>
                  <a:lnTo>
                    <a:pt x="1110" y="1355"/>
                  </a:lnTo>
                  <a:lnTo>
                    <a:pt x="1080" y="1373"/>
                  </a:lnTo>
                  <a:lnTo>
                    <a:pt x="1048" y="1389"/>
                  </a:lnTo>
                  <a:lnTo>
                    <a:pt x="1016" y="1405"/>
                  </a:lnTo>
                  <a:lnTo>
                    <a:pt x="982" y="1417"/>
                  </a:lnTo>
                  <a:lnTo>
                    <a:pt x="948" y="1429"/>
                  </a:lnTo>
                  <a:lnTo>
                    <a:pt x="914" y="1439"/>
                  </a:lnTo>
                  <a:lnTo>
                    <a:pt x="878" y="1447"/>
                  </a:lnTo>
                  <a:lnTo>
                    <a:pt x="844" y="1453"/>
                  </a:lnTo>
                  <a:lnTo>
                    <a:pt x="806" y="1457"/>
                  </a:lnTo>
                  <a:lnTo>
                    <a:pt x="770" y="1461"/>
                  </a:lnTo>
                  <a:lnTo>
                    <a:pt x="732" y="1461"/>
                  </a:lnTo>
                  <a:lnTo>
                    <a:pt x="732" y="1461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3" name="Freeform 308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/>
          </p:nvSpPr>
          <p:spPr bwMode="auto">
            <a:xfrm>
              <a:off x="4950438" y="2919860"/>
              <a:ext cx="2314575" cy="2319338"/>
            </a:xfrm>
            <a:custGeom>
              <a:avLst/>
              <a:gdLst>
                <a:gd name="T0" fmla="*/ 688 w 1458"/>
                <a:gd name="T1" fmla="*/ 1461 h 1461"/>
                <a:gd name="T2" fmla="*/ 580 w 1458"/>
                <a:gd name="T3" fmla="*/ 1447 h 1461"/>
                <a:gd name="T4" fmla="*/ 478 w 1458"/>
                <a:gd name="T5" fmla="*/ 1417 h 1461"/>
                <a:gd name="T6" fmla="*/ 380 w 1458"/>
                <a:gd name="T7" fmla="*/ 1373 h 1461"/>
                <a:gd name="T8" fmla="*/ 292 w 1458"/>
                <a:gd name="T9" fmla="*/ 1315 h 1461"/>
                <a:gd name="T10" fmla="*/ 214 w 1458"/>
                <a:gd name="T11" fmla="*/ 1247 h 1461"/>
                <a:gd name="T12" fmla="*/ 144 w 1458"/>
                <a:gd name="T13" fmla="*/ 1167 h 1461"/>
                <a:gd name="T14" fmla="*/ 88 w 1458"/>
                <a:gd name="T15" fmla="*/ 1077 h 1461"/>
                <a:gd name="T16" fmla="*/ 44 w 1458"/>
                <a:gd name="T17" fmla="*/ 981 h 1461"/>
                <a:gd name="T18" fmla="*/ 14 w 1458"/>
                <a:gd name="T19" fmla="*/ 875 h 1461"/>
                <a:gd name="T20" fmla="*/ 2 w 1458"/>
                <a:gd name="T21" fmla="*/ 765 h 1461"/>
                <a:gd name="T22" fmla="*/ 2 w 1458"/>
                <a:gd name="T23" fmla="*/ 689 h 1461"/>
                <a:gd name="T24" fmla="*/ 16 w 1458"/>
                <a:gd name="T25" fmla="*/ 579 h 1461"/>
                <a:gd name="T26" fmla="*/ 46 w 1458"/>
                <a:gd name="T27" fmla="*/ 476 h 1461"/>
                <a:gd name="T28" fmla="*/ 90 w 1458"/>
                <a:gd name="T29" fmla="*/ 378 h 1461"/>
                <a:gd name="T30" fmla="*/ 146 w 1458"/>
                <a:gd name="T31" fmla="*/ 290 h 1461"/>
                <a:gd name="T32" fmla="*/ 214 w 1458"/>
                <a:gd name="T33" fmla="*/ 212 h 1461"/>
                <a:gd name="T34" fmla="*/ 292 w 1458"/>
                <a:gd name="T35" fmla="*/ 144 h 1461"/>
                <a:gd name="T36" fmla="*/ 382 w 1458"/>
                <a:gd name="T37" fmla="*/ 86 h 1461"/>
                <a:gd name="T38" fmla="*/ 478 w 1458"/>
                <a:gd name="T39" fmla="*/ 44 h 1461"/>
                <a:gd name="T40" fmla="*/ 582 w 1458"/>
                <a:gd name="T41" fmla="*/ 14 h 1461"/>
                <a:gd name="T42" fmla="*/ 692 w 1458"/>
                <a:gd name="T43" fmla="*/ 0 h 1461"/>
                <a:gd name="T44" fmla="*/ 766 w 1458"/>
                <a:gd name="T45" fmla="*/ 0 h 1461"/>
                <a:gd name="T46" fmla="*/ 876 w 1458"/>
                <a:gd name="T47" fmla="*/ 14 h 1461"/>
                <a:gd name="T48" fmla="*/ 980 w 1458"/>
                <a:gd name="T49" fmla="*/ 44 h 1461"/>
                <a:gd name="T50" fmla="*/ 1078 w 1458"/>
                <a:gd name="T51" fmla="*/ 88 h 1461"/>
                <a:gd name="T52" fmla="*/ 1166 w 1458"/>
                <a:gd name="T53" fmla="*/ 144 h 1461"/>
                <a:gd name="T54" fmla="*/ 1248 w 1458"/>
                <a:gd name="T55" fmla="*/ 214 h 1461"/>
                <a:gd name="T56" fmla="*/ 1316 w 1458"/>
                <a:gd name="T57" fmla="*/ 296 h 1461"/>
                <a:gd name="T58" fmla="*/ 1374 w 1458"/>
                <a:gd name="T59" fmla="*/ 388 h 1461"/>
                <a:gd name="T60" fmla="*/ 1418 w 1458"/>
                <a:gd name="T61" fmla="*/ 488 h 1461"/>
                <a:gd name="T62" fmla="*/ 1446 w 1458"/>
                <a:gd name="T63" fmla="*/ 597 h 1461"/>
                <a:gd name="T64" fmla="*/ 1458 w 1458"/>
                <a:gd name="T65" fmla="*/ 713 h 1461"/>
                <a:gd name="T66" fmla="*/ 1456 w 1458"/>
                <a:gd name="T67" fmla="*/ 787 h 1461"/>
                <a:gd name="T68" fmla="*/ 1440 w 1458"/>
                <a:gd name="T69" fmla="*/ 893 h 1461"/>
                <a:gd name="T70" fmla="*/ 1410 w 1458"/>
                <a:gd name="T71" fmla="*/ 993 h 1461"/>
                <a:gd name="T72" fmla="*/ 1366 w 1458"/>
                <a:gd name="T73" fmla="*/ 1087 h 1461"/>
                <a:gd name="T74" fmla="*/ 1308 w 1458"/>
                <a:gd name="T75" fmla="*/ 1173 h 1461"/>
                <a:gd name="T76" fmla="*/ 1240 w 1458"/>
                <a:gd name="T77" fmla="*/ 1251 h 1461"/>
                <a:gd name="T78" fmla="*/ 1162 w 1458"/>
                <a:gd name="T79" fmla="*/ 1319 h 1461"/>
                <a:gd name="T80" fmla="*/ 1074 w 1458"/>
                <a:gd name="T81" fmla="*/ 1375 h 1461"/>
                <a:gd name="T82" fmla="*/ 978 w 1458"/>
                <a:gd name="T83" fmla="*/ 1419 h 1461"/>
                <a:gd name="T84" fmla="*/ 874 w 1458"/>
                <a:gd name="T85" fmla="*/ 1447 h 1461"/>
                <a:gd name="T86" fmla="*/ 764 w 1458"/>
                <a:gd name="T87" fmla="*/ 1461 h 1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8" h="1461">
                  <a:moveTo>
                    <a:pt x="726" y="1461"/>
                  </a:moveTo>
                  <a:lnTo>
                    <a:pt x="726" y="1461"/>
                  </a:lnTo>
                  <a:lnTo>
                    <a:pt x="688" y="1461"/>
                  </a:lnTo>
                  <a:lnTo>
                    <a:pt x="652" y="1457"/>
                  </a:lnTo>
                  <a:lnTo>
                    <a:pt x="616" y="1453"/>
                  </a:lnTo>
                  <a:lnTo>
                    <a:pt x="580" y="1447"/>
                  </a:lnTo>
                  <a:lnTo>
                    <a:pt x="546" y="1437"/>
                  </a:lnTo>
                  <a:lnTo>
                    <a:pt x="512" y="1429"/>
                  </a:lnTo>
                  <a:lnTo>
                    <a:pt x="478" y="1417"/>
                  </a:lnTo>
                  <a:lnTo>
                    <a:pt x="444" y="1403"/>
                  </a:lnTo>
                  <a:lnTo>
                    <a:pt x="412" y="1389"/>
                  </a:lnTo>
                  <a:lnTo>
                    <a:pt x="380" y="1373"/>
                  </a:lnTo>
                  <a:lnTo>
                    <a:pt x="350" y="1355"/>
                  </a:lnTo>
                  <a:lnTo>
                    <a:pt x="320" y="1337"/>
                  </a:lnTo>
                  <a:lnTo>
                    <a:pt x="292" y="1315"/>
                  </a:lnTo>
                  <a:lnTo>
                    <a:pt x="264" y="1293"/>
                  </a:lnTo>
                  <a:lnTo>
                    <a:pt x="238" y="1271"/>
                  </a:lnTo>
                  <a:lnTo>
                    <a:pt x="214" y="1247"/>
                  </a:lnTo>
                  <a:lnTo>
                    <a:pt x="188" y="1221"/>
                  </a:lnTo>
                  <a:lnTo>
                    <a:pt x="166" y="1195"/>
                  </a:lnTo>
                  <a:lnTo>
                    <a:pt x="144" y="1167"/>
                  </a:lnTo>
                  <a:lnTo>
                    <a:pt x="124" y="1139"/>
                  </a:lnTo>
                  <a:lnTo>
                    <a:pt x="106" y="1109"/>
                  </a:lnTo>
                  <a:lnTo>
                    <a:pt x="88" y="1077"/>
                  </a:lnTo>
                  <a:lnTo>
                    <a:pt x="72" y="1047"/>
                  </a:lnTo>
                  <a:lnTo>
                    <a:pt x="56" y="1013"/>
                  </a:lnTo>
                  <a:lnTo>
                    <a:pt x="44" y="981"/>
                  </a:lnTo>
                  <a:lnTo>
                    <a:pt x="32" y="947"/>
                  </a:lnTo>
                  <a:lnTo>
                    <a:pt x="22" y="911"/>
                  </a:lnTo>
                  <a:lnTo>
                    <a:pt x="14" y="875"/>
                  </a:lnTo>
                  <a:lnTo>
                    <a:pt x="8" y="839"/>
                  </a:lnTo>
                  <a:lnTo>
                    <a:pt x="4" y="803"/>
                  </a:lnTo>
                  <a:lnTo>
                    <a:pt x="2" y="765"/>
                  </a:lnTo>
                  <a:lnTo>
                    <a:pt x="0" y="727"/>
                  </a:lnTo>
                  <a:lnTo>
                    <a:pt x="0" y="727"/>
                  </a:lnTo>
                  <a:lnTo>
                    <a:pt x="2" y="689"/>
                  </a:lnTo>
                  <a:lnTo>
                    <a:pt x="6" y="651"/>
                  </a:lnTo>
                  <a:lnTo>
                    <a:pt x="10" y="615"/>
                  </a:lnTo>
                  <a:lnTo>
                    <a:pt x="16" y="579"/>
                  </a:lnTo>
                  <a:lnTo>
                    <a:pt x="24" y="543"/>
                  </a:lnTo>
                  <a:lnTo>
                    <a:pt x="34" y="510"/>
                  </a:lnTo>
                  <a:lnTo>
                    <a:pt x="46" y="476"/>
                  </a:lnTo>
                  <a:lnTo>
                    <a:pt x="60" y="442"/>
                  </a:lnTo>
                  <a:lnTo>
                    <a:pt x="74" y="410"/>
                  </a:lnTo>
                  <a:lnTo>
                    <a:pt x="90" y="378"/>
                  </a:lnTo>
                  <a:lnTo>
                    <a:pt x="108" y="348"/>
                  </a:lnTo>
                  <a:lnTo>
                    <a:pt x="126" y="318"/>
                  </a:lnTo>
                  <a:lnTo>
                    <a:pt x="146" y="290"/>
                  </a:lnTo>
                  <a:lnTo>
                    <a:pt x="168" y="262"/>
                  </a:lnTo>
                  <a:lnTo>
                    <a:pt x="190" y="236"/>
                  </a:lnTo>
                  <a:lnTo>
                    <a:pt x="214" y="212"/>
                  </a:lnTo>
                  <a:lnTo>
                    <a:pt x="240" y="188"/>
                  </a:lnTo>
                  <a:lnTo>
                    <a:pt x="266" y="164"/>
                  </a:lnTo>
                  <a:lnTo>
                    <a:pt x="292" y="144"/>
                  </a:lnTo>
                  <a:lnTo>
                    <a:pt x="322" y="122"/>
                  </a:lnTo>
                  <a:lnTo>
                    <a:pt x="350" y="104"/>
                  </a:lnTo>
                  <a:lnTo>
                    <a:pt x="382" y="86"/>
                  </a:lnTo>
                  <a:lnTo>
                    <a:pt x="412" y="70"/>
                  </a:lnTo>
                  <a:lnTo>
                    <a:pt x="444" y="56"/>
                  </a:lnTo>
                  <a:lnTo>
                    <a:pt x="478" y="44"/>
                  </a:lnTo>
                  <a:lnTo>
                    <a:pt x="512" y="32"/>
                  </a:lnTo>
                  <a:lnTo>
                    <a:pt x="546" y="22"/>
                  </a:lnTo>
                  <a:lnTo>
                    <a:pt x="582" y="14"/>
                  </a:lnTo>
                  <a:lnTo>
                    <a:pt x="618" y="8"/>
                  </a:lnTo>
                  <a:lnTo>
                    <a:pt x="654" y="4"/>
                  </a:lnTo>
                  <a:lnTo>
                    <a:pt x="692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66" y="0"/>
                  </a:lnTo>
                  <a:lnTo>
                    <a:pt x="804" y="2"/>
                  </a:lnTo>
                  <a:lnTo>
                    <a:pt x="840" y="8"/>
                  </a:lnTo>
                  <a:lnTo>
                    <a:pt x="876" y="14"/>
                  </a:lnTo>
                  <a:lnTo>
                    <a:pt x="910" y="22"/>
                  </a:lnTo>
                  <a:lnTo>
                    <a:pt x="946" y="32"/>
                  </a:lnTo>
                  <a:lnTo>
                    <a:pt x="980" y="44"/>
                  </a:lnTo>
                  <a:lnTo>
                    <a:pt x="1012" y="56"/>
                  </a:lnTo>
                  <a:lnTo>
                    <a:pt x="1046" y="70"/>
                  </a:lnTo>
                  <a:lnTo>
                    <a:pt x="1078" y="88"/>
                  </a:lnTo>
                  <a:lnTo>
                    <a:pt x="1108" y="104"/>
                  </a:lnTo>
                  <a:lnTo>
                    <a:pt x="1138" y="124"/>
                  </a:lnTo>
                  <a:lnTo>
                    <a:pt x="1166" y="144"/>
                  </a:lnTo>
                  <a:lnTo>
                    <a:pt x="1194" y="166"/>
                  </a:lnTo>
                  <a:lnTo>
                    <a:pt x="1222" y="190"/>
                  </a:lnTo>
                  <a:lnTo>
                    <a:pt x="1248" y="214"/>
                  </a:lnTo>
                  <a:lnTo>
                    <a:pt x="1272" y="240"/>
                  </a:lnTo>
                  <a:lnTo>
                    <a:pt x="1294" y="268"/>
                  </a:lnTo>
                  <a:lnTo>
                    <a:pt x="1316" y="296"/>
                  </a:lnTo>
                  <a:lnTo>
                    <a:pt x="1338" y="326"/>
                  </a:lnTo>
                  <a:lnTo>
                    <a:pt x="1356" y="356"/>
                  </a:lnTo>
                  <a:lnTo>
                    <a:pt x="1374" y="388"/>
                  </a:lnTo>
                  <a:lnTo>
                    <a:pt x="1390" y="420"/>
                  </a:lnTo>
                  <a:lnTo>
                    <a:pt x="1404" y="454"/>
                  </a:lnTo>
                  <a:lnTo>
                    <a:pt x="1418" y="488"/>
                  </a:lnTo>
                  <a:lnTo>
                    <a:pt x="1428" y="523"/>
                  </a:lnTo>
                  <a:lnTo>
                    <a:pt x="1438" y="559"/>
                  </a:lnTo>
                  <a:lnTo>
                    <a:pt x="1446" y="597"/>
                  </a:lnTo>
                  <a:lnTo>
                    <a:pt x="1452" y="635"/>
                  </a:lnTo>
                  <a:lnTo>
                    <a:pt x="1456" y="673"/>
                  </a:lnTo>
                  <a:lnTo>
                    <a:pt x="1458" y="713"/>
                  </a:lnTo>
                  <a:lnTo>
                    <a:pt x="1458" y="753"/>
                  </a:lnTo>
                  <a:lnTo>
                    <a:pt x="1458" y="753"/>
                  </a:lnTo>
                  <a:lnTo>
                    <a:pt x="1456" y="787"/>
                  </a:lnTo>
                  <a:lnTo>
                    <a:pt x="1452" y="823"/>
                  </a:lnTo>
                  <a:lnTo>
                    <a:pt x="1448" y="859"/>
                  </a:lnTo>
                  <a:lnTo>
                    <a:pt x="1440" y="893"/>
                  </a:lnTo>
                  <a:lnTo>
                    <a:pt x="1432" y="927"/>
                  </a:lnTo>
                  <a:lnTo>
                    <a:pt x="1422" y="959"/>
                  </a:lnTo>
                  <a:lnTo>
                    <a:pt x="1410" y="993"/>
                  </a:lnTo>
                  <a:lnTo>
                    <a:pt x="1396" y="1025"/>
                  </a:lnTo>
                  <a:lnTo>
                    <a:pt x="1382" y="1057"/>
                  </a:lnTo>
                  <a:lnTo>
                    <a:pt x="1366" y="1087"/>
                  </a:lnTo>
                  <a:lnTo>
                    <a:pt x="1348" y="1117"/>
                  </a:lnTo>
                  <a:lnTo>
                    <a:pt x="1330" y="1145"/>
                  </a:lnTo>
                  <a:lnTo>
                    <a:pt x="1308" y="1173"/>
                  </a:lnTo>
                  <a:lnTo>
                    <a:pt x="1288" y="1201"/>
                  </a:lnTo>
                  <a:lnTo>
                    <a:pt x="1264" y="1227"/>
                  </a:lnTo>
                  <a:lnTo>
                    <a:pt x="1240" y="1251"/>
                  </a:lnTo>
                  <a:lnTo>
                    <a:pt x="1216" y="1275"/>
                  </a:lnTo>
                  <a:lnTo>
                    <a:pt x="1190" y="1297"/>
                  </a:lnTo>
                  <a:lnTo>
                    <a:pt x="1162" y="1319"/>
                  </a:lnTo>
                  <a:lnTo>
                    <a:pt x="1134" y="1339"/>
                  </a:lnTo>
                  <a:lnTo>
                    <a:pt x="1104" y="1357"/>
                  </a:lnTo>
                  <a:lnTo>
                    <a:pt x="1074" y="1375"/>
                  </a:lnTo>
                  <a:lnTo>
                    <a:pt x="1042" y="1391"/>
                  </a:lnTo>
                  <a:lnTo>
                    <a:pt x="1010" y="1405"/>
                  </a:lnTo>
                  <a:lnTo>
                    <a:pt x="978" y="1419"/>
                  </a:lnTo>
                  <a:lnTo>
                    <a:pt x="944" y="1429"/>
                  </a:lnTo>
                  <a:lnTo>
                    <a:pt x="908" y="1439"/>
                  </a:lnTo>
                  <a:lnTo>
                    <a:pt x="874" y="1447"/>
                  </a:lnTo>
                  <a:lnTo>
                    <a:pt x="838" y="1453"/>
                  </a:lnTo>
                  <a:lnTo>
                    <a:pt x="800" y="1457"/>
                  </a:lnTo>
                  <a:lnTo>
                    <a:pt x="764" y="1461"/>
                  </a:lnTo>
                  <a:lnTo>
                    <a:pt x="726" y="1461"/>
                  </a:lnTo>
                  <a:lnTo>
                    <a:pt x="726" y="1461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4" name="Freeform 359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/>
          </p:nvSpPr>
          <p:spPr bwMode="auto">
            <a:xfrm>
              <a:off x="8255613" y="3164335"/>
              <a:ext cx="1819275" cy="1817688"/>
            </a:xfrm>
            <a:custGeom>
              <a:avLst/>
              <a:gdLst>
                <a:gd name="T0" fmla="*/ 542 w 1146"/>
                <a:gd name="T1" fmla="*/ 1145 h 1145"/>
                <a:gd name="T2" fmla="*/ 456 w 1146"/>
                <a:gd name="T3" fmla="*/ 1133 h 1145"/>
                <a:gd name="T4" fmla="*/ 376 w 1146"/>
                <a:gd name="T5" fmla="*/ 1111 h 1145"/>
                <a:gd name="T6" fmla="*/ 300 w 1146"/>
                <a:gd name="T7" fmla="*/ 1077 h 1145"/>
                <a:gd name="T8" fmla="*/ 230 w 1146"/>
                <a:gd name="T9" fmla="*/ 1031 h 1145"/>
                <a:gd name="T10" fmla="*/ 168 w 1146"/>
                <a:gd name="T11" fmla="*/ 977 h 1145"/>
                <a:gd name="T12" fmla="*/ 114 w 1146"/>
                <a:gd name="T13" fmla="*/ 915 h 1145"/>
                <a:gd name="T14" fmla="*/ 70 w 1146"/>
                <a:gd name="T15" fmla="*/ 845 h 1145"/>
                <a:gd name="T16" fmla="*/ 36 w 1146"/>
                <a:gd name="T17" fmla="*/ 769 h 1145"/>
                <a:gd name="T18" fmla="*/ 12 w 1146"/>
                <a:gd name="T19" fmla="*/ 689 h 1145"/>
                <a:gd name="T20" fmla="*/ 2 w 1146"/>
                <a:gd name="T21" fmla="*/ 603 h 1145"/>
                <a:gd name="T22" fmla="*/ 0 w 1146"/>
                <a:gd name="T23" fmla="*/ 543 h 1145"/>
                <a:gd name="T24" fmla="*/ 12 w 1146"/>
                <a:gd name="T25" fmla="*/ 457 h 1145"/>
                <a:gd name="T26" fmla="*/ 34 w 1146"/>
                <a:gd name="T27" fmla="*/ 377 h 1145"/>
                <a:gd name="T28" fmla="*/ 70 w 1146"/>
                <a:gd name="T29" fmla="*/ 302 h 1145"/>
                <a:gd name="T30" fmla="*/ 114 w 1146"/>
                <a:gd name="T31" fmla="*/ 232 h 1145"/>
                <a:gd name="T32" fmla="*/ 168 w 1146"/>
                <a:gd name="T33" fmla="*/ 170 h 1145"/>
                <a:gd name="T34" fmla="*/ 230 w 1146"/>
                <a:gd name="T35" fmla="*/ 116 h 1145"/>
                <a:gd name="T36" fmla="*/ 300 w 1146"/>
                <a:gd name="T37" fmla="*/ 70 h 1145"/>
                <a:gd name="T38" fmla="*/ 376 w 1146"/>
                <a:gd name="T39" fmla="*/ 36 h 1145"/>
                <a:gd name="T40" fmla="*/ 458 w 1146"/>
                <a:gd name="T41" fmla="*/ 12 h 1145"/>
                <a:gd name="T42" fmla="*/ 544 w 1146"/>
                <a:gd name="T43" fmla="*/ 2 h 1145"/>
                <a:gd name="T44" fmla="*/ 604 w 1146"/>
                <a:gd name="T45" fmla="*/ 2 h 1145"/>
                <a:gd name="T46" fmla="*/ 690 w 1146"/>
                <a:gd name="T47" fmla="*/ 12 h 1145"/>
                <a:gd name="T48" fmla="*/ 770 w 1146"/>
                <a:gd name="T49" fmla="*/ 36 h 1145"/>
                <a:gd name="T50" fmla="*/ 846 w 1146"/>
                <a:gd name="T51" fmla="*/ 70 h 1145"/>
                <a:gd name="T52" fmla="*/ 916 w 1146"/>
                <a:gd name="T53" fmla="*/ 116 h 1145"/>
                <a:gd name="T54" fmla="*/ 978 w 1146"/>
                <a:gd name="T55" fmla="*/ 170 h 1145"/>
                <a:gd name="T56" fmla="*/ 1032 w 1146"/>
                <a:gd name="T57" fmla="*/ 232 h 1145"/>
                <a:gd name="T58" fmla="*/ 1078 w 1146"/>
                <a:gd name="T59" fmla="*/ 302 h 1145"/>
                <a:gd name="T60" fmla="*/ 1112 w 1146"/>
                <a:gd name="T61" fmla="*/ 377 h 1145"/>
                <a:gd name="T62" fmla="*/ 1134 w 1146"/>
                <a:gd name="T63" fmla="*/ 459 h 1145"/>
                <a:gd name="T64" fmla="*/ 1146 w 1146"/>
                <a:gd name="T65" fmla="*/ 545 h 1145"/>
                <a:gd name="T66" fmla="*/ 1146 w 1146"/>
                <a:gd name="T67" fmla="*/ 603 h 1145"/>
                <a:gd name="T68" fmla="*/ 1134 w 1146"/>
                <a:gd name="T69" fmla="*/ 689 h 1145"/>
                <a:gd name="T70" fmla="*/ 1112 w 1146"/>
                <a:gd name="T71" fmla="*/ 771 h 1145"/>
                <a:gd name="T72" fmla="*/ 1076 w 1146"/>
                <a:gd name="T73" fmla="*/ 847 h 1145"/>
                <a:gd name="T74" fmla="*/ 1032 w 1146"/>
                <a:gd name="T75" fmla="*/ 917 h 1145"/>
                <a:gd name="T76" fmla="*/ 978 w 1146"/>
                <a:gd name="T77" fmla="*/ 979 h 1145"/>
                <a:gd name="T78" fmla="*/ 916 w 1146"/>
                <a:gd name="T79" fmla="*/ 1031 h 1145"/>
                <a:gd name="T80" fmla="*/ 846 w 1146"/>
                <a:gd name="T81" fmla="*/ 1077 h 1145"/>
                <a:gd name="T82" fmla="*/ 770 w 1146"/>
                <a:gd name="T83" fmla="*/ 1111 h 1145"/>
                <a:gd name="T84" fmla="*/ 688 w 1146"/>
                <a:gd name="T85" fmla="*/ 1133 h 1145"/>
                <a:gd name="T86" fmla="*/ 600 w 1146"/>
                <a:gd name="T87" fmla="*/ 1145 h 1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6" h="1145">
                  <a:moveTo>
                    <a:pt x="572" y="1145"/>
                  </a:moveTo>
                  <a:lnTo>
                    <a:pt x="572" y="1145"/>
                  </a:lnTo>
                  <a:lnTo>
                    <a:pt x="542" y="1145"/>
                  </a:lnTo>
                  <a:lnTo>
                    <a:pt x="512" y="1143"/>
                  </a:lnTo>
                  <a:lnTo>
                    <a:pt x="484" y="1139"/>
                  </a:lnTo>
                  <a:lnTo>
                    <a:pt x="456" y="1133"/>
                  </a:lnTo>
                  <a:lnTo>
                    <a:pt x="428" y="1127"/>
                  </a:lnTo>
                  <a:lnTo>
                    <a:pt x="402" y="1119"/>
                  </a:lnTo>
                  <a:lnTo>
                    <a:pt x="376" y="1111"/>
                  </a:lnTo>
                  <a:lnTo>
                    <a:pt x="350" y="1101"/>
                  </a:lnTo>
                  <a:lnTo>
                    <a:pt x="324" y="1089"/>
                  </a:lnTo>
                  <a:lnTo>
                    <a:pt x="300" y="1077"/>
                  </a:lnTo>
                  <a:lnTo>
                    <a:pt x="276" y="1063"/>
                  </a:lnTo>
                  <a:lnTo>
                    <a:pt x="252" y="1047"/>
                  </a:lnTo>
                  <a:lnTo>
                    <a:pt x="230" y="1031"/>
                  </a:lnTo>
                  <a:lnTo>
                    <a:pt x="208" y="1015"/>
                  </a:lnTo>
                  <a:lnTo>
                    <a:pt x="188" y="997"/>
                  </a:lnTo>
                  <a:lnTo>
                    <a:pt x="168" y="977"/>
                  </a:lnTo>
                  <a:lnTo>
                    <a:pt x="150" y="957"/>
                  </a:lnTo>
                  <a:lnTo>
                    <a:pt x="132" y="937"/>
                  </a:lnTo>
                  <a:lnTo>
                    <a:pt x="114" y="915"/>
                  </a:lnTo>
                  <a:lnTo>
                    <a:pt x="98" y="893"/>
                  </a:lnTo>
                  <a:lnTo>
                    <a:pt x="84" y="869"/>
                  </a:lnTo>
                  <a:lnTo>
                    <a:pt x="70" y="845"/>
                  </a:lnTo>
                  <a:lnTo>
                    <a:pt x="58" y="821"/>
                  </a:lnTo>
                  <a:lnTo>
                    <a:pt x="46" y="795"/>
                  </a:lnTo>
                  <a:lnTo>
                    <a:pt x="36" y="769"/>
                  </a:lnTo>
                  <a:lnTo>
                    <a:pt x="26" y="743"/>
                  </a:lnTo>
                  <a:lnTo>
                    <a:pt x="18" y="715"/>
                  </a:lnTo>
                  <a:lnTo>
                    <a:pt x="12" y="689"/>
                  </a:lnTo>
                  <a:lnTo>
                    <a:pt x="8" y="661"/>
                  </a:lnTo>
                  <a:lnTo>
                    <a:pt x="4" y="631"/>
                  </a:lnTo>
                  <a:lnTo>
                    <a:pt x="2" y="603"/>
                  </a:lnTo>
                  <a:lnTo>
                    <a:pt x="0" y="573"/>
                  </a:lnTo>
                  <a:lnTo>
                    <a:pt x="0" y="573"/>
                  </a:lnTo>
                  <a:lnTo>
                    <a:pt x="0" y="543"/>
                  </a:lnTo>
                  <a:lnTo>
                    <a:pt x="4" y="515"/>
                  </a:lnTo>
                  <a:lnTo>
                    <a:pt x="6" y="487"/>
                  </a:lnTo>
                  <a:lnTo>
                    <a:pt x="12" y="457"/>
                  </a:lnTo>
                  <a:lnTo>
                    <a:pt x="18" y="431"/>
                  </a:lnTo>
                  <a:lnTo>
                    <a:pt x="26" y="403"/>
                  </a:lnTo>
                  <a:lnTo>
                    <a:pt x="34" y="377"/>
                  </a:lnTo>
                  <a:lnTo>
                    <a:pt x="46" y="352"/>
                  </a:lnTo>
                  <a:lnTo>
                    <a:pt x="56" y="326"/>
                  </a:lnTo>
                  <a:lnTo>
                    <a:pt x="70" y="302"/>
                  </a:lnTo>
                  <a:lnTo>
                    <a:pt x="84" y="278"/>
                  </a:lnTo>
                  <a:lnTo>
                    <a:pt x="98" y="254"/>
                  </a:lnTo>
                  <a:lnTo>
                    <a:pt x="114" y="232"/>
                  </a:lnTo>
                  <a:lnTo>
                    <a:pt x="132" y="210"/>
                  </a:lnTo>
                  <a:lnTo>
                    <a:pt x="150" y="190"/>
                  </a:lnTo>
                  <a:lnTo>
                    <a:pt x="168" y="170"/>
                  </a:lnTo>
                  <a:lnTo>
                    <a:pt x="188" y="150"/>
                  </a:lnTo>
                  <a:lnTo>
                    <a:pt x="208" y="132"/>
                  </a:lnTo>
                  <a:lnTo>
                    <a:pt x="230" y="116"/>
                  </a:lnTo>
                  <a:lnTo>
                    <a:pt x="254" y="100"/>
                  </a:lnTo>
                  <a:lnTo>
                    <a:pt x="276" y="84"/>
                  </a:lnTo>
                  <a:lnTo>
                    <a:pt x="300" y="70"/>
                  </a:lnTo>
                  <a:lnTo>
                    <a:pt x="326" y="58"/>
                  </a:lnTo>
                  <a:lnTo>
                    <a:pt x="350" y="46"/>
                  </a:lnTo>
                  <a:lnTo>
                    <a:pt x="376" y="36"/>
                  </a:lnTo>
                  <a:lnTo>
                    <a:pt x="404" y="26"/>
                  </a:lnTo>
                  <a:lnTo>
                    <a:pt x="430" y="20"/>
                  </a:lnTo>
                  <a:lnTo>
                    <a:pt x="458" y="12"/>
                  </a:lnTo>
                  <a:lnTo>
                    <a:pt x="486" y="8"/>
                  </a:lnTo>
                  <a:lnTo>
                    <a:pt x="516" y="4"/>
                  </a:lnTo>
                  <a:lnTo>
                    <a:pt x="544" y="2"/>
                  </a:lnTo>
                  <a:lnTo>
                    <a:pt x="574" y="0"/>
                  </a:lnTo>
                  <a:lnTo>
                    <a:pt x="574" y="0"/>
                  </a:lnTo>
                  <a:lnTo>
                    <a:pt x="604" y="2"/>
                  </a:lnTo>
                  <a:lnTo>
                    <a:pt x="632" y="4"/>
                  </a:lnTo>
                  <a:lnTo>
                    <a:pt x="662" y="8"/>
                  </a:lnTo>
                  <a:lnTo>
                    <a:pt x="690" y="12"/>
                  </a:lnTo>
                  <a:lnTo>
                    <a:pt x="716" y="18"/>
                  </a:lnTo>
                  <a:lnTo>
                    <a:pt x="744" y="26"/>
                  </a:lnTo>
                  <a:lnTo>
                    <a:pt x="770" y="36"/>
                  </a:lnTo>
                  <a:lnTo>
                    <a:pt x="796" y="46"/>
                  </a:lnTo>
                  <a:lnTo>
                    <a:pt x="822" y="58"/>
                  </a:lnTo>
                  <a:lnTo>
                    <a:pt x="846" y="70"/>
                  </a:lnTo>
                  <a:lnTo>
                    <a:pt x="870" y="84"/>
                  </a:lnTo>
                  <a:lnTo>
                    <a:pt x="894" y="100"/>
                  </a:lnTo>
                  <a:lnTo>
                    <a:pt x="916" y="116"/>
                  </a:lnTo>
                  <a:lnTo>
                    <a:pt x="938" y="132"/>
                  </a:lnTo>
                  <a:lnTo>
                    <a:pt x="958" y="150"/>
                  </a:lnTo>
                  <a:lnTo>
                    <a:pt x="978" y="170"/>
                  </a:lnTo>
                  <a:lnTo>
                    <a:pt x="998" y="190"/>
                  </a:lnTo>
                  <a:lnTo>
                    <a:pt x="1016" y="210"/>
                  </a:lnTo>
                  <a:lnTo>
                    <a:pt x="1032" y="232"/>
                  </a:lnTo>
                  <a:lnTo>
                    <a:pt x="1048" y="254"/>
                  </a:lnTo>
                  <a:lnTo>
                    <a:pt x="1064" y="278"/>
                  </a:lnTo>
                  <a:lnTo>
                    <a:pt x="1078" y="302"/>
                  </a:lnTo>
                  <a:lnTo>
                    <a:pt x="1090" y="326"/>
                  </a:lnTo>
                  <a:lnTo>
                    <a:pt x="1102" y="352"/>
                  </a:lnTo>
                  <a:lnTo>
                    <a:pt x="1112" y="377"/>
                  </a:lnTo>
                  <a:lnTo>
                    <a:pt x="1120" y="403"/>
                  </a:lnTo>
                  <a:lnTo>
                    <a:pt x="1128" y="431"/>
                  </a:lnTo>
                  <a:lnTo>
                    <a:pt x="1134" y="459"/>
                  </a:lnTo>
                  <a:lnTo>
                    <a:pt x="1140" y="487"/>
                  </a:lnTo>
                  <a:lnTo>
                    <a:pt x="1144" y="515"/>
                  </a:lnTo>
                  <a:lnTo>
                    <a:pt x="1146" y="545"/>
                  </a:lnTo>
                  <a:lnTo>
                    <a:pt x="1146" y="575"/>
                  </a:lnTo>
                  <a:lnTo>
                    <a:pt x="1146" y="575"/>
                  </a:lnTo>
                  <a:lnTo>
                    <a:pt x="1146" y="603"/>
                  </a:lnTo>
                  <a:lnTo>
                    <a:pt x="1144" y="633"/>
                  </a:lnTo>
                  <a:lnTo>
                    <a:pt x="1140" y="661"/>
                  </a:lnTo>
                  <a:lnTo>
                    <a:pt x="1134" y="689"/>
                  </a:lnTo>
                  <a:lnTo>
                    <a:pt x="1128" y="717"/>
                  </a:lnTo>
                  <a:lnTo>
                    <a:pt x="1120" y="745"/>
                  </a:lnTo>
                  <a:lnTo>
                    <a:pt x="1112" y="771"/>
                  </a:lnTo>
                  <a:lnTo>
                    <a:pt x="1100" y="797"/>
                  </a:lnTo>
                  <a:lnTo>
                    <a:pt x="1090" y="823"/>
                  </a:lnTo>
                  <a:lnTo>
                    <a:pt x="1076" y="847"/>
                  </a:lnTo>
                  <a:lnTo>
                    <a:pt x="1064" y="871"/>
                  </a:lnTo>
                  <a:lnTo>
                    <a:pt x="1048" y="893"/>
                  </a:lnTo>
                  <a:lnTo>
                    <a:pt x="1032" y="917"/>
                  </a:lnTo>
                  <a:lnTo>
                    <a:pt x="1016" y="937"/>
                  </a:lnTo>
                  <a:lnTo>
                    <a:pt x="998" y="959"/>
                  </a:lnTo>
                  <a:lnTo>
                    <a:pt x="978" y="979"/>
                  </a:lnTo>
                  <a:lnTo>
                    <a:pt x="958" y="997"/>
                  </a:lnTo>
                  <a:lnTo>
                    <a:pt x="938" y="1015"/>
                  </a:lnTo>
                  <a:lnTo>
                    <a:pt x="916" y="1031"/>
                  </a:lnTo>
                  <a:lnTo>
                    <a:pt x="894" y="1047"/>
                  </a:lnTo>
                  <a:lnTo>
                    <a:pt x="870" y="1063"/>
                  </a:lnTo>
                  <a:lnTo>
                    <a:pt x="846" y="1077"/>
                  </a:lnTo>
                  <a:lnTo>
                    <a:pt x="820" y="1089"/>
                  </a:lnTo>
                  <a:lnTo>
                    <a:pt x="796" y="1101"/>
                  </a:lnTo>
                  <a:lnTo>
                    <a:pt x="770" y="1111"/>
                  </a:lnTo>
                  <a:lnTo>
                    <a:pt x="742" y="1119"/>
                  </a:lnTo>
                  <a:lnTo>
                    <a:pt x="716" y="1127"/>
                  </a:lnTo>
                  <a:lnTo>
                    <a:pt x="688" y="1133"/>
                  </a:lnTo>
                  <a:lnTo>
                    <a:pt x="660" y="1139"/>
                  </a:lnTo>
                  <a:lnTo>
                    <a:pt x="630" y="1143"/>
                  </a:lnTo>
                  <a:lnTo>
                    <a:pt x="600" y="1145"/>
                  </a:lnTo>
                  <a:lnTo>
                    <a:pt x="572" y="1145"/>
                  </a:lnTo>
                  <a:lnTo>
                    <a:pt x="572" y="1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106" name="Freeform 361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/>
          </p:nvSpPr>
          <p:spPr bwMode="auto">
            <a:xfrm>
              <a:off x="5188563" y="3167510"/>
              <a:ext cx="1828800" cy="1814513"/>
            </a:xfrm>
            <a:custGeom>
              <a:avLst/>
              <a:gdLst>
                <a:gd name="T0" fmla="*/ 546 w 1152"/>
                <a:gd name="T1" fmla="*/ 1143 h 1143"/>
                <a:gd name="T2" fmla="*/ 458 w 1152"/>
                <a:gd name="T3" fmla="*/ 1131 h 1143"/>
                <a:gd name="T4" fmla="*/ 378 w 1152"/>
                <a:gd name="T5" fmla="*/ 1109 h 1143"/>
                <a:gd name="T6" fmla="*/ 300 w 1152"/>
                <a:gd name="T7" fmla="*/ 1073 h 1143"/>
                <a:gd name="T8" fmla="*/ 232 w 1152"/>
                <a:gd name="T9" fmla="*/ 1029 h 1143"/>
                <a:gd name="T10" fmla="*/ 168 w 1152"/>
                <a:gd name="T11" fmla="*/ 975 h 1143"/>
                <a:gd name="T12" fmla="*/ 114 w 1152"/>
                <a:gd name="T13" fmla="*/ 913 h 1143"/>
                <a:gd name="T14" fmla="*/ 70 w 1152"/>
                <a:gd name="T15" fmla="*/ 843 h 1143"/>
                <a:gd name="T16" fmla="*/ 34 w 1152"/>
                <a:gd name="T17" fmla="*/ 767 h 1143"/>
                <a:gd name="T18" fmla="*/ 12 w 1152"/>
                <a:gd name="T19" fmla="*/ 685 h 1143"/>
                <a:gd name="T20" fmla="*/ 0 w 1152"/>
                <a:gd name="T21" fmla="*/ 599 h 1143"/>
                <a:gd name="T22" fmla="*/ 0 w 1152"/>
                <a:gd name="T23" fmla="*/ 541 h 1143"/>
                <a:gd name="T24" fmla="*/ 12 w 1152"/>
                <a:gd name="T25" fmla="*/ 455 h 1143"/>
                <a:gd name="T26" fmla="*/ 36 w 1152"/>
                <a:gd name="T27" fmla="*/ 373 h 1143"/>
                <a:gd name="T28" fmla="*/ 70 w 1152"/>
                <a:gd name="T29" fmla="*/ 298 h 1143"/>
                <a:gd name="T30" fmla="*/ 116 w 1152"/>
                <a:gd name="T31" fmla="*/ 228 h 1143"/>
                <a:gd name="T32" fmla="*/ 170 w 1152"/>
                <a:gd name="T33" fmla="*/ 166 h 1143"/>
                <a:gd name="T34" fmla="*/ 232 w 1152"/>
                <a:gd name="T35" fmla="*/ 112 h 1143"/>
                <a:gd name="T36" fmla="*/ 302 w 1152"/>
                <a:gd name="T37" fmla="*/ 68 h 1143"/>
                <a:gd name="T38" fmla="*/ 380 w 1152"/>
                <a:gd name="T39" fmla="*/ 34 h 1143"/>
                <a:gd name="T40" fmla="*/ 462 w 1152"/>
                <a:gd name="T41" fmla="*/ 10 h 1143"/>
                <a:gd name="T42" fmla="*/ 548 w 1152"/>
                <a:gd name="T43" fmla="*/ 0 h 1143"/>
                <a:gd name="T44" fmla="*/ 606 w 1152"/>
                <a:gd name="T45" fmla="*/ 0 h 1143"/>
                <a:gd name="T46" fmla="*/ 694 w 1152"/>
                <a:gd name="T47" fmla="*/ 12 h 1143"/>
                <a:gd name="T48" fmla="*/ 776 w 1152"/>
                <a:gd name="T49" fmla="*/ 34 h 1143"/>
                <a:gd name="T50" fmla="*/ 852 w 1152"/>
                <a:gd name="T51" fmla="*/ 70 h 1143"/>
                <a:gd name="T52" fmla="*/ 922 w 1152"/>
                <a:gd name="T53" fmla="*/ 114 h 1143"/>
                <a:gd name="T54" fmla="*/ 986 w 1152"/>
                <a:gd name="T55" fmla="*/ 168 h 1143"/>
                <a:gd name="T56" fmla="*/ 1040 w 1152"/>
                <a:gd name="T57" fmla="*/ 230 h 1143"/>
                <a:gd name="T58" fmla="*/ 1084 w 1152"/>
                <a:gd name="T59" fmla="*/ 300 h 1143"/>
                <a:gd name="T60" fmla="*/ 1118 w 1152"/>
                <a:gd name="T61" fmla="*/ 375 h 1143"/>
                <a:gd name="T62" fmla="*/ 1140 w 1152"/>
                <a:gd name="T63" fmla="*/ 457 h 1143"/>
                <a:gd name="T64" fmla="*/ 1152 w 1152"/>
                <a:gd name="T65" fmla="*/ 543 h 1143"/>
                <a:gd name="T66" fmla="*/ 1152 w 1152"/>
                <a:gd name="T67" fmla="*/ 603 h 1143"/>
                <a:gd name="T68" fmla="*/ 1140 w 1152"/>
                <a:gd name="T69" fmla="*/ 689 h 1143"/>
                <a:gd name="T70" fmla="*/ 1116 w 1152"/>
                <a:gd name="T71" fmla="*/ 769 h 1143"/>
                <a:gd name="T72" fmla="*/ 1082 w 1152"/>
                <a:gd name="T73" fmla="*/ 845 h 1143"/>
                <a:gd name="T74" fmla="*/ 1036 w 1152"/>
                <a:gd name="T75" fmla="*/ 915 h 1143"/>
                <a:gd name="T76" fmla="*/ 982 w 1152"/>
                <a:gd name="T77" fmla="*/ 977 h 1143"/>
                <a:gd name="T78" fmla="*/ 920 w 1152"/>
                <a:gd name="T79" fmla="*/ 1031 h 1143"/>
                <a:gd name="T80" fmla="*/ 850 w 1152"/>
                <a:gd name="T81" fmla="*/ 1075 h 1143"/>
                <a:gd name="T82" fmla="*/ 772 w 1152"/>
                <a:gd name="T83" fmla="*/ 1109 h 1143"/>
                <a:gd name="T84" fmla="*/ 690 w 1152"/>
                <a:gd name="T85" fmla="*/ 1133 h 1143"/>
                <a:gd name="T86" fmla="*/ 604 w 1152"/>
                <a:gd name="T87" fmla="*/ 11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52" h="1143">
                  <a:moveTo>
                    <a:pt x="574" y="1143"/>
                  </a:moveTo>
                  <a:lnTo>
                    <a:pt x="574" y="1143"/>
                  </a:lnTo>
                  <a:lnTo>
                    <a:pt x="546" y="1143"/>
                  </a:lnTo>
                  <a:lnTo>
                    <a:pt x="516" y="1141"/>
                  </a:lnTo>
                  <a:lnTo>
                    <a:pt x="488" y="1137"/>
                  </a:lnTo>
                  <a:lnTo>
                    <a:pt x="458" y="1131"/>
                  </a:lnTo>
                  <a:lnTo>
                    <a:pt x="432" y="1125"/>
                  </a:lnTo>
                  <a:lnTo>
                    <a:pt x="404" y="1117"/>
                  </a:lnTo>
                  <a:lnTo>
                    <a:pt x="378" y="1109"/>
                  </a:lnTo>
                  <a:lnTo>
                    <a:pt x="352" y="1097"/>
                  </a:lnTo>
                  <a:lnTo>
                    <a:pt x="326" y="1087"/>
                  </a:lnTo>
                  <a:lnTo>
                    <a:pt x="300" y="1073"/>
                  </a:lnTo>
                  <a:lnTo>
                    <a:pt x="276" y="1059"/>
                  </a:lnTo>
                  <a:lnTo>
                    <a:pt x="254" y="1045"/>
                  </a:lnTo>
                  <a:lnTo>
                    <a:pt x="232" y="1029"/>
                  </a:lnTo>
                  <a:lnTo>
                    <a:pt x="210" y="1011"/>
                  </a:lnTo>
                  <a:lnTo>
                    <a:pt x="188" y="993"/>
                  </a:lnTo>
                  <a:lnTo>
                    <a:pt x="168" y="975"/>
                  </a:lnTo>
                  <a:lnTo>
                    <a:pt x="150" y="955"/>
                  </a:lnTo>
                  <a:lnTo>
                    <a:pt x="132" y="935"/>
                  </a:lnTo>
                  <a:lnTo>
                    <a:pt x="114" y="913"/>
                  </a:lnTo>
                  <a:lnTo>
                    <a:pt x="98" y="889"/>
                  </a:lnTo>
                  <a:lnTo>
                    <a:pt x="84" y="867"/>
                  </a:lnTo>
                  <a:lnTo>
                    <a:pt x="70" y="843"/>
                  </a:lnTo>
                  <a:lnTo>
                    <a:pt x="56" y="817"/>
                  </a:lnTo>
                  <a:lnTo>
                    <a:pt x="46" y="793"/>
                  </a:lnTo>
                  <a:lnTo>
                    <a:pt x="34" y="767"/>
                  </a:lnTo>
                  <a:lnTo>
                    <a:pt x="26" y="739"/>
                  </a:lnTo>
                  <a:lnTo>
                    <a:pt x="18" y="713"/>
                  </a:lnTo>
                  <a:lnTo>
                    <a:pt x="12" y="685"/>
                  </a:lnTo>
                  <a:lnTo>
                    <a:pt x="6" y="657"/>
                  </a:lnTo>
                  <a:lnTo>
                    <a:pt x="4" y="627"/>
                  </a:lnTo>
                  <a:lnTo>
                    <a:pt x="0" y="599"/>
                  </a:lnTo>
                  <a:lnTo>
                    <a:pt x="0" y="569"/>
                  </a:lnTo>
                  <a:lnTo>
                    <a:pt x="0" y="569"/>
                  </a:lnTo>
                  <a:lnTo>
                    <a:pt x="0" y="541"/>
                  </a:lnTo>
                  <a:lnTo>
                    <a:pt x="4" y="511"/>
                  </a:lnTo>
                  <a:lnTo>
                    <a:pt x="6" y="483"/>
                  </a:lnTo>
                  <a:lnTo>
                    <a:pt x="12" y="455"/>
                  </a:lnTo>
                  <a:lnTo>
                    <a:pt x="18" y="427"/>
                  </a:lnTo>
                  <a:lnTo>
                    <a:pt x="26" y="399"/>
                  </a:lnTo>
                  <a:lnTo>
                    <a:pt x="36" y="373"/>
                  </a:lnTo>
                  <a:lnTo>
                    <a:pt x="46" y="348"/>
                  </a:lnTo>
                  <a:lnTo>
                    <a:pt x="58" y="322"/>
                  </a:lnTo>
                  <a:lnTo>
                    <a:pt x="70" y="298"/>
                  </a:lnTo>
                  <a:lnTo>
                    <a:pt x="84" y="274"/>
                  </a:lnTo>
                  <a:lnTo>
                    <a:pt x="100" y="252"/>
                  </a:lnTo>
                  <a:lnTo>
                    <a:pt x="116" y="228"/>
                  </a:lnTo>
                  <a:lnTo>
                    <a:pt x="132" y="206"/>
                  </a:lnTo>
                  <a:lnTo>
                    <a:pt x="150" y="186"/>
                  </a:lnTo>
                  <a:lnTo>
                    <a:pt x="170" y="166"/>
                  </a:lnTo>
                  <a:lnTo>
                    <a:pt x="190" y="148"/>
                  </a:lnTo>
                  <a:lnTo>
                    <a:pt x="210" y="130"/>
                  </a:lnTo>
                  <a:lnTo>
                    <a:pt x="232" y="112"/>
                  </a:lnTo>
                  <a:lnTo>
                    <a:pt x="256" y="96"/>
                  </a:lnTo>
                  <a:lnTo>
                    <a:pt x="278" y="82"/>
                  </a:lnTo>
                  <a:lnTo>
                    <a:pt x="302" y="68"/>
                  </a:lnTo>
                  <a:lnTo>
                    <a:pt x="328" y="56"/>
                  </a:lnTo>
                  <a:lnTo>
                    <a:pt x="354" y="44"/>
                  </a:lnTo>
                  <a:lnTo>
                    <a:pt x="380" y="34"/>
                  </a:lnTo>
                  <a:lnTo>
                    <a:pt x="406" y="24"/>
                  </a:lnTo>
                  <a:lnTo>
                    <a:pt x="434" y="16"/>
                  </a:lnTo>
                  <a:lnTo>
                    <a:pt x="462" y="10"/>
                  </a:lnTo>
                  <a:lnTo>
                    <a:pt x="490" y="6"/>
                  </a:lnTo>
                  <a:lnTo>
                    <a:pt x="518" y="2"/>
                  </a:lnTo>
                  <a:lnTo>
                    <a:pt x="548" y="0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606" y="0"/>
                  </a:lnTo>
                  <a:lnTo>
                    <a:pt x="636" y="2"/>
                  </a:lnTo>
                  <a:lnTo>
                    <a:pt x="666" y="6"/>
                  </a:lnTo>
                  <a:lnTo>
                    <a:pt x="694" y="12"/>
                  </a:lnTo>
                  <a:lnTo>
                    <a:pt x="722" y="18"/>
                  </a:lnTo>
                  <a:lnTo>
                    <a:pt x="750" y="26"/>
                  </a:lnTo>
                  <a:lnTo>
                    <a:pt x="776" y="34"/>
                  </a:lnTo>
                  <a:lnTo>
                    <a:pt x="802" y="44"/>
                  </a:lnTo>
                  <a:lnTo>
                    <a:pt x="828" y="56"/>
                  </a:lnTo>
                  <a:lnTo>
                    <a:pt x="852" y="70"/>
                  </a:lnTo>
                  <a:lnTo>
                    <a:pt x="878" y="84"/>
                  </a:lnTo>
                  <a:lnTo>
                    <a:pt x="900" y="98"/>
                  </a:lnTo>
                  <a:lnTo>
                    <a:pt x="922" y="114"/>
                  </a:lnTo>
                  <a:lnTo>
                    <a:pt x="944" y="132"/>
                  </a:lnTo>
                  <a:lnTo>
                    <a:pt x="966" y="150"/>
                  </a:lnTo>
                  <a:lnTo>
                    <a:pt x="986" y="168"/>
                  </a:lnTo>
                  <a:lnTo>
                    <a:pt x="1004" y="188"/>
                  </a:lnTo>
                  <a:lnTo>
                    <a:pt x="1022" y="210"/>
                  </a:lnTo>
                  <a:lnTo>
                    <a:pt x="1040" y="230"/>
                  </a:lnTo>
                  <a:lnTo>
                    <a:pt x="1056" y="254"/>
                  </a:lnTo>
                  <a:lnTo>
                    <a:pt x="1070" y="276"/>
                  </a:lnTo>
                  <a:lnTo>
                    <a:pt x="1084" y="300"/>
                  </a:lnTo>
                  <a:lnTo>
                    <a:pt x="1096" y="326"/>
                  </a:lnTo>
                  <a:lnTo>
                    <a:pt x="1108" y="350"/>
                  </a:lnTo>
                  <a:lnTo>
                    <a:pt x="1118" y="375"/>
                  </a:lnTo>
                  <a:lnTo>
                    <a:pt x="1126" y="403"/>
                  </a:lnTo>
                  <a:lnTo>
                    <a:pt x="1134" y="429"/>
                  </a:lnTo>
                  <a:lnTo>
                    <a:pt x="1140" y="457"/>
                  </a:lnTo>
                  <a:lnTo>
                    <a:pt x="1146" y="485"/>
                  </a:lnTo>
                  <a:lnTo>
                    <a:pt x="1150" y="515"/>
                  </a:lnTo>
                  <a:lnTo>
                    <a:pt x="1152" y="543"/>
                  </a:lnTo>
                  <a:lnTo>
                    <a:pt x="1152" y="573"/>
                  </a:lnTo>
                  <a:lnTo>
                    <a:pt x="1152" y="573"/>
                  </a:lnTo>
                  <a:lnTo>
                    <a:pt x="1152" y="603"/>
                  </a:lnTo>
                  <a:lnTo>
                    <a:pt x="1148" y="631"/>
                  </a:lnTo>
                  <a:lnTo>
                    <a:pt x="1146" y="659"/>
                  </a:lnTo>
                  <a:lnTo>
                    <a:pt x="1140" y="689"/>
                  </a:lnTo>
                  <a:lnTo>
                    <a:pt x="1134" y="715"/>
                  </a:lnTo>
                  <a:lnTo>
                    <a:pt x="1126" y="743"/>
                  </a:lnTo>
                  <a:lnTo>
                    <a:pt x="1116" y="769"/>
                  </a:lnTo>
                  <a:lnTo>
                    <a:pt x="1106" y="795"/>
                  </a:lnTo>
                  <a:lnTo>
                    <a:pt x="1094" y="821"/>
                  </a:lnTo>
                  <a:lnTo>
                    <a:pt x="1082" y="845"/>
                  </a:lnTo>
                  <a:lnTo>
                    <a:pt x="1068" y="869"/>
                  </a:lnTo>
                  <a:lnTo>
                    <a:pt x="1052" y="893"/>
                  </a:lnTo>
                  <a:lnTo>
                    <a:pt x="1036" y="915"/>
                  </a:lnTo>
                  <a:lnTo>
                    <a:pt x="1020" y="937"/>
                  </a:lnTo>
                  <a:lnTo>
                    <a:pt x="1002" y="957"/>
                  </a:lnTo>
                  <a:lnTo>
                    <a:pt x="982" y="977"/>
                  </a:lnTo>
                  <a:lnTo>
                    <a:pt x="962" y="995"/>
                  </a:lnTo>
                  <a:lnTo>
                    <a:pt x="942" y="1013"/>
                  </a:lnTo>
                  <a:lnTo>
                    <a:pt x="920" y="1031"/>
                  </a:lnTo>
                  <a:lnTo>
                    <a:pt x="896" y="1047"/>
                  </a:lnTo>
                  <a:lnTo>
                    <a:pt x="874" y="1061"/>
                  </a:lnTo>
                  <a:lnTo>
                    <a:pt x="850" y="1075"/>
                  </a:lnTo>
                  <a:lnTo>
                    <a:pt x="824" y="1087"/>
                  </a:lnTo>
                  <a:lnTo>
                    <a:pt x="798" y="1099"/>
                  </a:lnTo>
                  <a:lnTo>
                    <a:pt x="772" y="1109"/>
                  </a:lnTo>
                  <a:lnTo>
                    <a:pt x="746" y="1119"/>
                  </a:lnTo>
                  <a:lnTo>
                    <a:pt x="718" y="1125"/>
                  </a:lnTo>
                  <a:lnTo>
                    <a:pt x="690" y="1133"/>
                  </a:lnTo>
                  <a:lnTo>
                    <a:pt x="662" y="1137"/>
                  </a:lnTo>
                  <a:lnTo>
                    <a:pt x="634" y="1141"/>
                  </a:lnTo>
                  <a:lnTo>
                    <a:pt x="604" y="1143"/>
                  </a:lnTo>
                  <a:lnTo>
                    <a:pt x="574" y="1143"/>
                  </a:lnTo>
                  <a:lnTo>
                    <a:pt x="574" y="11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589270" y="3813156"/>
              <a:ext cx="902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分工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13" name="矩形 112"/>
            <p:cNvSpPr/>
            <p:nvPr/>
          </p:nvSpPr>
          <p:spPr>
            <a:xfrm>
              <a:off x="5651558" y="3813156"/>
              <a:ext cx="902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合作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28" name="矩形 127"/>
            <p:cNvSpPr/>
            <p:nvPr/>
          </p:nvSpPr>
          <p:spPr>
            <a:xfrm>
              <a:off x="8713845" y="3811569"/>
              <a:ext cx="902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监督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6211450" y="1708256"/>
            <a:ext cx="465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gradFill>
                  <a:gsLst>
                    <a:gs pos="0">
                      <a:srgbClr val="547AFE"/>
                    </a:gs>
                    <a:gs pos="100000">
                      <a:srgbClr val="40D4E6"/>
                    </a:gs>
                  </a:gsLst>
                  <a:lin ang="135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  </a:t>
            </a:r>
            <a:r>
              <a: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我认为我能为团队做出贡献是：</a:t>
            </a:r>
            <a:endParaRPr lang="zh-CN" altLang="en-US" sz="24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45801" y="2273229"/>
            <a:ext cx="5028254" cy="2666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我能很快地发现并把握住新的机遇。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我能与各种类型的人一起合作共事。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我生来就爱出主意。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我的能力在于，一旦发现某些对实现集体目标很有价值的人，我就及时把他们推荐出来。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我能把事情办成，这主要靠我个人的实力。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如果最终能导致有益的结果，我愿面对暂时的冷遇。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我通常能意识到什么是现实的，什么是可能的。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在选择行动方案时，我能不带倾向性，也不带偏见地提出一个合理的替代方案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3" name="任意多边形: 形状 32"/>
          <p:cNvSpPr/>
          <p:nvPr/>
        </p:nvSpPr>
        <p:spPr bwMode="auto">
          <a:xfrm rot="10301965" flipH="1">
            <a:off x="-116954" y="1627288"/>
            <a:ext cx="5777954" cy="4044460"/>
          </a:xfrm>
          <a:custGeom>
            <a:avLst/>
            <a:gdLst>
              <a:gd name="connsiteX0" fmla="*/ 4641560 w 5777954"/>
              <a:gd name="connsiteY0" fmla="*/ 4044460 h 4044460"/>
              <a:gd name="connsiteX1" fmla="*/ 4673127 w 5777954"/>
              <a:gd name="connsiteY1" fmla="*/ 4036568 h 4044460"/>
              <a:gd name="connsiteX2" fmla="*/ 4696802 w 5777954"/>
              <a:gd name="connsiteY2" fmla="*/ 4012894 h 4044460"/>
              <a:gd name="connsiteX3" fmla="*/ 4854634 w 5777954"/>
              <a:gd name="connsiteY3" fmla="*/ 3791928 h 4044460"/>
              <a:gd name="connsiteX4" fmla="*/ 5012467 w 5777954"/>
              <a:gd name="connsiteY4" fmla="*/ 3578854 h 4044460"/>
              <a:gd name="connsiteX5" fmla="*/ 5170299 w 5777954"/>
              <a:gd name="connsiteY5" fmla="*/ 3365780 h 4044460"/>
              <a:gd name="connsiteX6" fmla="*/ 5241324 w 5777954"/>
              <a:gd name="connsiteY6" fmla="*/ 3247405 h 4044460"/>
              <a:gd name="connsiteX7" fmla="*/ 5312348 w 5777954"/>
              <a:gd name="connsiteY7" fmla="*/ 3140868 h 4044460"/>
              <a:gd name="connsiteX8" fmla="*/ 5399156 w 5777954"/>
              <a:gd name="connsiteY8" fmla="*/ 2975144 h 4044460"/>
              <a:gd name="connsiteX9" fmla="*/ 5478073 w 5777954"/>
              <a:gd name="connsiteY9" fmla="*/ 2801528 h 4044460"/>
              <a:gd name="connsiteX10" fmla="*/ 5549097 w 5777954"/>
              <a:gd name="connsiteY10" fmla="*/ 2627913 h 4044460"/>
              <a:gd name="connsiteX11" fmla="*/ 5604338 w 5777954"/>
              <a:gd name="connsiteY11" fmla="*/ 2454297 h 4044460"/>
              <a:gd name="connsiteX12" fmla="*/ 5651688 w 5777954"/>
              <a:gd name="connsiteY12" fmla="*/ 2272789 h 4044460"/>
              <a:gd name="connsiteX13" fmla="*/ 5691146 w 5777954"/>
              <a:gd name="connsiteY13" fmla="*/ 2091282 h 4044460"/>
              <a:gd name="connsiteX14" fmla="*/ 5722712 w 5777954"/>
              <a:gd name="connsiteY14" fmla="*/ 1901883 h 4044460"/>
              <a:gd name="connsiteX15" fmla="*/ 5746387 w 5777954"/>
              <a:gd name="connsiteY15" fmla="*/ 1720375 h 4044460"/>
              <a:gd name="connsiteX16" fmla="*/ 5770062 w 5777954"/>
              <a:gd name="connsiteY16" fmla="*/ 1530976 h 4044460"/>
              <a:gd name="connsiteX17" fmla="*/ 5777954 w 5777954"/>
              <a:gd name="connsiteY17" fmla="*/ 1341577 h 4044460"/>
              <a:gd name="connsiteX18" fmla="*/ 5777954 w 5777954"/>
              <a:gd name="connsiteY18" fmla="*/ 1152178 h 4044460"/>
              <a:gd name="connsiteX19" fmla="*/ 5777954 w 5777954"/>
              <a:gd name="connsiteY19" fmla="*/ 962779 h 4044460"/>
              <a:gd name="connsiteX20" fmla="*/ 5762171 w 5777954"/>
              <a:gd name="connsiteY20" fmla="*/ 773380 h 4044460"/>
              <a:gd name="connsiteX21" fmla="*/ 5738496 w 5777954"/>
              <a:gd name="connsiteY21" fmla="*/ 583981 h 4044460"/>
              <a:gd name="connsiteX22" fmla="*/ 5706929 w 5777954"/>
              <a:gd name="connsiteY22" fmla="*/ 402473 h 4044460"/>
              <a:gd name="connsiteX23" fmla="*/ 5667472 w 5777954"/>
              <a:gd name="connsiteY23" fmla="*/ 213074 h 4044460"/>
              <a:gd name="connsiteX24" fmla="*/ 5628013 w 5777954"/>
              <a:gd name="connsiteY24" fmla="*/ 71025 h 4044460"/>
              <a:gd name="connsiteX25" fmla="*/ 5604340 w 5777954"/>
              <a:gd name="connsiteY25" fmla="*/ 31567 h 4044460"/>
              <a:gd name="connsiteX26" fmla="*/ 5580663 w 5777954"/>
              <a:gd name="connsiteY26" fmla="*/ 7891 h 4044460"/>
              <a:gd name="connsiteX27" fmla="*/ 5549097 w 5777954"/>
              <a:gd name="connsiteY27" fmla="*/ 0 h 4044460"/>
              <a:gd name="connsiteX28" fmla="*/ 5501747 w 5777954"/>
              <a:gd name="connsiteY28" fmla="*/ 7892 h 4044460"/>
              <a:gd name="connsiteX29" fmla="*/ 5359698 w 5777954"/>
              <a:gd name="connsiteY29" fmla="*/ 39458 h 4044460"/>
              <a:gd name="connsiteX30" fmla="*/ 3402576 w 5777954"/>
              <a:gd name="connsiteY30" fmla="*/ 544522 h 4044460"/>
              <a:gd name="connsiteX31" fmla="*/ 1279729 w 5777954"/>
              <a:gd name="connsiteY31" fmla="*/ 1096936 h 4044460"/>
              <a:gd name="connsiteX32" fmla="*/ 0 w 5777954"/>
              <a:gd name="connsiteY32" fmla="*/ 1421741 h 4044460"/>
              <a:gd name="connsiteX33" fmla="*/ 382640 w 5777954"/>
              <a:gd name="connsiteY33" fmla="*/ 4044460 h 4044460"/>
              <a:gd name="connsiteX34" fmla="*/ 2005758 w 5777954"/>
              <a:gd name="connsiteY34" fmla="*/ 4044460 h 4044460"/>
              <a:gd name="connsiteX35" fmla="*/ 4586319 w 5777954"/>
              <a:gd name="connsiteY35" fmla="*/ 4044460 h 404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77954" h="4044460">
                <a:moveTo>
                  <a:pt x="4641560" y="4044460"/>
                </a:moveTo>
                <a:lnTo>
                  <a:pt x="4673127" y="4036568"/>
                </a:lnTo>
                <a:lnTo>
                  <a:pt x="4696802" y="4012894"/>
                </a:lnTo>
                <a:lnTo>
                  <a:pt x="4854634" y="3791928"/>
                </a:lnTo>
                <a:lnTo>
                  <a:pt x="5012467" y="3578854"/>
                </a:lnTo>
                <a:lnTo>
                  <a:pt x="5170299" y="3365780"/>
                </a:lnTo>
                <a:lnTo>
                  <a:pt x="5241324" y="3247405"/>
                </a:lnTo>
                <a:lnTo>
                  <a:pt x="5312348" y="3140868"/>
                </a:lnTo>
                <a:lnTo>
                  <a:pt x="5399156" y="2975144"/>
                </a:lnTo>
                <a:lnTo>
                  <a:pt x="5478073" y="2801528"/>
                </a:lnTo>
                <a:lnTo>
                  <a:pt x="5549097" y="2627913"/>
                </a:lnTo>
                <a:lnTo>
                  <a:pt x="5604338" y="2454297"/>
                </a:lnTo>
                <a:lnTo>
                  <a:pt x="5651688" y="2272789"/>
                </a:lnTo>
                <a:lnTo>
                  <a:pt x="5691146" y="2091282"/>
                </a:lnTo>
                <a:lnTo>
                  <a:pt x="5722712" y="1901883"/>
                </a:lnTo>
                <a:lnTo>
                  <a:pt x="5746387" y="1720375"/>
                </a:lnTo>
                <a:lnTo>
                  <a:pt x="5770062" y="1530976"/>
                </a:lnTo>
                <a:lnTo>
                  <a:pt x="5777954" y="1341577"/>
                </a:lnTo>
                <a:lnTo>
                  <a:pt x="5777954" y="1152178"/>
                </a:lnTo>
                <a:lnTo>
                  <a:pt x="5777954" y="962779"/>
                </a:lnTo>
                <a:lnTo>
                  <a:pt x="5762171" y="773380"/>
                </a:lnTo>
                <a:lnTo>
                  <a:pt x="5738496" y="583981"/>
                </a:lnTo>
                <a:lnTo>
                  <a:pt x="5706929" y="402473"/>
                </a:lnTo>
                <a:lnTo>
                  <a:pt x="5667472" y="213074"/>
                </a:lnTo>
                <a:lnTo>
                  <a:pt x="5628013" y="71025"/>
                </a:lnTo>
                <a:lnTo>
                  <a:pt x="5604340" y="31567"/>
                </a:lnTo>
                <a:lnTo>
                  <a:pt x="5580663" y="7891"/>
                </a:lnTo>
                <a:lnTo>
                  <a:pt x="5549097" y="0"/>
                </a:lnTo>
                <a:lnTo>
                  <a:pt x="5501747" y="7892"/>
                </a:lnTo>
                <a:lnTo>
                  <a:pt x="5359698" y="39458"/>
                </a:lnTo>
                <a:lnTo>
                  <a:pt x="3402576" y="544522"/>
                </a:lnTo>
                <a:lnTo>
                  <a:pt x="1279729" y="1096936"/>
                </a:lnTo>
                <a:lnTo>
                  <a:pt x="0" y="1421741"/>
                </a:lnTo>
                <a:lnTo>
                  <a:pt x="382640" y="4044460"/>
                </a:lnTo>
                <a:lnTo>
                  <a:pt x="2005758" y="4044460"/>
                </a:lnTo>
                <a:lnTo>
                  <a:pt x="4586319" y="40444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697091" y="2769238"/>
            <a:ext cx="4211181" cy="1319524"/>
            <a:chOff x="905708" y="2909054"/>
            <a:chExt cx="4211181" cy="1319524"/>
          </a:xfrm>
        </p:grpSpPr>
        <p:sp>
          <p:nvSpPr>
            <p:cNvPr id="38" name="矩形 37"/>
            <p:cNvSpPr/>
            <p:nvPr/>
          </p:nvSpPr>
          <p:spPr>
            <a:xfrm>
              <a:off x="1072307" y="2909054"/>
              <a:ext cx="3877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贝尔宾团队角色测试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905708" y="3429000"/>
              <a:ext cx="4211181" cy="799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请为以下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A-F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按照你所认为的重要性编号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1-8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，最重要的分数越高 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6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<p:cNvSpPr/>
          <p:nvPr/>
        </p:nvSpPr>
        <p:spPr bwMode="auto">
          <a:xfrm>
            <a:off x="3827184" y="999066"/>
            <a:ext cx="1081088" cy="1078258"/>
          </a:xfrm>
          <a:custGeom>
            <a:avLst/>
            <a:gdLst>
              <a:gd name="T0" fmla="*/ 1146 w 1146"/>
              <a:gd name="T1" fmla="*/ 603 h 1143"/>
              <a:gd name="T2" fmla="*/ 1134 w 1146"/>
              <a:gd name="T3" fmla="*/ 689 h 1143"/>
              <a:gd name="T4" fmla="*/ 1110 w 1146"/>
              <a:gd name="T5" fmla="*/ 769 h 1143"/>
              <a:gd name="T6" fmla="*/ 1076 w 1146"/>
              <a:gd name="T7" fmla="*/ 845 h 1143"/>
              <a:gd name="T8" fmla="*/ 1030 w 1146"/>
              <a:gd name="T9" fmla="*/ 915 h 1143"/>
              <a:gd name="T10" fmla="*/ 976 w 1146"/>
              <a:gd name="T11" fmla="*/ 977 h 1143"/>
              <a:gd name="T12" fmla="*/ 912 w 1146"/>
              <a:gd name="T13" fmla="*/ 1031 h 1143"/>
              <a:gd name="T14" fmla="*/ 842 w 1146"/>
              <a:gd name="T15" fmla="*/ 1077 h 1143"/>
              <a:gd name="T16" fmla="*/ 766 w 1146"/>
              <a:gd name="T17" fmla="*/ 1111 h 1143"/>
              <a:gd name="T18" fmla="*/ 682 w 1146"/>
              <a:gd name="T19" fmla="*/ 1133 h 1143"/>
              <a:gd name="T20" fmla="*/ 596 w 1146"/>
              <a:gd name="T21" fmla="*/ 1143 h 1143"/>
              <a:gd name="T22" fmla="*/ 536 w 1146"/>
              <a:gd name="T23" fmla="*/ 1143 h 1143"/>
              <a:gd name="T24" fmla="*/ 452 w 1146"/>
              <a:gd name="T25" fmla="*/ 1131 h 1143"/>
              <a:gd name="T26" fmla="*/ 372 w 1146"/>
              <a:gd name="T27" fmla="*/ 1107 h 1143"/>
              <a:gd name="T28" fmla="*/ 298 w 1146"/>
              <a:gd name="T29" fmla="*/ 1073 h 1143"/>
              <a:gd name="T30" fmla="*/ 228 w 1146"/>
              <a:gd name="T31" fmla="*/ 1027 h 1143"/>
              <a:gd name="T32" fmla="*/ 168 w 1146"/>
              <a:gd name="T33" fmla="*/ 973 h 1143"/>
              <a:gd name="T34" fmla="*/ 114 w 1146"/>
              <a:gd name="T35" fmla="*/ 911 h 1143"/>
              <a:gd name="T36" fmla="*/ 70 w 1146"/>
              <a:gd name="T37" fmla="*/ 843 h 1143"/>
              <a:gd name="T38" fmla="*/ 36 w 1146"/>
              <a:gd name="T39" fmla="*/ 767 h 1143"/>
              <a:gd name="T40" fmla="*/ 12 w 1146"/>
              <a:gd name="T41" fmla="*/ 685 h 1143"/>
              <a:gd name="T42" fmla="*/ 2 w 1146"/>
              <a:gd name="T43" fmla="*/ 601 h 1143"/>
              <a:gd name="T44" fmla="*/ 2 w 1146"/>
              <a:gd name="T45" fmla="*/ 541 h 1143"/>
              <a:gd name="T46" fmla="*/ 12 w 1146"/>
              <a:gd name="T47" fmla="*/ 457 h 1143"/>
              <a:gd name="T48" fmla="*/ 36 w 1146"/>
              <a:gd name="T49" fmla="*/ 375 h 1143"/>
              <a:gd name="T50" fmla="*/ 70 w 1146"/>
              <a:gd name="T51" fmla="*/ 300 h 1143"/>
              <a:gd name="T52" fmla="*/ 114 w 1146"/>
              <a:gd name="T53" fmla="*/ 230 h 1143"/>
              <a:gd name="T54" fmla="*/ 168 w 1146"/>
              <a:gd name="T55" fmla="*/ 168 h 1143"/>
              <a:gd name="T56" fmla="*/ 230 w 1146"/>
              <a:gd name="T57" fmla="*/ 114 h 1143"/>
              <a:gd name="T58" fmla="*/ 298 w 1146"/>
              <a:gd name="T59" fmla="*/ 70 h 1143"/>
              <a:gd name="T60" fmla="*/ 374 w 1146"/>
              <a:gd name="T61" fmla="*/ 34 h 1143"/>
              <a:gd name="T62" fmla="*/ 456 w 1146"/>
              <a:gd name="T63" fmla="*/ 12 h 1143"/>
              <a:gd name="T64" fmla="*/ 542 w 1146"/>
              <a:gd name="T65" fmla="*/ 0 h 1143"/>
              <a:gd name="T66" fmla="*/ 602 w 1146"/>
              <a:gd name="T67" fmla="*/ 0 h 1143"/>
              <a:gd name="T68" fmla="*/ 688 w 1146"/>
              <a:gd name="T69" fmla="*/ 10 h 1143"/>
              <a:gd name="T70" fmla="*/ 770 w 1146"/>
              <a:gd name="T71" fmla="*/ 34 h 1143"/>
              <a:gd name="T72" fmla="*/ 846 w 1146"/>
              <a:gd name="T73" fmla="*/ 68 h 1143"/>
              <a:gd name="T74" fmla="*/ 916 w 1146"/>
              <a:gd name="T75" fmla="*/ 112 h 1143"/>
              <a:gd name="T76" fmla="*/ 978 w 1146"/>
              <a:gd name="T77" fmla="*/ 166 h 1143"/>
              <a:gd name="T78" fmla="*/ 1032 w 1146"/>
              <a:gd name="T79" fmla="*/ 230 h 1143"/>
              <a:gd name="T80" fmla="*/ 1078 w 1146"/>
              <a:gd name="T81" fmla="*/ 300 h 1143"/>
              <a:gd name="T82" fmla="*/ 1112 w 1146"/>
              <a:gd name="T83" fmla="*/ 375 h 1143"/>
              <a:gd name="T84" fmla="*/ 1134 w 1146"/>
              <a:gd name="T85" fmla="*/ 457 h 1143"/>
              <a:gd name="T86" fmla="*/ 1146 w 1146"/>
              <a:gd name="T87" fmla="*/ 543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6" h="1143">
                <a:moveTo>
                  <a:pt x="1146" y="573"/>
                </a:moveTo>
                <a:lnTo>
                  <a:pt x="1146" y="573"/>
                </a:lnTo>
                <a:lnTo>
                  <a:pt x="1146" y="603"/>
                </a:lnTo>
                <a:lnTo>
                  <a:pt x="1142" y="631"/>
                </a:lnTo>
                <a:lnTo>
                  <a:pt x="1140" y="661"/>
                </a:lnTo>
                <a:lnTo>
                  <a:pt x="1134" y="689"/>
                </a:lnTo>
                <a:lnTo>
                  <a:pt x="1128" y="715"/>
                </a:lnTo>
                <a:lnTo>
                  <a:pt x="1120" y="743"/>
                </a:lnTo>
                <a:lnTo>
                  <a:pt x="1110" y="769"/>
                </a:lnTo>
                <a:lnTo>
                  <a:pt x="1100" y="795"/>
                </a:lnTo>
                <a:lnTo>
                  <a:pt x="1088" y="821"/>
                </a:lnTo>
                <a:lnTo>
                  <a:pt x="1076" y="845"/>
                </a:lnTo>
                <a:lnTo>
                  <a:pt x="1062" y="869"/>
                </a:lnTo>
                <a:lnTo>
                  <a:pt x="1046" y="893"/>
                </a:lnTo>
                <a:lnTo>
                  <a:pt x="1030" y="915"/>
                </a:lnTo>
                <a:lnTo>
                  <a:pt x="1014" y="937"/>
                </a:lnTo>
                <a:lnTo>
                  <a:pt x="996" y="957"/>
                </a:lnTo>
                <a:lnTo>
                  <a:pt x="976" y="977"/>
                </a:lnTo>
                <a:lnTo>
                  <a:pt x="956" y="997"/>
                </a:lnTo>
                <a:lnTo>
                  <a:pt x="934" y="1015"/>
                </a:lnTo>
                <a:lnTo>
                  <a:pt x="912" y="1031"/>
                </a:lnTo>
                <a:lnTo>
                  <a:pt x="890" y="1047"/>
                </a:lnTo>
                <a:lnTo>
                  <a:pt x="866" y="1063"/>
                </a:lnTo>
                <a:lnTo>
                  <a:pt x="842" y="1077"/>
                </a:lnTo>
                <a:lnTo>
                  <a:pt x="818" y="1089"/>
                </a:lnTo>
                <a:lnTo>
                  <a:pt x="792" y="1101"/>
                </a:lnTo>
                <a:lnTo>
                  <a:pt x="766" y="1111"/>
                </a:lnTo>
                <a:lnTo>
                  <a:pt x="738" y="1119"/>
                </a:lnTo>
                <a:lnTo>
                  <a:pt x="710" y="1127"/>
                </a:lnTo>
                <a:lnTo>
                  <a:pt x="682" y="1133"/>
                </a:lnTo>
                <a:lnTo>
                  <a:pt x="654" y="1137"/>
                </a:lnTo>
                <a:lnTo>
                  <a:pt x="626" y="1141"/>
                </a:lnTo>
                <a:lnTo>
                  <a:pt x="596" y="1143"/>
                </a:lnTo>
                <a:lnTo>
                  <a:pt x="566" y="1143"/>
                </a:lnTo>
                <a:lnTo>
                  <a:pt x="566" y="1143"/>
                </a:lnTo>
                <a:lnTo>
                  <a:pt x="536" y="1143"/>
                </a:lnTo>
                <a:lnTo>
                  <a:pt x="508" y="1141"/>
                </a:lnTo>
                <a:lnTo>
                  <a:pt x="480" y="1137"/>
                </a:lnTo>
                <a:lnTo>
                  <a:pt x="452" y="1131"/>
                </a:lnTo>
                <a:lnTo>
                  <a:pt x="426" y="1125"/>
                </a:lnTo>
                <a:lnTo>
                  <a:pt x="398" y="1117"/>
                </a:lnTo>
                <a:lnTo>
                  <a:pt x="372" y="1107"/>
                </a:lnTo>
                <a:lnTo>
                  <a:pt x="346" y="1097"/>
                </a:lnTo>
                <a:lnTo>
                  <a:pt x="322" y="1085"/>
                </a:lnTo>
                <a:lnTo>
                  <a:pt x="298" y="1073"/>
                </a:lnTo>
                <a:lnTo>
                  <a:pt x="274" y="1059"/>
                </a:lnTo>
                <a:lnTo>
                  <a:pt x="250" y="1043"/>
                </a:lnTo>
                <a:lnTo>
                  <a:pt x="228" y="1027"/>
                </a:lnTo>
                <a:lnTo>
                  <a:pt x="208" y="1011"/>
                </a:lnTo>
                <a:lnTo>
                  <a:pt x="186" y="993"/>
                </a:lnTo>
                <a:lnTo>
                  <a:pt x="168" y="973"/>
                </a:lnTo>
                <a:lnTo>
                  <a:pt x="148" y="953"/>
                </a:lnTo>
                <a:lnTo>
                  <a:pt x="130" y="933"/>
                </a:lnTo>
                <a:lnTo>
                  <a:pt x="114" y="911"/>
                </a:lnTo>
                <a:lnTo>
                  <a:pt x="98" y="889"/>
                </a:lnTo>
                <a:lnTo>
                  <a:pt x="84" y="865"/>
                </a:lnTo>
                <a:lnTo>
                  <a:pt x="70" y="843"/>
                </a:lnTo>
                <a:lnTo>
                  <a:pt x="56" y="817"/>
                </a:lnTo>
                <a:lnTo>
                  <a:pt x="46" y="793"/>
                </a:lnTo>
                <a:lnTo>
                  <a:pt x="36" y="767"/>
                </a:lnTo>
                <a:lnTo>
                  <a:pt x="26" y="739"/>
                </a:lnTo>
                <a:lnTo>
                  <a:pt x="18" y="713"/>
                </a:lnTo>
                <a:lnTo>
                  <a:pt x="12" y="685"/>
                </a:lnTo>
                <a:lnTo>
                  <a:pt x="8" y="657"/>
                </a:lnTo>
                <a:lnTo>
                  <a:pt x="4" y="629"/>
                </a:lnTo>
                <a:lnTo>
                  <a:pt x="2" y="601"/>
                </a:lnTo>
                <a:lnTo>
                  <a:pt x="0" y="571"/>
                </a:lnTo>
                <a:lnTo>
                  <a:pt x="0" y="571"/>
                </a:lnTo>
                <a:lnTo>
                  <a:pt x="2" y="541"/>
                </a:lnTo>
                <a:lnTo>
                  <a:pt x="4" y="513"/>
                </a:lnTo>
                <a:lnTo>
                  <a:pt x="8" y="485"/>
                </a:lnTo>
                <a:lnTo>
                  <a:pt x="12" y="457"/>
                </a:lnTo>
                <a:lnTo>
                  <a:pt x="18" y="429"/>
                </a:lnTo>
                <a:lnTo>
                  <a:pt x="26" y="401"/>
                </a:lnTo>
                <a:lnTo>
                  <a:pt x="36" y="375"/>
                </a:lnTo>
                <a:lnTo>
                  <a:pt x="46" y="350"/>
                </a:lnTo>
                <a:lnTo>
                  <a:pt x="56" y="324"/>
                </a:lnTo>
                <a:lnTo>
                  <a:pt x="70" y="300"/>
                </a:lnTo>
                <a:lnTo>
                  <a:pt x="82" y="276"/>
                </a:lnTo>
                <a:lnTo>
                  <a:pt x="98" y="252"/>
                </a:lnTo>
                <a:lnTo>
                  <a:pt x="114" y="230"/>
                </a:lnTo>
                <a:lnTo>
                  <a:pt x="130" y="208"/>
                </a:lnTo>
                <a:lnTo>
                  <a:pt x="148" y="188"/>
                </a:lnTo>
                <a:lnTo>
                  <a:pt x="168" y="168"/>
                </a:lnTo>
                <a:lnTo>
                  <a:pt x="186" y="150"/>
                </a:lnTo>
                <a:lnTo>
                  <a:pt x="208" y="130"/>
                </a:lnTo>
                <a:lnTo>
                  <a:pt x="230" y="114"/>
                </a:lnTo>
                <a:lnTo>
                  <a:pt x="252" y="98"/>
                </a:lnTo>
                <a:lnTo>
                  <a:pt x="274" y="82"/>
                </a:lnTo>
                <a:lnTo>
                  <a:pt x="298" y="70"/>
                </a:lnTo>
                <a:lnTo>
                  <a:pt x="324" y="56"/>
                </a:lnTo>
                <a:lnTo>
                  <a:pt x="348" y="44"/>
                </a:lnTo>
                <a:lnTo>
                  <a:pt x="374" y="34"/>
                </a:lnTo>
                <a:lnTo>
                  <a:pt x="402" y="26"/>
                </a:lnTo>
                <a:lnTo>
                  <a:pt x="428" y="18"/>
                </a:lnTo>
                <a:lnTo>
                  <a:pt x="456" y="12"/>
                </a:lnTo>
                <a:lnTo>
                  <a:pt x="484" y="6"/>
                </a:lnTo>
                <a:lnTo>
                  <a:pt x="514" y="2"/>
                </a:lnTo>
                <a:lnTo>
                  <a:pt x="542" y="0"/>
                </a:lnTo>
                <a:lnTo>
                  <a:pt x="572" y="0"/>
                </a:lnTo>
                <a:lnTo>
                  <a:pt x="572" y="0"/>
                </a:lnTo>
                <a:lnTo>
                  <a:pt x="602" y="0"/>
                </a:lnTo>
                <a:lnTo>
                  <a:pt x="630" y="2"/>
                </a:lnTo>
                <a:lnTo>
                  <a:pt x="660" y="6"/>
                </a:lnTo>
                <a:lnTo>
                  <a:pt x="688" y="10"/>
                </a:lnTo>
                <a:lnTo>
                  <a:pt x="716" y="16"/>
                </a:lnTo>
                <a:lnTo>
                  <a:pt x="744" y="24"/>
                </a:lnTo>
                <a:lnTo>
                  <a:pt x="770" y="34"/>
                </a:lnTo>
                <a:lnTo>
                  <a:pt x="796" y="44"/>
                </a:lnTo>
                <a:lnTo>
                  <a:pt x="822" y="56"/>
                </a:lnTo>
                <a:lnTo>
                  <a:pt x="846" y="68"/>
                </a:lnTo>
                <a:lnTo>
                  <a:pt x="870" y="82"/>
                </a:lnTo>
                <a:lnTo>
                  <a:pt x="894" y="96"/>
                </a:lnTo>
                <a:lnTo>
                  <a:pt x="916" y="112"/>
                </a:lnTo>
                <a:lnTo>
                  <a:pt x="938" y="130"/>
                </a:lnTo>
                <a:lnTo>
                  <a:pt x="958" y="148"/>
                </a:lnTo>
                <a:lnTo>
                  <a:pt x="978" y="166"/>
                </a:lnTo>
                <a:lnTo>
                  <a:pt x="998" y="186"/>
                </a:lnTo>
                <a:lnTo>
                  <a:pt x="1016" y="208"/>
                </a:lnTo>
                <a:lnTo>
                  <a:pt x="1032" y="230"/>
                </a:lnTo>
                <a:lnTo>
                  <a:pt x="1048" y="252"/>
                </a:lnTo>
                <a:lnTo>
                  <a:pt x="1064" y="276"/>
                </a:lnTo>
                <a:lnTo>
                  <a:pt x="1078" y="300"/>
                </a:lnTo>
                <a:lnTo>
                  <a:pt x="1090" y="324"/>
                </a:lnTo>
                <a:lnTo>
                  <a:pt x="1102" y="350"/>
                </a:lnTo>
                <a:lnTo>
                  <a:pt x="1112" y="375"/>
                </a:lnTo>
                <a:lnTo>
                  <a:pt x="1120" y="401"/>
                </a:lnTo>
                <a:lnTo>
                  <a:pt x="1128" y="429"/>
                </a:lnTo>
                <a:lnTo>
                  <a:pt x="1134" y="457"/>
                </a:lnTo>
                <a:lnTo>
                  <a:pt x="1140" y="485"/>
                </a:lnTo>
                <a:lnTo>
                  <a:pt x="1144" y="515"/>
                </a:lnTo>
                <a:lnTo>
                  <a:pt x="1146" y="543"/>
                </a:lnTo>
                <a:lnTo>
                  <a:pt x="1146" y="573"/>
                </a:lnTo>
                <a:lnTo>
                  <a:pt x="1146" y="573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070211" y="1245808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一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形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45778"/>
          <a:stretch>
            <a:fillRect/>
          </a:stretch>
        </p:blipFill>
        <p:spPr>
          <a:xfrm>
            <a:off x="0" y="0"/>
            <a:ext cx="6316980" cy="4108450"/>
          </a:xfrm>
          <a:prstGeom prst="rect">
            <a:avLst/>
          </a:prstGeom>
        </p:spPr>
      </p:pic>
      <p:pic>
        <p:nvPicPr>
          <p:cNvPr id="3" name="图形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4135" y="5259705"/>
            <a:ext cx="2299970" cy="153035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727483" y="653825"/>
            <a:ext cx="1144042" cy="1625060"/>
            <a:chOff x="3090501" y="2616469"/>
            <a:chExt cx="1144042" cy="1625060"/>
          </a:xfrm>
        </p:grpSpPr>
        <p:sp>
          <p:nvSpPr>
            <p:cNvPr id="8" name="矩形 259"/>
            <p:cNvSpPr>
              <a:spLocks noChangeArrowheads="1"/>
            </p:cNvSpPr>
            <p:nvPr/>
          </p:nvSpPr>
          <p:spPr bwMode="auto">
            <a:xfrm>
              <a:off x="3308026" y="2616469"/>
              <a:ext cx="734514" cy="1625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9pPr>
            </a:lstStyle>
            <a:p>
              <a:pPr marL="0" marR="0" lvl="0" indent="0" algn="dist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微软雅黑" panose="020B0503020204020204" charset="-122"/>
                <a:buNone/>
                <a:defRPr/>
              </a:pPr>
              <a:r>
                <a:rPr kumimoji="0" lang="zh-CN" altLang="en-US" sz="4800" b="0" i="0" u="none" strike="noStrike" kern="1200" cap="all" spc="3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目</a:t>
              </a:r>
              <a:endParaRPr kumimoji="0" lang="en-US" altLang="zh-CN" sz="4800" b="0" i="0" u="none" strike="noStrike" kern="1200" cap="all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  <a:p>
              <a:pPr marL="0" marR="0" lvl="0" indent="0" algn="dist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微软雅黑" panose="020B0503020204020204" charset="-122"/>
                <a:buNone/>
                <a:defRPr/>
              </a:pPr>
              <a:r>
                <a:rPr kumimoji="0" lang="zh-CN" altLang="en-US" sz="4800" b="0" i="0" u="none" strike="noStrike" kern="1200" cap="all" spc="3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录</a:t>
              </a:r>
              <a:endParaRPr kumimoji="0" lang="zh-CN" altLang="en-US" sz="4800" b="0" i="0" u="none" strike="noStrike" kern="1200" cap="all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矩形 259"/>
            <p:cNvSpPr>
              <a:spLocks noChangeArrowheads="1"/>
            </p:cNvSpPr>
            <p:nvPr/>
          </p:nvSpPr>
          <p:spPr bwMode="auto">
            <a:xfrm>
              <a:off x="3090501" y="3371358"/>
              <a:ext cx="1144042" cy="161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微软雅黑" panose="020B0503020204020204" charset="-122"/>
                <a:buNone/>
                <a:defRPr/>
              </a:pPr>
              <a:r>
                <a:rPr kumimoji="0" lang="en-US" altLang="zh-CN" sz="1050" b="0" i="0" u="none" strike="noStrike" kern="1200" cap="all" spc="3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CONTENT</a:t>
              </a:r>
              <a:endParaRPr kumimoji="0" lang="zh-CN" altLang="en-US" sz="1050" b="0" i="0" u="none" strike="noStrike" kern="1200" cap="all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310265" y="1728155"/>
            <a:ext cx="4881735" cy="3401690"/>
            <a:chOff x="6974985" y="1670514"/>
            <a:chExt cx="4881735" cy="3401690"/>
          </a:xfrm>
        </p:grpSpPr>
        <p:sp>
          <p:nvSpPr>
            <p:cNvPr id="10" name="Freeform 5"/>
            <p:cNvSpPr/>
            <p:nvPr/>
          </p:nvSpPr>
          <p:spPr bwMode="auto">
            <a:xfrm flipH="1">
              <a:off x="6974985" y="2598272"/>
              <a:ext cx="618416" cy="618416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sp>
          <p:nvSpPr>
            <p:cNvPr id="11" name="矩形 259"/>
            <p:cNvSpPr>
              <a:spLocks noChangeArrowheads="1"/>
            </p:cNvSpPr>
            <p:nvPr/>
          </p:nvSpPr>
          <p:spPr bwMode="auto">
            <a:xfrm>
              <a:off x="7841743" y="2692037"/>
              <a:ext cx="365322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9pPr>
            </a:lstStyle>
            <a:p>
              <a:pPr lvl="0" fontAlgn="base">
                <a:spcAft>
                  <a:spcPct val="0"/>
                </a:spcAft>
                <a:buNone/>
                <a:defRPr/>
              </a:pPr>
              <a:r>
                <a:rPr lang="zh-CN" altLang="en-US" sz="2800" cap="all" spc="300" dirty="0">
                  <a:solidFill>
                    <a:sysClr val="windowText" lastClr="000000"/>
                  </a:solidFill>
                  <a:cs typeface="Arial" panose="020B0604020202020204" pitchFamily="34" charset="0"/>
                  <a:sym typeface="微软雅黑" panose="020B0503020204020204" charset="-122"/>
                </a:rPr>
                <a:t>团队分工的角色</a:t>
              </a:r>
              <a:endParaRPr lang="zh-CN" altLang="en-US" sz="2800" cap="all" spc="300" dirty="0">
                <a:solidFill>
                  <a:sysClr val="windowText" lastClr="000000"/>
                </a:solidFill>
                <a:cs typeface="Arial" panose="020B0604020202020204" pitchFamily="34" charset="0"/>
                <a:sym typeface="微软雅黑" panose="020B0503020204020204" charset="-122"/>
              </a:endParaRPr>
            </a:p>
          </p:txBody>
        </p:sp>
        <p:sp>
          <p:nvSpPr>
            <p:cNvPr id="12" name="Freeform 5"/>
            <p:cNvSpPr/>
            <p:nvPr/>
          </p:nvSpPr>
          <p:spPr bwMode="auto">
            <a:xfrm flipH="1">
              <a:off x="6974985" y="3526030"/>
              <a:ext cx="618416" cy="618416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sp>
          <p:nvSpPr>
            <p:cNvPr id="13" name="矩形 259"/>
            <p:cNvSpPr>
              <a:spLocks noChangeArrowheads="1"/>
            </p:cNvSpPr>
            <p:nvPr/>
          </p:nvSpPr>
          <p:spPr bwMode="auto">
            <a:xfrm>
              <a:off x="7841743" y="3619795"/>
              <a:ext cx="365322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9pPr>
            </a:lstStyle>
            <a:p>
              <a:pPr lvl="0" fontAlgn="base">
                <a:spcAft>
                  <a:spcPct val="0"/>
                </a:spcAft>
                <a:buNone/>
                <a:defRPr/>
              </a:pPr>
              <a:r>
                <a:rPr lang="zh-CN" altLang="en-US" sz="2800" cap="all" spc="300" dirty="0">
                  <a:solidFill>
                    <a:sysClr val="windowText" lastClr="000000"/>
                  </a:solidFill>
                  <a:cs typeface="Arial" panose="020B0604020202020204" pitchFamily="34" charset="0"/>
                  <a:sym typeface="微软雅黑" panose="020B0503020204020204" charset="-122"/>
                </a:rPr>
                <a:t>团队如何分工</a:t>
              </a:r>
              <a:endParaRPr lang="zh-CN" altLang="en-US" sz="2800" cap="all" spc="300" dirty="0">
                <a:solidFill>
                  <a:sysClr val="windowText" lastClr="000000"/>
                </a:solidFill>
                <a:cs typeface="Arial" panose="020B0604020202020204" pitchFamily="34" charset="0"/>
                <a:sym typeface="微软雅黑" panose="020B0503020204020204" charset="-122"/>
              </a:endParaRPr>
            </a:p>
          </p:txBody>
        </p:sp>
        <p:sp>
          <p:nvSpPr>
            <p:cNvPr id="14" name="Freeform 5"/>
            <p:cNvSpPr/>
            <p:nvPr/>
          </p:nvSpPr>
          <p:spPr bwMode="auto">
            <a:xfrm flipH="1">
              <a:off x="6974985" y="4453788"/>
              <a:ext cx="618416" cy="618416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974985" y="1670514"/>
              <a:ext cx="2885295" cy="618416"/>
              <a:chOff x="6974985" y="1670514"/>
              <a:chExt cx="2885295" cy="618416"/>
            </a:xfrm>
          </p:grpSpPr>
          <p:sp>
            <p:nvSpPr>
              <p:cNvPr id="16" name="Freeform 5"/>
              <p:cNvSpPr/>
              <p:nvPr/>
            </p:nvSpPr>
            <p:spPr bwMode="auto">
              <a:xfrm flipH="1">
                <a:off x="6974985" y="1670514"/>
                <a:ext cx="618416" cy="618416"/>
              </a:xfrm>
              <a:custGeom>
                <a:avLst/>
                <a:gdLst>
                  <a:gd name="T0" fmla="*/ 561 w 561"/>
                  <a:gd name="T1" fmla="*/ 293 h 559"/>
                  <a:gd name="T2" fmla="*/ 556 w 561"/>
                  <a:gd name="T3" fmla="*/ 334 h 559"/>
                  <a:gd name="T4" fmla="*/ 544 w 561"/>
                  <a:gd name="T5" fmla="*/ 375 h 559"/>
                  <a:gd name="T6" fmla="*/ 527 w 561"/>
                  <a:gd name="T7" fmla="*/ 412 h 559"/>
                  <a:gd name="T8" fmla="*/ 505 w 561"/>
                  <a:gd name="T9" fmla="*/ 446 h 559"/>
                  <a:gd name="T10" fmla="*/ 478 w 561"/>
                  <a:gd name="T11" fmla="*/ 476 h 559"/>
                  <a:gd name="T12" fmla="*/ 447 w 561"/>
                  <a:gd name="T13" fmla="*/ 503 h 559"/>
                  <a:gd name="T14" fmla="*/ 413 w 561"/>
                  <a:gd name="T15" fmla="*/ 525 h 559"/>
                  <a:gd name="T16" fmla="*/ 376 w 561"/>
                  <a:gd name="T17" fmla="*/ 542 h 559"/>
                  <a:gd name="T18" fmla="*/ 336 w 561"/>
                  <a:gd name="T19" fmla="*/ 554 h 559"/>
                  <a:gd name="T20" fmla="*/ 295 w 561"/>
                  <a:gd name="T21" fmla="*/ 559 h 559"/>
                  <a:gd name="T22" fmla="*/ 266 w 561"/>
                  <a:gd name="T23" fmla="*/ 558 h 559"/>
                  <a:gd name="T24" fmla="*/ 224 w 561"/>
                  <a:gd name="T25" fmla="*/ 553 h 559"/>
                  <a:gd name="T26" fmla="*/ 184 w 561"/>
                  <a:gd name="T27" fmla="*/ 541 h 559"/>
                  <a:gd name="T28" fmla="*/ 147 w 561"/>
                  <a:gd name="T29" fmla="*/ 524 h 559"/>
                  <a:gd name="T30" fmla="*/ 102 w 561"/>
                  <a:gd name="T31" fmla="*/ 494 h 559"/>
                  <a:gd name="T32" fmla="*/ 49 w 561"/>
                  <a:gd name="T33" fmla="*/ 435 h 559"/>
                  <a:gd name="T34" fmla="*/ 27 w 561"/>
                  <a:gd name="T35" fmla="*/ 400 h 559"/>
                  <a:gd name="T36" fmla="*/ 13 w 561"/>
                  <a:gd name="T37" fmla="*/ 363 h 559"/>
                  <a:gd name="T38" fmla="*/ 3 w 561"/>
                  <a:gd name="T39" fmla="*/ 323 h 559"/>
                  <a:gd name="T40" fmla="*/ 0 w 561"/>
                  <a:gd name="T41" fmla="*/ 280 h 559"/>
                  <a:gd name="T42" fmla="*/ 1 w 561"/>
                  <a:gd name="T43" fmla="*/ 251 h 559"/>
                  <a:gd name="T44" fmla="*/ 7 w 561"/>
                  <a:gd name="T45" fmla="*/ 210 h 559"/>
                  <a:gd name="T46" fmla="*/ 21 w 561"/>
                  <a:gd name="T47" fmla="*/ 172 h 559"/>
                  <a:gd name="T48" fmla="*/ 39 w 561"/>
                  <a:gd name="T49" fmla="*/ 136 h 559"/>
                  <a:gd name="T50" fmla="*/ 63 w 561"/>
                  <a:gd name="T51" fmla="*/ 103 h 559"/>
                  <a:gd name="T52" fmla="*/ 91 w 561"/>
                  <a:gd name="T53" fmla="*/ 73 h 559"/>
                  <a:gd name="T54" fmla="*/ 123 w 561"/>
                  <a:gd name="T55" fmla="*/ 48 h 559"/>
                  <a:gd name="T56" fmla="*/ 159 w 561"/>
                  <a:gd name="T57" fmla="*/ 28 h 559"/>
                  <a:gd name="T58" fmla="*/ 197 w 561"/>
                  <a:gd name="T59" fmla="*/ 13 h 559"/>
                  <a:gd name="T60" fmla="*/ 238 w 561"/>
                  <a:gd name="T61" fmla="*/ 3 h 559"/>
                  <a:gd name="T62" fmla="*/ 281 w 561"/>
                  <a:gd name="T63" fmla="*/ 0 h 559"/>
                  <a:gd name="T64" fmla="*/ 309 w 561"/>
                  <a:gd name="T65" fmla="*/ 1 h 559"/>
                  <a:gd name="T66" fmla="*/ 350 w 561"/>
                  <a:gd name="T67" fmla="*/ 8 h 559"/>
                  <a:gd name="T68" fmla="*/ 390 w 561"/>
                  <a:gd name="T69" fmla="*/ 21 h 559"/>
                  <a:gd name="T70" fmla="*/ 426 w 561"/>
                  <a:gd name="T71" fmla="*/ 40 h 559"/>
                  <a:gd name="T72" fmla="*/ 458 w 561"/>
                  <a:gd name="T73" fmla="*/ 63 h 559"/>
                  <a:gd name="T74" fmla="*/ 505 w 561"/>
                  <a:gd name="T75" fmla="*/ 111 h 559"/>
                  <a:gd name="T76" fmla="*/ 527 w 561"/>
                  <a:gd name="T77" fmla="*/ 145 h 559"/>
                  <a:gd name="T78" fmla="*/ 544 w 561"/>
                  <a:gd name="T79" fmla="*/ 182 h 559"/>
                  <a:gd name="T80" fmla="*/ 555 w 561"/>
                  <a:gd name="T81" fmla="*/ 222 h 559"/>
                  <a:gd name="T82" fmla="*/ 560 w 561"/>
                  <a:gd name="T83" fmla="*/ 264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61" h="559">
                    <a:moveTo>
                      <a:pt x="561" y="278"/>
                    </a:moveTo>
                    <a:lnTo>
                      <a:pt x="561" y="278"/>
                    </a:lnTo>
                    <a:lnTo>
                      <a:pt x="561" y="293"/>
                    </a:lnTo>
                    <a:lnTo>
                      <a:pt x="560" y="307"/>
                    </a:lnTo>
                    <a:lnTo>
                      <a:pt x="558" y="320"/>
                    </a:lnTo>
                    <a:lnTo>
                      <a:pt x="556" y="334"/>
                    </a:lnTo>
                    <a:lnTo>
                      <a:pt x="553" y="348"/>
                    </a:lnTo>
                    <a:lnTo>
                      <a:pt x="549" y="361"/>
                    </a:lnTo>
                    <a:lnTo>
                      <a:pt x="544" y="375"/>
                    </a:lnTo>
                    <a:lnTo>
                      <a:pt x="539" y="387"/>
                    </a:lnTo>
                    <a:lnTo>
                      <a:pt x="534" y="400"/>
                    </a:lnTo>
                    <a:lnTo>
                      <a:pt x="527" y="412"/>
                    </a:lnTo>
                    <a:lnTo>
                      <a:pt x="520" y="423"/>
                    </a:lnTo>
                    <a:lnTo>
                      <a:pt x="513" y="435"/>
                    </a:lnTo>
                    <a:lnTo>
                      <a:pt x="505" y="446"/>
                    </a:lnTo>
                    <a:lnTo>
                      <a:pt x="496" y="456"/>
                    </a:lnTo>
                    <a:lnTo>
                      <a:pt x="488" y="467"/>
                    </a:lnTo>
                    <a:lnTo>
                      <a:pt x="478" y="476"/>
                    </a:lnTo>
                    <a:lnTo>
                      <a:pt x="469" y="486"/>
                    </a:lnTo>
                    <a:lnTo>
                      <a:pt x="458" y="495"/>
                    </a:lnTo>
                    <a:lnTo>
                      <a:pt x="447" y="503"/>
                    </a:lnTo>
                    <a:lnTo>
                      <a:pt x="437" y="511"/>
                    </a:lnTo>
                    <a:lnTo>
                      <a:pt x="425" y="519"/>
                    </a:lnTo>
                    <a:lnTo>
                      <a:pt x="413" y="525"/>
                    </a:lnTo>
                    <a:lnTo>
                      <a:pt x="401" y="532"/>
                    </a:lnTo>
                    <a:lnTo>
                      <a:pt x="389" y="537"/>
                    </a:lnTo>
                    <a:lnTo>
                      <a:pt x="376" y="542"/>
                    </a:lnTo>
                    <a:lnTo>
                      <a:pt x="363" y="546"/>
                    </a:lnTo>
                    <a:lnTo>
                      <a:pt x="350" y="551"/>
                    </a:lnTo>
                    <a:lnTo>
                      <a:pt x="336" y="554"/>
                    </a:lnTo>
                    <a:lnTo>
                      <a:pt x="323" y="556"/>
                    </a:lnTo>
                    <a:lnTo>
                      <a:pt x="309" y="558"/>
                    </a:lnTo>
                    <a:lnTo>
                      <a:pt x="295" y="559"/>
                    </a:lnTo>
                    <a:lnTo>
                      <a:pt x="280" y="559"/>
                    </a:lnTo>
                    <a:lnTo>
                      <a:pt x="280" y="559"/>
                    </a:lnTo>
                    <a:lnTo>
                      <a:pt x="266" y="558"/>
                    </a:lnTo>
                    <a:lnTo>
                      <a:pt x="251" y="557"/>
                    </a:lnTo>
                    <a:lnTo>
                      <a:pt x="237" y="555"/>
                    </a:lnTo>
                    <a:lnTo>
                      <a:pt x="224" y="553"/>
                    </a:lnTo>
                    <a:lnTo>
                      <a:pt x="211" y="550"/>
                    </a:lnTo>
                    <a:lnTo>
                      <a:pt x="197" y="545"/>
                    </a:lnTo>
                    <a:lnTo>
                      <a:pt x="184" y="541"/>
                    </a:lnTo>
                    <a:lnTo>
                      <a:pt x="171" y="537"/>
                    </a:lnTo>
                    <a:lnTo>
                      <a:pt x="160" y="530"/>
                    </a:lnTo>
                    <a:lnTo>
                      <a:pt x="147" y="524"/>
                    </a:lnTo>
                    <a:lnTo>
                      <a:pt x="135" y="518"/>
                    </a:lnTo>
                    <a:lnTo>
                      <a:pt x="124" y="510"/>
                    </a:lnTo>
                    <a:lnTo>
                      <a:pt x="102" y="494"/>
                    </a:lnTo>
                    <a:lnTo>
                      <a:pt x="83" y="476"/>
                    </a:lnTo>
                    <a:lnTo>
                      <a:pt x="65" y="457"/>
                    </a:lnTo>
                    <a:lnTo>
                      <a:pt x="49" y="435"/>
                    </a:lnTo>
                    <a:lnTo>
                      <a:pt x="41" y="424"/>
                    </a:lnTo>
                    <a:lnTo>
                      <a:pt x="34" y="413"/>
                    </a:lnTo>
                    <a:lnTo>
                      <a:pt x="27" y="400"/>
                    </a:lnTo>
                    <a:lnTo>
                      <a:pt x="22" y="388"/>
                    </a:lnTo>
                    <a:lnTo>
                      <a:pt x="17" y="376"/>
                    </a:lnTo>
                    <a:lnTo>
                      <a:pt x="13" y="363"/>
                    </a:lnTo>
                    <a:lnTo>
                      <a:pt x="8" y="349"/>
                    </a:lnTo>
                    <a:lnTo>
                      <a:pt x="5" y="336"/>
                    </a:lnTo>
                    <a:lnTo>
                      <a:pt x="3" y="323"/>
                    </a:lnTo>
                    <a:lnTo>
                      <a:pt x="1" y="309"/>
                    </a:lnTo>
                    <a:lnTo>
                      <a:pt x="0" y="294"/>
                    </a:lnTo>
                    <a:lnTo>
                      <a:pt x="0" y="280"/>
                    </a:lnTo>
                    <a:lnTo>
                      <a:pt x="0" y="280"/>
                    </a:lnTo>
                    <a:lnTo>
                      <a:pt x="0" y="265"/>
                    </a:lnTo>
                    <a:lnTo>
                      <a:pt x="1" y="251"/>
                    </a:lnTo>
                    <a:lnTo>
                      <a:pt x="2" y="238"/>
                    </a:lnTo>
                    <a:lnTo>
                      <a:pt x="5" y="224"/>
                    </a:lnTo>
                    <a:lnTo>
                      <a:pt x="7" y="210"/>
                    </a:lnTo>
                    <a:lnTo>
                      <a:pt x="12" y="197"/>
                    </a:lnTo>
                    <a:lnTo>
                      <a:pt x="16" y="185"/>
                    </a:lnTo>
                    <a:lnTo>
                      <a:pt x="21" y="172"/>
                    </a:lnTo>
                    <a:lnTo>
                      <a:pt x="26" y="159"/>
                    </a:lnTo>
                    <a:lnTo>
                      <a:pt x="33" y="147"/>
                    </a:lnTo>
                    <a:lnTo>
                      <a:pt x="39" y="136"/>
                    </a:lnTo>
                    <a:lnTo>
                      <a:pt x="47" y="124"/>
                    </a:lnTo>
                    <a:lnTo>
                      <a:pt x="55" y="114"/>
                    </a:lnTo>
                    <a:lnTo>
                      <a:pt x="63" y="103"/>
                    </a:lnTo>
                    <a:lnTo>
                      <a:pt x="72" y="92"/>
                    </a:lnTo>
                    <a:lnTo>
                      <a:pt x="82" y="83"/>
                    </a:lnTo>
                    <a:lnTo>
                      <a:pt x="91" y="73"/>
                    </a:lnTo>
                    <a:lnTo>
                      <a:pt x="101" y="65"/>
                    </a:lnTo>
                    <a:lnTo>
                      <a:pt x="112" y="56"/>
                    </a:lnTo>
                    <a:lnTo>
                      <a:pt x="123" y="48"/>
                    </a:lnTo>
                    <a:lnTo>
                      <a:pt x="135" y="40"/>
                    </a:lnTo>
                    <a:lnTo>
                      <a:pt x="147" y="34"/>
                    </a:lnTo>
                    <a:lnTo>
                      <a:pt x="159" y="28"/>
                    </a:lnTo>
                    <a:lnTo>
                      <a:pt x="171" y="22"/>
                    </a:lnTo>
                    <a:lnTo>
                      <a:pt x="184" y="17"/>
                    </a:lnTo>
                    <a:lnTo>
                      <a:pt x="197" y="13"/>
                    </a:lnTo>
                    <a:lnTo>
                      <a:pt x="211" y="8"/>
                    </a:lnTo>
                    <a:lnTo>
                      <a:pt x="225" y="5"/>
                    </a:lnTo>
                    <a:lnTo>
                      <a:pt x="238" y="3"/>
                    </a:lnTo>
                    <a:lnTo>
                      <a:pt x="252" y="1"/>
                    </a:lnTo>
                    <a:lnTo>
                      <a:pt x="266" y="0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295" y="0"/>
                    </a:lnTo>
                    <a:lnTo>
                      <a:pt x="309" y="1"/>
                    </a:lnTo>
                    <a:lnTo>
                      <a:pt x="323" y="3"/>
                    </a:lnTo>
                    <a:lnTo>
                      <a:pt x="336" y="5"/>
                    </a:lnTo>
                    <a:lnTo>
                      <a:pt x="350" y="8"/>
                    </a:lnTo>
                    <a:lnTo>
                      <a:pt x="363" y="12"/>
                    </a:lnTo>
                    <a:lnTo>
                      <a:pt x="377" y="16"/>
                    </a:lnTo>
                    <a:lnTo>
                      <a:pt x="390" y="21"/>
                    </a:lnTo>
                    <a:lnTo>
                      <a:pt x="401" y="27"/>
                    </a:lnTo>
                    <a:lnTo>
                      <a:pt x="414" y="33"/>
                    </a:lnTo>
                    <a:lnTo>
                      <a:pt x="426" y="40"/>
                    </a:lnTo>
                    <a:lnTo>
                      <a:pt x="437" y="47"/>
                    </a:lnTo>
                    <a:lnTo>
                      <a:pt x="448" y="55"/>
                    </a:lnTo>
                    <a:lnTo>
                      <a:pt x="458" y="63"/>
                    </a:lnTo>
                    <a:lnTo>
                      <a:pt x="478" y="81"/>
                    </a:lnTo>
                    <a:lnTo>
                      <a:pt x="496" y="101"/>
                    </a:lnTo>
                    <a:lnTo>
                      <a:pt x="505" y="111"/>
                    </a:lnTo>
                    <a:lnTo>
                      <a:pt x="512" y="122"/>
                    </a:lnTo>
                    <a:lnTo>
                      <a:pt x="520" y="134"/>
                    </a:lnTo>
                    <a:lnTo>
                      <a:pt x="527" y="145"/>
                    </a:lnTo>
                    <a:lnTo>
                      <a:pt x="533" y="157"/>
                    </a:lnTo>
                    <a:lnTo>
                      <a:pt x="539" y="170"/>
                    </a:lnTo>
                    <a:lnTo>
                      <a:pt x="544" y="182"/>
                    </a:lnTo>
                    <a:lnTo>
                      <a:pt x="549" y="195"/>
                    </a:lnTo>
                    <a:lnTo>
                      <a:pt x="552" y="209"/>
                    </a:lnTo>
                    <a:lnTo>
                      <a:pt x="555" y="222"/>
                    </a:lnTo>
                    <a:lnTo>
                      <a:pt x="558" y="236"/>
                    </a:lnTo>
                    <a:lnTo>
                      <a:pt x="559" y="249"/>
                    </a:lnTo>
                    <a:lnTo>
                      <a:pt x="560" y="264"/>
                    </a:lnTo>
                    <a:lnTo>
                      <a:pt x="561" y="278"/>
                    </a:lnTo>
                    <a:lnTo>
                      <a:pt x="561" y="2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cs typeface="微软雅黑" panose="020B0503020204020204" charset="-122"/>
                </a:endParaRPr>
              </a:p>
            </p:txBody>
          </p:sp>
          <p:sp>
            <p:nvSpPr>
              <p:cNvPr id="17" name="矩形 259"/>
              <p:cNvSpPr>
                <a:spLocks noChangeArrowheads="1"/>
              </p:cNvSpPr>
              <p:nvPr/>
            </p:nvSpPr>
            <p:spPr bwMode="auto">
              <a:xfrm>
                <a:off x="7841743" y="1764279"/>
                <a:ext cx="2018537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Calibri" panose="020F0502020204030204" charset="0"/>
                  </a:defRPr>
                </a:lvl9pPr>
              </a:lstStyle>
              <a:p>
                <a:pPr lvl="0" fontAlgn="base">
                  <a:spcAft>
                    <a:spcPct val="0"/>
                  </a:spcAft>
                  <a:buNone/>
                  <a:defRPr/>
                </a:pPr>
                <a:r>
                  <a:rPr lang="zh-CN" altLang="en-US" sz="2800" cap="all" spc="300" dirty="0">
                    <a:solidFill>
                      <a:sysClr val="windowText" lastClr="000000"/>
                    </a:solidFill>
                    <a:cs typeface="Arial" panose="020B0604020202020204" pitchFamily="34" charset="0"/>
                    <a:sym typeface="微软雅黑" panose="020B0503020204020204" charset="-122"/>
                  </a:rPr>
                  <a:t>团队是什么</a:t>
                </a:r>
                <a:endParaRPr lang="zh-CN" altLang="en-US" sz="2800" cap="all" spc="300" dirty="0">
                  <a:solidFill>
                    <a:sysClr val="windowText" lastClr="000000"/>
                  </a:solidFill>
                  <a:cs typeface="Arial" panose="020B0604020202020204" pitchFamily="34" charset="0"/>
                  <a:sym typeface="微软雅黑" panose="020B0503020204020204" charset="-122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7092104" y="1767743"/>
                <a:ext cx="384175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rPr>
                  <a:t>1</a:t>
                </a: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7092105" y="2695501"/>
              <a:ext cx="38417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2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92105" y="3623259"/>
              <a:ext cx="38417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3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092105" y="4551017"/>
              <a:ext cx="38417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4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2" name="矩形 259"/>
            <p:cNvSpPr>
              <a:spLocks noChangeArrowheads="1"/>
            </p:cNvSpPr>
            <p:nvPr/>
          </p:nvSpPr>
          <p:spPr bwMode="auto">
            <a:xfrm>
              <a:off x="7841743" y="4547553"/>
              <a:ext cx="4014977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9pPr>
            </a:lstStyle>
            <a:p>
              <a:pPr lvl="0" fontAlgn="base">
                <a:spcAft>
                  <a:spcPct val="0"/>
                </a:spcAft>
                <a:buNone/>
                <a:defRPr/>
              </a:pPr>
              <a:r>
                <a:rPr lang="zh-CN" altLang="en-US" sz="2800" cap="all" spc="300" dirty="0">
                  <a:solidFill>
                    <a:sysClr val="windowText" lastClr="000000"/>
                  </a:solidFill>
                  <a:cs typeface="Arial" panose="020B0604020202020204" pitchFamily="34" charset="0"/>
                  <a:sym typeface="微软雅黑" panose="020B0503020204020204" charset="-122"/>
                </a:rPr>
                <a:t>团队思维与行为</a:t>
              </a:r>
              <a:endParaRPr lang="zh-CN" altLang="en-US" sz="2800" cap="all" spc="300" dirty="0">
                <a:solidFill>
                  <a:sysClr val="windowText" lastClr="000000"/>
                </a:solidFill>
                <a:cs typeface="Arial" panose="020B0604020202020204" pitchFamily="34" charset="0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6150594" y="1495646"/>
            <a:ext cx="4562467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400" dirty="0">
                <a:gradFill>
                  <a:gsLst>
                    <a:gs pos="0">
                      <a:srgbClr val="547AFE"/>
                    </a:gs>
                    <a:gs pos="100000">
                      <a:srgbClr val="40D4E6"/>
                    </a:gs>
                  </a:gsLst>
                  <a:lin ang="135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 </a:t>
            </a: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在团队中，我可能有的弱点是：</a:t>
            </a:r>
            <a:endParaRPr lang="zh-CN" altLang="en-US" sz="2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任意多边形: 形状 11"/>
          <p:cNvSpPr/>
          <p:nvPr/>
        </p:nvSpPr>
        <p:spPr bwMode="auto">
          <a:xfrm rot="10301965" flipH="1">
            <a:off x="-116954" y="1627288"/>
            <a:ext cx="5777954" cy="4044460"/>
          </a:xfrm>
          <a:custGeom>
            <a:avLst/>
            <a:gdLst>
              <a:gd name="connsiteX0" fmla="*/ 4641560 w 5777954"/>
              <a:gd name="connsiteY0" fmla="*/ 4044460 h 4044460"/>
              <a:gd name="connsiteX1" fmla="*/ 4673127 w 5777954"/>
              <a:gd name="connsiteY1" fmla="*/ 4036568 h 4044460"/>
              <a:gd name="connsiteX2" fmla="*/ 4696802 w 5777954"/>
              <a:gd name="connsiteY2" fmla="*/ 4012894 h 4044460"/>
              <a:gd name="connsiteX3" fmla="*/ 4854634 w 5777954"/>
              <a:gd name="connsiteY3" fmla="*/ 3791928 h 4044460"/>
              <a:gd name="connsiteX4" fmla="*/ 5012467 w 5777954"/>
              <a:gd name="connsiteY4" fmla="*/ 3578854 h 4044460"/>
              <a:gd name="connsiteX5" fmla="*/ 5170299 w 5777954"/>
              <a:gd name="connsiteY5" fmla="*/ 3365780 h 4044460"/>
              <a:gd name="connsiteX6" fmla="*/ 5241324 w 5777954"/>
              <a:gd name="connsiteY6" fmla="*/ 3247405 h 4044460"/>
              <a:gd name="connsiteX7" fmla="*/ 5312348 w 5777954"/>
              <a:gd name="connsiteY7" fmla="*/ 3140868 h 4044460"/>
              <a:gd name="connsiteX8" fmla="*/ 5399156 w 5777954"/>
              <a:gd name="connsiteY8" fmla="*/ 2975144 h 4044460"/>
              <a:gd name="connsiteX9" fmla="*/ 5478073 w 5777954"/>
              <a:gd name="connsiteY9" fmla="*/ 2801528 h 4044460"/>
              <a:gd name="connsiteX10" fmla="*/ 5549097 w 5777954"/>
              <a:gd name="connsiteY10" fmla="*/ 2627913 h 4044460"/>
              <a:gd name="connsiteX11" fmla="*/ 5604338 w 5777954"/>
              <a:gd name="connsiteY11" fmla="*/ 2454297 h 4044460"/>
              <a:gd name="connsiteX12" fmla="*/ 5651688 w 5777954"/>
              <a:gd name="connsiteY12" fmla="*/ 2272789 h 4044460"/>
              <a:gd name="connsiteX13" fmla="*/ 5691146 w 5777954"/>
              <a:gd name="connsiteY13" fmla="*/ 2091282 h 4044460"/>
              <a:gd name="connsiteX14" fmla="*/ 5722712 w 5777954"/>
              <a:gd name="connsiteY14" fmla="*/ 1901883 h 4044460"/>
              <a:gd name="connsiteX15" fmla="*/ 5746387 w 5777954"/>
              <a:gd name="connsiteY15" fmla="*/ 1720375 h 4044460"/>
              <a:gd name="connsiteX16" fmla="*/ 5770062 w 5777954"/>
              <a:gd name="connsiteY16" fmla="*/ 1530976 h 4044460"/>
              <a:gd name="connsiteX17" fmla="*/ 5777954 w 5777954"/>
              <a:gd name="connsiteY17" fmla="*/ 1341577 h 4044460"/>
              <a:gd name="connsiteX18" fmla="*/ 5777954 w 5777954"/>
              <a:gd name="connsiteY18" fmla="*/ 1152178 h 4044460"/>
              <a:gd name="connsiteX19" fmla="*/ 5777954 w 5777954"/>
              <a:gd name="connsiteY19" fmla="*/ 962779 h 4044460"/>
              <a:gd name="connsiteX20" fmla="*/ 5762171 w 5777954"/>
              <a:gd name="connsiteY20" fmla="*/ 773380 h 4044460"/>
              <a:gd name="connsiteX21" fmla="*/ 5738496 w 5777954"/>
              <a:gd name="connsiteY21" fmla="*/ 583981 h 4044460"/>
              <a:gd name="connsiteX22" fmla="*/ 5706929 w 5777954"/>
              <a:gd name="connsiteY22" fmla="*/ 402473 h 4044460"/>
              <a:gd name="connsiteX23" fmla="*/ 5667472 w 5777954"/>
              <a:gd name="connsiteY23" fmla="*/ 213074 h 4044460"/>
              <a:gd name="connsiteX24" fmla="*/ 5628013 w 5777954"/>
              <a:gd name="connsiteY24" fmla="*/ 71025 h 4044460"/>
              <a:gd name="connsiteX25" fmla="*/ 5604340 w 5777954"/>
              <a:gd name="connsiteY25" fmla="*/ 31567 h 4044460"/>
              <a:gd name="connsiteX26" fmla="*/ 5580663 w 5777954"/>
              <a:gd name="connsiteY26" fmla="*/ 7891 h 4044460"/>
              <a:gd name="connsiteX27" fmla="*/ 5549097 w 5777954"/>
              <a:gd name="connsiteY27" fmla="*/ 0 h 4044460"/>
              <a:gd name="connsiteX28" fmla="*/ 5501747 w 5777954"/>
              <a:gd name="connsiteY28" fmla="*/ 7892 h 4044460"/>
              <a:gd name="connsiteX29" fmla="*/ 5359698 w 5777954"/>
              <a:gd name="connsiteY29" fmla="*/ 39458 h 4044460"/>
              <a:gd name="connsiteX30" fmla="*/ 3402576 w 5777954"/>
              <a:gd name="connsiteY30" fmla="*/ 544522 h 4044460"/>
              <a:gd name="connsiteX31" fmla="*/ 1279729 w 5777954"/>
              <a:gd name="connsiteY31" fmla="*/ 1096936 h 4044460"/>
              <a:gd name="connsiteX32" fmla="*/ 0 w 5777954"/>
              <a:gd name="connsiteY32" fmla="*/ 1421741 h 4044460"/>
              <a:gd name="connsiteX33" fmla="*/ 382640 w 5777954"/>
              <a:gd name="connsiteY33" fmla="*/ 4044460 h 4044460"/>
              <a:gd name="connsiteX34" fmla="*/ 2005758 w 5777954"/>
              <a:gd name="connsiteY34" fmla="*/ 4044460 h 4044460"/>
              <a:gd name="connsiteX35" fmla="*/ 4586319 w 5777954"/>
              <a:gd name="connsiteY35" fmla="*/ 4044460 h 404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77954" h="4044460">
                <a:moveTo>
                  <a:pt x="4641560" y="4044460"/>
                </a:moveTo>
                <a:lnTo>
                  <a:pt x="4673127" y="4036568"/>
                </a:lnTo>
                <a:lnTo>
                  <a:pt x="4696802" y="4012894"/>
                </a:lnTo>
                <a:lnTo>
                  <a:pt x="4854634" y="3791928"/>
                </a:lnTo>
                <a:lnTo>
                  <a:pt x="5012467" y="3578854"/>
                </a:lnTo>
                <a:lnTo>
                  <a:pt x="5170299" y="3365780"/>
                </a:lnTo>
                <a:lnTo>
                  <a:pt x="5241324" y="3247405"/>
                </a:lnTo>
                <a:lnTo>
                  <a:pt x="5312348" y="3140868"/>
                </a:lnTo>
                <a:lnTo>
                  <a:pt x="5399156" y="2975144"/>
                </a:lnTo>
                <a:lnTo>
                  <a:pt x="5478073" y="2801528"/>
                </a:lnTo>
                <a:lnTo>
                  <a:pt x="5549097" y="2627913"/>
                </a:lnTo>
                <a:lnTo>
                  <a:pt x="5604338" y="2454297"/>
                </a:lnTo>
                <a:lnTo>
                  <a:pt x="5651688" y="2272789"/>
                </a:lnTo>
                <a:lnTo>
                  <a:pt x="5691146" y="2091282"/>
                </a:lnTo>
                <a:lnTo>
                  <a:pt x="5722712" y="1901883"/>
                </a:lnTo>
                <a:lnTo>
                  <a:pt x="5746387" y="1720375"/>
                </a:lnTo>
                <a:lnTo>
                  <a:pt x="5770062" y="1530976"/>
                </a:lnTo>
                <a:lnTo>
                  <a:pt x="5777954" y="1341577"/>
                </a:lnTo>
                <a:lnTo>
                  <a:pt x="5777954" y="1152178"/>
                </a:lnTo>
                <a:lnTo>
                  <a:pt x="5777954" y="962779"/>
                </a:lnTo>
                <a:lnTo>
                  <a:pt x="5762171" y="773380"/>
                </a:lnTo>
                <a:lnTo>
                  <a:pt x="5738496" y="583981"/>
                </a:lnTo>
                <a:lnTo>
                  <a:pt x="5706929" y="402473"/>
                </a:lnTo>
                <a:lnTo>
                  <a:pt x="5667472" y="213074"/>
                </a:lnTo>
                <a:lnTo>
                  <a:pt x="5628013" y="71025"/>
                </a:lnTo>
                <a:lnTo>
                  <a:pt x="5604340" y="31567"/>
                </a:lnTo>
                <a:lnTo>
                  <a:pt x="5580663" y="7891"/>
                </a:lnTo>
                <a:lnTo>
                  <a:pt x="5549097" y="0"/>
                </a:lnTo>
                <a:lnTo>
                  <a:pt x="5501747" y="7892"/>
                </a:lnTo>
                <a:lnTo>
                  <a:pt x="5359698" y="39458"/>
                </a:lnTo>
                <a:lnTo>
                  <a:pt x="3402576" y="544522"/>
                </a:lnTo>
                <a:lnTo>
                  <a:pt x="1279729" y="1096936"/>
                </a:lnTo>
                <a:lnTo>
                  <a:pt x="0" y="1421741"/>
                </a:lnTo>
                <a:lnTo>
                  <a:pt x="382640" y="4044460"/>
                </a:lnTo>
                <a:lnTo>
                  <a:pt x="2005758" y="4044460"/>
                </a:lnTo>
                <a:lnTo>
                  <a:pt x="4586319" y="40444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97091" y="2769238"/>
            <a:ext cx="4211181" cy="1319524"/>
            <a:chOff x="905708" y="2909054"/>
            <a:chExt cx="4211181" cy="1319524"/>
          </a:xfrm>
        </p:grpSpPr>
        <p:sp>
          <p:nvSpPr>
            <p:cNvPr id="3" name="矩形 2"/>
            <p:cNvSpPr/>
            <p:nvPr/>
          </p:nvSpPr>
          <p:spPr>
            <a:xfrm>
              <a:off x="1072307" y="2909054"/>
              <a:ext cx="3877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贝尔宾团队角色测试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905708" y="3429000"/>
              <a:ext cx="4211181" cy="799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请为以下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A-F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按照你所认为的重要性编号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1-8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，最重要的分数越高 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0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<p:cNvSpPr/>
          <p:nvPr/>
        </p:nvSpPr>
        <p:spPr bwMode="auto">
          <a:xfrm>
            <a:off x="3827184" y="999066"/>
            <a:ext cx="1081088" cy="1078258"/>
          </a:xfrm>
          <a:custGeom>
            <a:avLst/>
            <a:gdLst>
              <a:gd name="T0" fmla="*/ 1146 w 1146"/>
              <a:gd name="T1" fmla="*/ 603 h 1143"/>
              <a:gd name="T2" fmla="*/ 1134 w 1146"/>
              <a:gd name="T3" fmla="*/ 689 h 1143"/>
              <a:gd name="T4" fmla="*/ 1110 w 1146"/>
              <a:gd name="T5" fmla="*/ 769 h 1143"/>
              <a:gd name="T6" fmla="*/ 1076 w 1146"/>
              <a:gd name="T7" fmla="*/ 845 h 1143"/>
              <a:gd name="T8" fmla="*/ 1030 w 1146"/>
              <a:gd name="T9" fmla="*/ 915 h 1143"/>
              <a:gd name="T10" fmla="*/ 976 w 1146"/>
              <a:gd name="T11" fmla="*/ 977 h 1143"/>
              <a:gd name="T12" fmla="*/ 912 w 1146"/>
              <a:gd name="T13" fmla="*/ 1031 h 1143"/>
              <a:gd name="T14" fmla="*/ 842 w 1146"/>
              <a:gd name="T15" fmla="*/ 1077 h 1143"/>
              <a:gd name="T16" fmla="*/ 766 w 1146"/>
              <a:gd name="T17" fmla="*/ 1111 h 1143"/>
              <a:gd name="T18" fmla="*/ 682 w 1146"/>
              <a:gd name="T19" fmla="*/ 1133 h 1143"/>
              <a:gd name="T20" fmla="*/ 596 w 1146"/>
              <a:gd name="T21" fmla="*/ 1143 h 1143"/>
              <a:gd name="T22" fmla="*/ 536 w 1146"/>
              <a:gd name="T23" fmla="*/ 1143 h 1143"/>
              <a:gd name="T24" fmla="*/ 452 w 1146"/>
              <a:gd name="T25" fmla="*/ 1131 h 1143"/>
              <a:gd name="T26" fmla="*/ 372 w 1146"/>
              <a:gd name="T27" fmla="*/ 1107 h 1143"/>
              <a:gd name="T28" fmla="*/ 298 w 1146"/>
              <a:gd name="T29" fmla="*/ 1073 h 1143"/>
              <a:gd name="T30" fmla="*/ 228 w 1146"/>
              <a:gd name="T31" fmla="*/ 1027 h 1143"/>
              <a:gd name="T32" fmla="*/ 168 w 1146"/>
              <a:gd name="T33" fmla="*/ 973 h 1143"/>
              <a:gd name="T34" fmla="*/ 114 w 1146"/>
              <a:gd name="T35" fmla="*/ 911 h 1143"/>
              <a:gd name="T36" fmla="*/ 70 w 1146"/>
              <a:gd name="T37" fmla="*/ 843 h 1143"/>
              <a:gd name="T38" fmla="*/ 36 w 1146"/>
              <a:gd name="T39" fmla="*/ 767 h 1143"/>
              <a:gd name="T40" fmla="*/ 12 w 1146"/>
              <a:gd name="T41" fmla="*/ 685 h 1143"/>
              <a:gd name="T42" fmla="*/ 2 w 1146"/>
              <a:gd name="T43" fmla="*/ 601 h 1143"/>
              <a:gd name="T44" fmla="*/ 2 w 1146"/>
              <a:gd name="T45" fmla="*/ 541 h 1143"/>
              <a:gd name="T46" fmla="*/ 12 w 1146"/>
              <a:gd name="T47" fmla="*/ 457 h 1143"/>
              <a:gd name="T48" fmla="*/ 36 w 1146"/>
              <a:gd name="T49" fmla="*/ 375 h 1143"/>
              <a:gd name="T50" fmla="*/ 70 w 1146"/>
              <a:gd name="T51" fmla="*/ 300 h 1143"/>
              <a:gd name="T52" fmla="*/ 114 w 1146"/>
              <a:gd name="T53" fmla="*/ 230 h 1143"/>
              <a:gd name="T54" fmla="*/ 168 w 1146"/>
              <a:gd name="T55" fmla="*/ 168 h 1143"/>
              <a:gd name="T56" fmla="*/ 230 w 1146"/>
              <a:gd name="T57" fmla="*/ 114 h 1143"/>
              <a:gd name="T58" fmla="*/ 298 w 1146"/>
              <a:gd name="T59" fmla="*/ 70 h 1143"/>
              <a:gd name="T60" fmla="*/ 374 w 1146"/>
              <a:gd name="T61" fmla="*/ 34 h 1143"/>
              <a:gd name="T62" fmla="*/ 456 w 1146"/>
              <a:gd name="T63" fmla="*/ 12 h 1143"/>
              <a:gd name="T64" fmla="*/ 542 w 1146"/>
              <a:gd name="T65" fmla="*/ 0 h 1143"/>
              <a:gd name="T66" fmla="*/ 602 w 1146"/>
              <a:gd name="T67" fmla="*/ 0 h 1143"/>
              <a:gd name="T68" fmla="*/ 688 w 1146"/>
              <a:gd name="T69" fmla="*/ 10 h 1143"/>
              <a:gd name="T70" fmla="*/ 770 w 1146"/>
              <a:gd name="T71" fmla="*/ 34 h 1143"/>
              <a:gd name="T72" fmla="*/ 846 w 1146"/>
              <a:gd name="T73" fmla="*/ 68 h 1143"/>
              <a:gd name="T74" fmla="*/ 916 w 1146"/>
              <a:gd name="T75" fmla="*/ 112 h 1143"/>
              <a:gd name="T76" fmla="*/ 978 w 1146"/>
              <a:gd name="T77" fmla="*/ 166 h 1143"/>
              <a:gd name="T78" fmla="*/ 1032 w 1146"/>
              <a:gd name="T79" fmla="*/ 230 h 1143"/>
              <a:gd name="T80" fmla="*/ 1078 w 1146"/>
              <a:gd name="T81" fmla="*/ 300 h 1143"/>
              <a:gd name="T82" fmla="*/ 1112 w 1146"/>
              <a:gd name="T83" fmla="*/ 375 h 1143"/>
              <a:gd name="T84" fmla="*/ 1134 w 1146"/>
              <a:gd name="T85" fmla="*/ 457 h 1143"/>
              <a:gd name="T86" fmla="*/ 1146 w 1146"/>
              <a:gd name="T87" fmla="*/ 543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6" h="1143">
                <a:moveTo>
                  <a:pt x="1146" y="573"/>
                </a:moveTo>
                <a:lnTo>
                  <a:pt x="1146" y="573"/>
                </a:lnTo>
                <a:lnTo>
                  <a:pt x="1146" y="603"/>
                </a:lnTo>
                <a:lnTo>
                  <a:pt x="1142" y="631"/>
                </a:lnTo>
                <a:lnTo>
                  <a:pt x="1140" y="661"/>
                </a:lnTo>
                <a:lnTo>
                  <a:pt x="1134" y="689"/>
                </a:lnTo>
                <a:lnTo>
                  <a:pt x="1128" y="715"/>
                </a:lnTo>
                <a:lnTo>
                  <a:pt x="1120" y="743"/>
                </a:lnTo>
                <a:lnTo>
                  <a:pt x="1110" y="769"/>
                </a:lnTo>
                <a:lnTo>
                  <a:pt x="1100" y="795"/>
                </a:lnTo>
                <a:lnTo>
                  <a:pt x="1088" y="821"/>
                </a:lnTo>
                <a:lnTo>
                  <a:pt x="1076" y="845"/>
                </a:lnTo>
                <a:lnTo>
                  <a:pt x="1062" y="869"/>
                </a:lnTo>
                <a:lnTo>
                  <a:pt x="1046" y="893"/>
                </a:lnTo>
                <a:lnTo>
                  <a:pt x="1030" y="915"/>
                </a:lnTo>
                <a:lnTo>
                  <a:pt x="1014" y="937"/>
                </a:lnTo>
                <a:lnTo>
                  <a:pt x="996" y="957"/>
                </a:lnTo>
                <a:lnTo>
                  <a:pt x="976" y="977"/>
                </a:lnTo>
                <a:lnTo>
                  <a:pt x="956" y="997"/>
                </a:lnTo>
                <a:lnTo>
                  <a:pt x="934" y="1015"/>
                </a:lnTo>
                <a:lnTo>
                  <a:pt x="912" y="1031"/>
                </a:lnTo>
                <a:lnTo>
                  <a:pt x="890" y="1047"/>
                </a:lnTo>
                <a:lnTo>
                  <a:pt x="866" y="1063"/>
                </a:lnTo>
                <a:lnTo>
                  <a:pt x="842" y="1077"/>
                </a:lnTo>
                <a:lnTo>
                  <a:pt x="818" y="1089"/>
                </a:lnTo>
                <a:lnTo>
                  <a:pt x="792" y="1101"/>
                </a:lnTo>
                <a:lnTo>
                  <a:pt x="766" y="1111"/>
                </a:lnTo>
                <a:lnTo>
                  <a:pt x="738" y="1119"/>
                </a:lnTo>
                <a:lnTo>
                  <a:pt x="710" y="1127"/>
                </a:lnTo>
                <a:lnTo>
                  <a:pt x="682" y="1133"/>
                </a:lnTo>
                <a:lnTo>
                  <a:pt x="654" y="1137"/>
                </a:lnTo>
                <a:lnTo>
                  <a:pt x="626" y="1141"/>
                </a:lnTo>
                <a:lnTo>
                  <a:pt x="596" y="1143"/>
                </a:lnTo>
                <a:lnTo>
                  <a:pt x="566" y="1143"/>
                </a:lnTo>
                <a:lnTo>
                  <a:pt x="566" y="1143"/>
                </a:lnTo>
                <a:lnTo>
                  <a:pt x="536" y="1143"/>
                </a:lnTo>
                <a:lnTo>
                  <a:pt x="508" y="1141"/>
                </a:lnTo>
                <a:lnTo>
                  <a:pt x="480" y="1137"/>
                </a:lnTo>
                <a:lnTo>
                  <a:pt x="452" y="1131"/>
                </a:lnTo>
                <a:lnTo>
                  <a:pt x="426" y="1125"/>
                </a:lnTo>
                <a:lnTo>
                  <a:pt x="398" y="1117"/>
                </a:lnTo>
                <a:lnTo>
                  <a:pt x="372" y="1107"/>
                </a:lnTo>
                <a:lnTo>
                  <a:pt x="346" y="1097"/>
                </a:lnTo>
                <a:lnTo>
                  <a:pt x="322" y="1085"/>
                </a:lnTo>
                <a:lnTo>
                  <a:pt x="298" y="1073"/>
                </a:lnTo>
                <a:lnTo>
                  <a:pt x="274" y="1059"/>
                </a:lnTo>
                <a:lnTo>
                  <a:pt x="250" y="1043"/>
                </a:lnTo>
                <a:lnTo>
                  <a:pt x="228" y="1027"/>
                </a:lnTo>
                <a:lnTo>
                  <a:pt x="208" y="1011"/>
                </a:lnTo>
                <a:lnTo>
                  <a:pt x="186" y="993"/>
                </a:lnTo>
                <a:lnTo>
                  <a:pt x="168" y="973"/>
                </a:lnTo>
                <a:lnTo>
                  <a:pt x="148" y="953"/>
                </a:lnTo>
                <a:lnTo>
                  <a:pt x="130" y="933"/>
                </a:lnTo>
                <a:lnTo>
                  <a:pt x="114" y="911"/>
                </a:lnTo>
                <a:lnTo>
                  <a:pt x="98" y="889"/>
                </a:lnTo>
                <a:lnTo>
                  <a:pt x="84" y="865"/>
                </a:lnTo>
                <a:lnTo>
                  <a:pt x="70" y="843"/>
                </a:lnTo>
                <a:lnTo>
                  <a:pt x="56" y="817"/>
                </a:lnTo>
                <a:lnTo>
                  <a:pt x="46" y="793"/>
                </a:lnTo>
                <a:lnTo>
                  <a:pt x="36" y="767"/>
                </a:lnTo>
                <a:lnTo>
                  <a:pt x="26" y="739"/>
                </a:lnTo>
                <a:lnTo>
                  <a:pt x="18" y="713"/>
                </a:lnTo>
                <a:lnTo>
                  <a:pt x="12" y="685"/>
                </a:lnTo>
                <a:lnTo>
                  <a:pt x="8" y="657"/>
                </a:lnTo>
                <a:lnTo>
                  <a:pt x="4" y="629"/>
                </a:lnTo>
                <a:lnTo>
                  <a:pt x="2" y="601"/>
                </a:lnTo>
                <a:lnTo>
                  <a:pt x="0" y="571"/>
                </a:lnTo>
                <a:lnTo>
                  <a:pt x="0" y="571"/>
                </a:lnTo>
                <a:lnTo>
                  <a:pt x="2" y="541"/>
                </a:lnTo>
                <a:lnTo>
                  <a:pt x="4" y="513"/>
                </a:lnTo>
                <a:lnTo>
                  <a:pt x="8" y="485"/>
                </a:lnTo>
                <a:lnTo>
                  <a:pt x="12" y="457"/>
                </a:lnTo>
                <a:lnTo>
                  <a:pt x="18" y="429"/>
                </a:lnTo>
                <a:lnTo>
                  <a:pt x="26" y="401"/>
                </a:lnTo>
                <a:lnTo>
                  <a:pt x="36" y="375"/>
                </a:lnTo>
                <a:lnTo>
                  <a:pt x="46" y="350"/>
                </a:lnTo>
                <a:lnTo>
                  <a:pt x="56" y="324"/>
                </a:lnTo>
                <a:lnTo>
                  <a:pt x="70" y="300"/>
                </a:lnTo>
                <a:lnTo>
                  <a:pt x="82" y="276"/>
                </a:lnTo>
                <a:lnTo>
                  <a:pt x="98" y="252"/>
                </a:lnTo>
                <a:lnTo>
                  <a:pt x="114" y="230"/>
                </a:lnTo>
                <a:lnTo>
                  <a:pt x="130" y="208"/>
                </a:lnTo>
                <a:lnTo>
                  <a:pt x="148" y="188"/>
                </a:lnTo>
                <a:lnTo>
                  <a:pt x="168" y="168"/>
                </a:lnTo>
                <a:lnTo>
                  <a:pt x="186" y="150"/>
                </a:lnTo>
                <a:lnTo>
                  <a:pt x="208" y="130"/>
                </a:lnTo>
                <a:lnTo>
                  <a:pt x="230" y="114"/>
                </a:lnTo>
                <a:lnTo>
                  <a:pt x="252" y="98"/>
                </a:lnTo>
                <a:lnTo>
                  <a:pt x="274" y="82"/>
                </a:lnTo>
                <a:lnTo>
                  <a:pt x="298" y="70"/>
                </a:lnTo>
                <a:lnTo>
                  <a:pt x="324" y="56"/>
                </a:lnTo>
                <a:lnTo>
                  <a:pt x="348" y="44"/>
                </a:lnTo>
                <a:lnTo>
                  <a:pt x="374" y="34"/>
                </a:lnTo>
                <a:lnTo>
                  <a:pt x="402" y="26"/>
                </a:lnTo>
                <a:lnTo>
                  <a:pt x="428" y="18"/>
                </a:lnTo>
                <a:lnTo>
                  <a:pt x="456" y="12"/>
                </a:lnTo>
                <a:lnTo>
                  <a:pt x="484" y="6"/>
                </a:lnTo>
                <a:lnTo>
                  <a:pt x="514" y="2"/>
                </a:lnTo>
                <a:lnTo>
                  <a:pt x="542" y="0"/>
                </a:lnTo>
                <a:lnTo>
                  <a:pt x="572" y="0"/>
                </a:lnTo>
                <a:lnTo>
                  <a:pt x="572" y="0"/>
                </a:lnTo>
                <a:lnTo>
                  <a:pt x="602" y="0"/>
                </a:lnTo>
                <a:lnTo>
                  <a:pt x="630" y="2"/>
                </a:lnTo>
                <a:lnTo>
                  <a:pt x="660" y="6"/>
                </a:lnTo>
                <a:lnTo>
                  <a:pt x="688" y="10"/>
                </a:lnTo>
                <a:lnTo>
                  <a:pt x="716" y="16"/>
                </a:lnTo>
                <a:lnTo>
                  <a:pt x="744" y="24"/>
                </a:lnTo>
                <a:lnTo>
                  <a:pt x="770" y="34"/>
                </a:lnTo>
                <a:lnTo>
                  <a:pt x="796" y="44"/>
                </a:lnTo>
                <a:lnTo>
                  <a:pt x="822" y="56"/>
                </a:lnTo>
                <a:lnTo>
                  <a:pt x="846" y="68"/>
                </a:lnTo>
                <a:lnTo>
                  <a:pt x="870" y="82"/>
                </a:lnTo>
                <a:lnTo>
                  <a:pt x="894" y="96"/>
                </a:lnTo>
                <a:lnTo>
                  <a:pt x="916" y="112"/>
                </a:lnTo>
                <a:lnTo>
                  <a:pt x="938" y="130"/>
                </a:lnTo>
                <a:lnTo>
                  <a:pt x="958" y="148"/>
                </a:lnTo>
                <a:lnTo>
                  <a:pt x="978" y="166"/>
                </a:lnTo>
                <a:lnTo>
                  <a:pt x="998" y="186"/>
                </a:lnTo>
                <a:lnTo>
                  <a:pt x="1016" y="208"/>
                </a:lnTo>
                <a:lnTo>
                  <a:pt x="1032" y="230"/>
                </a:lnTo>
                <a:lnTo>
                  <a:pt x="1048" y="252"/>
                </a:lnTo>
                <a:lnTo>
                  <a:pt x="1064" y="276"/>
                </a:lnTo>
                <a:lnTo>
                  <a:pt x="1078" y="300"/>
                </a:lnTo>
                <a:lnTo>
                  <a:pt x="1090" y="324"/>
                </a:lnTo>
                <a:lnTo>
                  <a:pt x="1102" y="350"/>
                </a:lnTo>
                <a:lnTo>
                  <a:pt x="1112" y="375"/>
                </a:lnTo>
                <a:lnTo>
                  <a:pt x="1120" y="401"/>
                </a:lnTo>
                <a:lnTo>
                  <a:pt x="1128" y="429"/>
                </a:lnTo>
                <a:lnTo>
                  <a:pt x="1134" y="457"/>
                </a:lnTo>
                <a:lnTo>
                  <a:pt x="1140" y="485"/>
                </a:lnTo>
                <a:lnTo>
                  <a:pt x="1144" y="515"/>
                </a:lnTo>
                <a:lnTo>
                  <a:pt x="1146" y="543"/>
                </a:lnTo>
                <a:lnTo>
                  <a:pt x="1146" y="573"/>
                </a:lnTo>
                <a:lnTo>
                  <a:pt x="1146" y="573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70211" y="1245808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254465" y="2060619"/>
            <a:ext cx="5240444" cy="3183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如果会议没有得到很好的组织、控制和主持，我会感到不痛快。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我容易对那些有高见而又没有适当地发表出来的人表现得过于宽容。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只要集体在讨论新的观点，我总是说的太多。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我的客观算法，使我很难与同事们打成一片。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在一定要把事情办成的情况下，我有时使人感到特别强硬以至专断。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可能由于我过分重视集体的气氛，我发现自己很难与众不同。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我易于陷入突发的想象之中，而忘了正在进行的事情。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我的同事认为我过分注意细节，总有不必要的担心，怕把事情搞糟。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/>
          <p:nvPr/>
        </p:nvSpPr>
        <p:spPr bwMode="auto">
          <a:xfrm rot="10301965" flipH="1">
            <a:off x="-116954" y="1627288"/>
            <a:ext cx="5777954" cy="4044460"/>
          </a:xfrm>
          <a:custGeom>
            <a:avLst/>
            <a:gdLst>
              <a:gd name="connsiteX0" fmla="*/ 4641560 w 5777954"/>
              <a:gd name="connsiteY0" fmla="*/ 4044460 h 4044460"/>
              <a:gd name="connsiteX1" fmla="*/ 4673127 w 5777954"/>
              <a:gd name="connsiteY1" fmla="*/ 4036568 h 4044460"/>
              <a:gd name="connsiteX2" fmla="*/ 4696802 w 5777954"/>
              <a:gd name="connsiteY2" fmla="*/ 4012894 h 4044460"/>
              <a:gd name="connsiteX3" fmla="*/ 4854634 w 5777954"/>
              <a:gd name="connsiteY3" fmla="*/ 3791928 h 4044460"/>
              <a:gd name="connsiteX4" fmla="*/ 5012467 w 5777954"/>
              <a:gd name="connsiteY4" fmla="*/ 3578854 h 4044460"/>
              <a:gd name="connsiteX5" fmla="*/ 5170299 w 5777954"/>
              <a:gd name="connsiteY5" fmla="*/ 3365780 h 4044460"/>
              <a:gd name="connsiteX6" fmla="*/ 5241324 w 5777954"/>
              <a:gd name="connsiteY6" fmla="*/ 3247405 h 4044460"/>
              <a:gd name="connsiteX7" fmla="*/ 5312348 w 5777954"/>
              <a:gd name="connsiteY7" fmla="*/ 3140868 h 4044460"/>
              <a:gd name="connsiteX8" fmla="*/ 5399156 w 5777954"/>
              <a:gd name="connsiteY8" fmla="*/ 2975144 h 4044460"/>
              <a:gd name="connsiteX9" fmla="*/ 5478073 w 5777954"/>
              <a:gd name="connsiteY9" fmla="*/ 2801528 h 4044460"/>
              <a:gd name="connsiteX10" fmla="*/ 5549097 w 5777954"/>
              <a:gd name="connsiteY10" fmla="*/ 2627913 h 4044460"/>
              <a:gd name="connsiteX11" fmla="*/ 5604338 w 5777954"/>
              <a:gd name="connsiteY11" fmla="*/ 2454297 h 4044460"/>
              <a:gd name="connsiteX12" fmla="*/ 5651688 w 5777954"/>
              <a:gd name="connsiteY12" fmla="*/ 2272789 h 4044460"/>
              <a:gd name="connsiteX13" fmla="*/ 5691146 w 5777954"/>
              <a:gd name="connsiteY13" fmla="*/ 2091282 h 4044460"/>
              <a:gd name="connsiteX14" fmla="*/ 5722712 w 5777954"/>
              <a:gd name="connsiteY14" fmla="*/ 1901883 h 4044460"/>
              <a:gd name="connsiteX15" fmla="*/ 5746387 w 5777954"/>
              <a:gd name="connsiteY15" fmla="*/ 1720375 h 4044460"/>
              <a:gd name="connsiteX16" fmla="*/ 5770062 w 5777954"/>
              <a:gd name="connsiteY16" fmla="*/ 1530976 h 4044460"/>
              <a:gd name="connsiteX17" fmla="*/ 5777954 w 5777954"/>
              <a:gd name="connsiteY17" fmla="*/ 1341577 h 4044460"/>
              <a:gd name="connsiteX18" fmla="*/ 5777954 w 5777954"/>
              <a:gd name="connsiteY18" fmla="*/ 1152178 h 4044460"/>
              <a:gd name="connsiteX19" fmla="*/ 5777954 w 5777954"/>
              <a:gd name="connsiteY19" fmla="*/ 962779 h 4044460"/>
              <a:gd name="connsiteX20" fmla="*/ 5762171 w 5777954"/>
              <a:gd name="connsiteY20" fmla="*/ 773380 h 4044460"/>
              <a:gd name="connsiteX21" fmla="*/ 5738496 w 5777954"/>
              <a:gd name="connsiteY21" fmla="*/ 583981 h 4044460"/>
              <a:gd name="connsiteX22" fmla="*/ 5706929 w 5777954"/>
              <a:gd name="connsiteY22" fmla="*/ 402473 h 4044460"/>
              <a:gd name="connsiteX23" fmla="*/ 5667472 w 5777954"/>
              <a:gd name="connsiteY23" fmla="*/ 213074 h 4044460"/>
              <a:gd name="connsiteX24" fmla="*/ 5628013 w 5777954"/>
              <a:gd name="connsiteY24" fmla="*/ 71025 h 4044460"/>
              <a:gd name="connsiteX25" fmla="*/ 5604340 w 5777954"/>
              <a:gd name="connsiteY25" fmla="*/ 31567 h 4044460"/>
              <a:gd name="connsiteX26" fmla="*/ 5580663 w 5777954"/>
              <a:gd name="connsiteY26" fmla="*/ 7891 h 4044460"/>
              <a:gd name="connsiteX27" fmla="*/ 5549097 w 5777954"/>
              <a:gd name="connsiteY27" fmla="*/ 0 h 4044460"/>
              <a:gd name="connsiteX28" fmla="*/ 5501747 w 5777954"/>
              <a:gd name="connsiteY28" fmla="*/ 7892 h 4044460"/>
              <a:gd name="connsiteX29" fmla="*/ 5359698 w 5777954"/>
              <a:gd name="connsiteY29" fmla="*/ 39458 h 4044460"/>
              <a:gd name="connsiteX30" fmla="*/ 3402576 w 5777954"/>
              <a:gd name="connsiteY30" fmla="*/ 544522 h 4044460"/>
              <a:gd name="connsiteX31" fmla="*/ 1279729 w 5777954"/>
              <a:gd name="connsiteY31" fmla="*/ 1096936 h 4044460"/>
              <a:gd name="connsiteX32" fmla="*/ 0 w 5777954"/>
              <a:gd name="connsiteY32" fmla="*/ 1421741 h 4044460"/>
              <a:gd name="connsiteX33" fmla="*/ 382640 w 5777954"/>
              <a:gd name="connsiteY33" fmla="*/ 4044460 h 4044460"/>
              <a:gd name="connsiteX34" fmla="*/ 2005758 w 5777954"/>
              <a:gd name="connsiteY34" fmla="*/ 4044460 h 4044460"/>
              <a:gd name="connsiteX35" fmla="*/ 4586319 w 5777954"/>
              <a:gd name="connsiteY35" fmla="*/ 4044460 h 404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77954" h="4044460">
                <a:moveTo>
                  <a:pt x="4641560" y="4044460"/>
                </a:moveTo>
                <a:lnTo>
                  <a:pt x="4673127" y="4036568"/>
                </a:lnTo>
                <a:lnTo>
                  <a:pt x="4696802" y="4012894"/>
                </a:lnTo>
                <a:lnTo>
                  <a:pt x="4854634" y="3791928"/>
                </a:lnTo>
                <a:lnTo>
                  <a:pt x="5012467" y="3578854"/>
                </a:lnTo>
                <a:lnTo>
                  <a:pt x="5170299" y="3365780"/>
                </a:lnTo>
                <a:lnTo>
                  <a:pt x="5241324" y="3247405"/>
                </a:lnTo>
                <a:lnTo>
                  <a:pt x="5312348" y="3140868"/>
                </a:lnTo>
                <a:lnTo>
                  <a:pt x="5399156" y="2975144"/>
                </a:lnTo>
                <a:lnTo>
                  <a:pt x="5478073" y="2801528"/>
                </a:lnTo>
                <a:lnTo>
                  <a:pt x="5549097" y="2627913"/>
                </a:lnTo>
                <a:lnTo>
                  <a:pt x="5604338" y="2454297"/>
                </a:lnTo>
                <a:lnTo>
                  <a:pt x="5651688" y="2272789"/>
                </a:lnTo>
                <a:lnTo>
                  <a:pt x="5691146" y="2091282"/>
                </a:lnTo>
                <a:lnTo>
                  <a:pt x="5722712" y="1901883"/>
                </a:lnTo>
                <a:lnTo>
                  <a:pt x="5746387" y="1720375"/>
                </a:lnTo>
                <a:lnTo>
                  <a:pt x="5770062" y="1530976"/>
                </a:lnTo>
                <a:lnTo>
                  <a:pt x="5777954" y="1341577"/>
                </a:lnTo>
                <a:lnTo>
                  <a:pt x="5777954" y="1152178"/>
                </a:lnTo>
                <a:lnTo>
                  <a:pt x="5777954" y="962779"/>
                </a:lnTo>
                <a:lnTo>
                  <a:pt x="5762171" y="773380"/>
                </a:lnTo>
                <a:lnTo>
                  <a:pt x="5738496" y="583981"/>
                </a:lnTo>
                <a:lnTo>
                  <a:pt x="5706929" y="402473"/>
                </a:lnTo>
                <a:lnTo>
                  <a:pt x="5667472" y="213074"/>
                </a:lnTo>
                <a:lnTo>
                  <a:pt x="5628013" y="71025"/>
                </a:lnTo>
                <a:lnTo>
                  <a:pt x="5604340" y="31567"/>
                </a:lnTo>
                <a:lnTo>
                  <a:pt x="5580663" y="7891"/>
                </a:lnTo>
                <a:lnTo>
                  <a:pt x="5549097" y="0"/>
                </a:lnTo>
                <a:lnTo>
                  <a:pt x="5501747" y="7892"/>
                </a:lnTo>
                <a:lnTo>
                  <a:pt x="5359698" y="39458"/>
                </a:lnTo>
                <a:lnTo>
                  <a:pt x="3402576" y="544522"/>
                </a:lnTo>
                <a:lnTo>
                  <a:pt x="1279729" y="1096936"/>
                </a:lnTo>
                <a:lnTo>
                  <a:pt x="0" y="1421741"/>
                </a:lnTo>
                <a:lnTo>
                  <a:pt x="382640" y="4044460"/>
                </a:lnTo>
                <a:lnTo>
                  <a:pt x="2005758" y="4044460"/>
                </a:lnTo>
                <a:lnTo>
                  <a:pt x="4586319" y="40444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97091" y="2769238"/>
            <a:ext cx="4211181" cy="1319524"/>
            <a:chOff x="905708" y="2909054"/>
            <a:chExt cx="4211181" cy="1319524"/>
          </a:xfrm>
        </p:grpSpPr>
        <p:sp>
          <p:nvSpPr>
            <p:cNvPr id="3" name="矩形 2"/>
            <p:cNvSpPr/>
            <p:nvPr/>
          </p:nvSpPr>
          <p:spPr>
            <a:xfrm>
              <a:off x="1072307" y="2909054"/>
              <a:ext cx="3877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贝尔宾团队角色测试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905708" y="3429000"/>
              <a:ext cx="4211181" cy="799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请为以下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A-F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按照你所认为的重要性编号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1-8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，最重要的分数越高 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0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<p:cNvSpPr/>
          <p:nvPr/>
        </p:nvSpPr>
        <p:spPr bwMode="auto">
          <a:xfrm>
            <a:off x="3827184" y="999066"/>
            <a:ext cx="1081088" cy="1078258"/>
          </a:xfrm>
          <a:custGeom>
            <a:avLst/>
            <a:gdLst>
              <a:gd name="T0" fmla="*/ 1146 w 1146"/>
              <a:gd name="T1" fmla="*/ 603 h 1143"/>
              <a:gd name="T2" fmla="*/ 1134 w 1146"/>
              <a:gd name="T3" fmla="*/ 689 h 1143"/>
              <a:gd name="T4" fmla="*/ 1110 w 1146"/>
              <a:gd name="T5" fmla="*/ 769 h 1143"/>
              <a:gd name="T6" fmla="*/ 1076 w 1146"/>
              <a:gd name="T7" fmla="*/ 845 h 1143"/>
              <a:gd name="T8" fmla="*/ 1030 w 1146"/>
              <a:gd name="T9" fmla="*/ 915 h 1143"/>
              <a:gd name="T10" fmla="*/ 976 w 1146"/>
              <a:gd name="T11" fmla="*/ 977 h 1143"/>
              <a:gd name="T12" fmla="*/ 912 w 1146"/>
              <a:gd name="T13" fmla="*/ 1031 h 1143"/>
              <a:gd name="T14" fmla="*/ 842 w 1146"/>
              <a:gd name="T15" fmla="*/ 1077 h 1143"/>
              <a:gd name="T16" fmla="*/ 766 w 1146"/>
              <a:gd name="T17" fmla="*/ 1111 h 1143"/>
              <a:gd name="T18" fmla="*/ 682 w 1146"/>
              <a:gd name="T19" fmla="*/ 1133 h 1143"/>
              <a:gd name="T20" fmla="*/ 596 w 1146"/>
              <a:gd name="T21" fmla="*/ 1143 h 1143"/>
              <a:gd name="T22" fmla="*/ 536 w 1146"/>
              <a:gd name="T23" fmla="*/ 1143 h 1143"/>
              <a:gd name="T24" fmla="*/ 452 w 1146"/>
              <a:gd name="T25" fmla="*/ 1131 h 1143"/>
              <a:gd name="T26" fmla="*/ 372 w 1146"/>
              <a:gd name="T27" fmla="*/ 1107 h 1143"/>
              <a:gd name="T28" fmla="*/ 298 w 1146"/>
              <a:gd name="T29" fmla="*/ 1073 h 1143"/>
              <a:gd name="T30" fmla="*/ 228 w 1146"/>
              <a:gd name="T31" fmla="*/ 1027 h 1143"/>
              <a:gd name="T32" fmla="*/ 168 w 1146"/>
              <a:gd name="T33" fmla="*/ 973 h 1143"/>
              <a:gd name="T34" fmla="*/ 114 w 1146"/>
              <a:gd name="T35" fmla="*/ 911 h 1143"/>
              <a:gd name="T36" fmla="*/ 70 w 1146"/>
              <a:gd name="T37" fmla="*/ 843 h 1143"/>
              <a:gd name="T38" fmla="*/ 36 w 1146"/>
              <a:gd name="T39" fmla="*/ 767 h 1143"/>
              <a:gd name="T40" fmla="*/ 12 w 1146"/>
              <a:gd name="T41" fmla="*/ 685 h 1143"/>
              <a:gd name="T42" fmla="*/ 2 w 1146"/>
              <a:gd name="T43" fmla="*/ 601 h 1143"/>
              <a:gd name="T44" fmla="*/ 2 w 1146"/>
              <a:gd name="T45" fmla="*/ 541 h 1143"/>
              <a:gd name="T46" fmla="*/ 12 w 1146"/>
              <a:gd name="T47" fmla="*/ 457 h 1143"/>
              <a:gd name="T48" fmla="*/ 36 w 1146"/>
              <a:gd name="T49" fmla="*/ 375 h 1143"/>
              <a:gd name="T50" fmla="*/ 70 w 1146"/>
              <a:gd name="T51" fmla="*/ 300 h 1143"/>
              <a:gd name="T52" fmla="*/ 114 w 1146"/>
              <a:gd name="T53" fmla="*/ 230 h 1143"/>
              <a:gd name="T54" fmla="*/ 168 w 1146"/>
              <a:gd name="T55" fmla="*/ 168 h 1143"/>
              <a:gd name="T56" fmla="*/ 230 w 1146"/>
              <a:gd name="T57" fmla="*/ 114 h 1143"/>
              <a:gd name="T58" fmla="*/ 298 w 1146"/>
              <a:gd name="T59" fmla="*/ 70 h 1143"/>
              <a:gd name="T60" fmla="*/ 374 w 1146"/>
              <a:gd name="T61" fmla="*/ 34 h 1143"/>
              <a:gd name="T62" fmla="*/ 456 w 1146"/>
              <a:gd name="T63" fmla="*/ 12 h 1143"/>
              <a:gd name="T64" fmla="*/ 542 w 1146"/>
              <a:gd name="T65" fmla="*/ 0 h 1143"/>
              <a:gd name="T66" fmla="*/ 602 w 1146"/>
              <a:gd name="T67" fmla="*/ 0 h 1143"/>
              <a:gd name="T68" fmla="*/ 688 w 1146"/>
              <a:gd name="T69" fmla="*/ 10 h 1143"/>
              <a:gd name="T70" fmla="*/ 770 w 1146"/>
              <a:gd name="T71" fmla="*/ 34 h 1143"/>
              <a:gd name="T72" fmla="*/ 846 w 1146"/>
              <a:gd name="T73" fmla="*/ 68 h 1143"/>
              <a:gd name="T74" fmla="*/ 916 w 1146"/>
              <a:gd name="T75" fmla="*/ 112 h 1143"/>
              <a:gd name="T76" fmla="*/ 978 w 1146"/>
              <a:gd name="T77" fmla="*/ 166 h 1143"/>
              <a:gd name="T78" fmla="*/ 1032 w 1146"/>
              <a:gd name="T79" fmla="*/ 230 h 1143"/>
              <a:gd name="T80" fmla="*/ 1078 w 1146"/>
              <a:gd name="T81" fmla="*/ 300 h 1143"/>
              <a:gd name="T82" fmla="*/ 1112 w 1146"/>
              <a:gd name="T83" fmla="*/ 375 h 1143"/>
              <a:gd name="T84" fmla="*/ 1134 w 1146"/>
              <a:gd name="T85" fmla="*/ 457 h 1143"/>
              <a:gd name="T86" fmla="*/ 1146 w 1146"/>
              <a:gd name="T87" fmla="*/ 543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6" h="1143">
                <a:moveTo>
                  <a:pt x="1146" y="573"/>
                </a:moveTo>
                <a:lnTo>
                  <a:pt x="1146" y="573"/>
                </a:lnTo>
                <a:lnTo>
                  <a:pt x="1146" y="603"/>
                </a:lnTo>
                <a:lnTo>
                  <a:pt x="1142" y="631"/>
                </a:lnTo>
                <a:lnTo>
                  <a:pt x="1140" y="661"/>
                </a:lnTo>
                <a:lnTo>
                  <a:pt x="1134" y="689"/>
                </a:lnTo>
                <a:lnTo>
                  <a:pt x="1128" y="715"/>
                </a:lnTo>
                <a:lnTo>
                  <a:pt x="1120" y="743"/>
                </a:lnTo>
                <a:lnTo>
                  <a:pt x="1110" y="769"/>
                </a:lnTo>
                <a:lnTo>
                  <a:pt x="1100" y="795"/>
                </a:lnTo>
                <a:lnTo>
                  <a:pt x="1088" y="821"/>
                </a:lnTo>
                <a:lnTo>
                  <a:pt x="1076" y="845"/>
                </a:lnTo>
                <a:lnTo>
                  <a:pt x="1062" y="869"/>
                </a:lnTo>
                <a:lnTo>
                  <a:pt x="1046" y="893"/>
                </a:lnTo>
                <a:lnTo>
                  <a:pt x="1030" y="915"/>
                </a:lnTo>
                <a:lnTo>
                  <a:pt x="1014" y="937"/>
                </a:lnTo>
                <a:lnTo>
                  <a:pt x="996" y="957"/>
                </a:lnTo>
                <a:lnTo>
                  <a:pt x="976" y="977"/>
                </a:lnTo>
                <a:lnTo>
                  <a:pt x="956" y="997"/>
                </a:lnTo>
                <a:lnTo>
                  <a:pt x="934" y="1015"/>
                </a:lnTo>
                <a:lnTo>
                  <a:pt x="912" y="1031"/>
                </a:lnTo>
                <a:lnTo>
                  <a:pt x="890" y="1047"/>
                </a:lnTo>
                <a:lnTo>
                  <a:pt x="866" y="1063"/>
                </a:lnTo>
                <a:lnTo>
                  <a:pt x="842" y="1077"/>
                </a:lnTo>
                <a:lnTo>
                  <a:pt x="818" y="1089"/>
                </a:lnTo>
                <a:lnTo>
                  <a:pt x="792" y="1101"/>
                </a:lnTo>
                <a:lnTo>
                  <a:pt x="766" y="1111"/>
                </a:lnTo>
                <a:lnTo>
                  <a:pt x="738" y="1119"/>
                </a:lnTo>
                <a:lnTo>
                  <a:pt x="710" y="1127"/>
                </a:lnTo>
                <a:lnTo>
                  <a:pt x="682" y="1133"/>
                </a:lnTo>
                <a:lnTo>
                  <a:pt x="654" y="1137"/>
                </a:lnTo>
                <a:lnTo>
                  <a:pt x="626" y="1141"/>
                </a:lnTo>
                <a:lnTo>
                  <a:pt x="596" y="1143"/>
                </a:lnTo>
                <a:lnTo>
                  <a:pt x="566" y="1143"/>
                </a:lnTo>
                <a:lnTo>
                  <a:pt x="566" y="1143"/>
                </a:lnTo>
                <a:lnTo>
                  <a:pt x="536" y="1143"/>
                </a:lnTo>
                <a:lnTo>
                  <a:pt x="508" y="1141"/>
                </a:lnTo>
                <a:lnTo>
                  <a:pt x="480" y="1137"/>
                </a:lnTo>
                <a:lnTo>
                  <a:pt x="452" y="1131"/>
                </a:lnTo>
                <a:lnTo>
                  <a:pt x="426" y="1125"/>
                </a:lnTo>
                <a:lnTo>
                  <a:pt x="398" y="1117"/>
                </a:lnTo>
                <a:lnTo>
                  <a:pt x="372" y="1107"/>
                </a:lnTo>
                <a:lnTo>
                  <a:pt x="346" y="1097"/>
                </a:lnTo>
                <a:lnTo>
                  <a:pt x="322" y="1085"/>
                </a:lnTo>
                <a:lnTo>
                  <a:pt x="298" y="1073"/>
                </a:lnTo>
                <a:lnTo>
                  <a:pt x="274" y="1059"/>
                </a:lnTo>
                <a:lnTo>
                  <a:pt x="250" y="1043"/>
                </a:lnTo>
                <a:lnTo>
                  <a:pt x="228" y="1027"/>
                </a:lnTo>
                <a:lnTo>
                  <a:pt x="208" y="1011"/>
                </a:lnTo>
                <a:lnTo>
                  <a:pt x="186" y="993"/>
                </a:lnTo>
                <a:lnTo>
                  <a:pt x="168" y="973"/>
                </a:lnTo>
                <a:lnTo>
                  <a:pt x="148" y="953"/>
                </a:lnTo>
                <a:lnTo>
                  <a:pt x="130" y="933"/>
                </a:lnTo>
                <a:lnTo>
                  <a:pt x="114" y="911"/>
                </a:lnTo>
                <a:lnTo>
                  <a:pt x="98" y="889"/>
                </a:lnTo>
                <a:lnTo>
                  <a:pt x="84" y="865"/>
                </a:lnTo>
                <a:lnTo>
                  <a:pt x="70" y="843"/>
                </a:lnTo>
                <a:lnTo>
                  <a:pt x="56" y="817"/>
                </a:lnTo>
                <a:lnTo>
                  <a:pt x="46" y="793"/>
                </a:lnTo>
                <a:lnTo>
                  <a:pt x="36" y="767"/>
                </a:lnTo>
                <a:lnTo>
                  <a:pt x="26" y="739"/>
                </a:lnTo>
                <a:lnTo>
                  <a:pt x="18" y="713"/>
                </a:lnTo>
                <a:lnTo>
                  <a:pt x="12" y="685"/>
                </a:lnTo>
                <a:lnTo>
                  <a:pt x="8" y="657"/>
                </a:lnTo>
                <a:lnTo>
                  <a:pt x="4" y="629"/>
                </a:lnTo>
                <a:lnTo>
                  <a:pt x="2" y="601"/>
                </a:lnTo>
                <a:lnTo>
                  <a:pt x="0" y="571"/>
                </a:lnTo>
                <a:lnTo>
                  <a:pt x="0" y="571"/>
                </a:lnTo>
                <a:lnTo>
                  <a:pt x="2" y="541"/>
                </a:lnTo>
                <a:lnTo>
                  <a:pt x="4" y="513"/>
                </a:lnTo>
                <a:lnTo>
                  <a:pt x="8" y="485"/>
                </a:lnTo>
                <a:lnTo>
                  <a:pt x="12" y="457"/>
                </a:lnTo>
                <a:lnTo>
                  <a:pt x="18" y="429"/>
                </a:lnTo>
                <a:lnTo>
                  <a:pt x="26" y="401"/>
                </a:lnTo>
                <a:lnTo>
                  <a:pt x="36" y="375"/>
                </a:lnTo>
                <a:lnTo>
                  <a:pt x="46" y="350"/>
                </a:lnTo>
                <a:lnTo>
                  <a:pt x="56" y="324"/>
                </a:lnTo>
                <a:lnTo>
                  <a:pt x="70" y="300"/>
                </a:lnTo>
                <a:lnTo>
                  <a:pt x="82" y="276"/>
                </a:lnTo>
                <a:lnTo>
                  <a:pt x="98" y="252"/>
                </a:lnTo>
                <a:lnTo>
                  <a:pt x="114" y="230"/>
                </a:lnTo>
                <a:lnTo>
                  <a:pt x="130" y="208"/>
                </a:lnTo>
                <a:lnTo>
                  <a:pt x="148" y="188"/>
                </a:lnTo>
                <a:lnTo>
                  <a:pt x="168" y="168"/>
                </a:lnTo>
                <a:lnTo>
                  <a:pt x="186" y="150"/>
                </a:lnTo>
                <a:lnTo>
                  <a:pt x="208" y="130"/>
                </a:lnTo>
                <a:lnTo>
                  <a:pt x="230" y="114"/>
                </a:lnTo>
                <a:lnTo>
                  <a:pt x="252" y="98"/>
                </a:lnTo>
                <a:lnTo>
                  <a:pt x="274" y="82"/>
                </a:lnTo>
                <a:lnTo>
                  <a:pt x="298" y="70"/>
                </a:lnTo>
                <a:lnTo>
                  <a:pt x="324" y="56"/>
                </a:lnTo>
                <a:lnTo>
                  <a:pt x="348" y="44"/>
                </a:lnTo>
                <a:lnTo>
                  <a:pt x="374" y="34"/>
                </a:lnTo>
                <a:lnTo>
                  <a:pt x="402" y="26"/>
                </a:lnTo>
                <a:lnTo>
                  <a:pt x="428" y="18"/>
                </a:lnTo>
                <a:lnTo>
                  <a:pt x="456" y="12"/>
                </a:lnTo>
                <a:lnTo>
                  <a:pt x="484" y="6"/>
                </a:lnTo>
                <a:lnTo>
                  <a:pt x="514" y="2"/>
                </a:lnTo>
                <a:lnTo>
                  <a:pt x="542" y="0"/>
                </a:lnTo>
                <a:lnTo>
                  <a:pt x="572" y="0"/>
                </a:lnTo>
                <a:lnTo>
                  <a:pt x="572" y="0"/>
                </a:lnTo>
                <a:lnTo>
                  <a:pt x="602" y="0"/>
                </a:lnTo>
                <a:lnTo>
                  <a:pt x="630" y="2"/>
                </a:lnTo>
                <a:lnTo>
                  <a:pt x="660" y="6"/>
                </a:lnTo>
                <a:lnTo>
                  <a:pt x="688" y="10"/>
                </a:lnTo>
                <a:lnTo>
                  <a:pt x="716" y="16"/>
                </a:lnTo>
                <a:lnTo>
                  <a:pt x="744" y="24"/>
                </a:lnTo>
                <a:lnTo>
                  <a:pt x="770" y="34"/>
                </a:lnTo>
                <a:lnTo>
                  <a:pt x="796" y="44"/>
                </a:lnTo>
                <a:lnTo>
                  <a:pt x="822" y="56"/>
                </a:lnTo>
                <a:lnTo>
                  <a:pt x="846" y="68"/>
                </a:lnTo>
                <a:lnTo>
                  <a:pt x="870" y="82"/>
                </a:lnTo>
                <a:lnTo>
                  <a:pt x="894" y="96"/>
                </a:lnTo>
                <a:lnTo>
                  <a:pt x="916" y="112"/>
                </a:lnTo>
                <a:lnTo>
                  <a:pt x="938" y="130"/>
                </a:lnTo>
                <a:lnTo>
                  <a:pt x="958" y="148"/>
                </a:lnTo>
                <a:lnTo>
                  <a:pt x="978" y="166"/>
                </a:lnTo>
                <a:lnTo>
                  <a:pt x="998" y="186"/>
                </a:lnTo>
                <a:lnTo>
                  <a:pt x="1016" y="208"/>
                </a:lnTo>
                <a:lnTo>
                  <a:pt x="1032" y="230"/>
                </a:lnTo>
                <a:lnTo>
                  <a:pt x="1048" y="252"/>
                </a:lnTo>
                <a:lnTo>
                  <a:pt x="1064" y="276"/>
                </a:lnTo>
                <a:lnTo>
                  <a:pt x="1078" y="300"/>
                </a:lnTo>
                <a:lnTo>
                  <a:pt x="1090" y="324"/>
                </a:lnTo>
                <a:lnTo>
                  <a:pt x="1102" y="350"/>
                </a:lnTo>
                <a:lnTo>
                  <a:pt x="1112" y="375"/>
                </a:lnTo>
                <a:lnTo>
                  <a:pt x="1120" y="401"/>
                </a:lnTo>
                <a:lnTo>
                  <a:pt x="1128" y="429"/>
                </a:lnTo>
                <a:lnTo>
                  <a:pt x="1134" y="457"/>
                </a:lnTo>
                <a:lnTo>
                  <a:pt x="1140" y="485"/>
                </a:lnTo>
                <a:lnTo>
                  <a:pt x="1144" y="515"/>
                </a:lnTo>
                <a:lnTo>
                  <a:pt x="1146" y="543"/>
                </a:lnTo>
                <a:lnTo>
                  <a:pt x="1146" y="573"/>
                </a:lnTo>
                <a:lnTo>
                  <a:pt x="1146" y="573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70211" y="1245808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150594" y="1819741"/>
            <a:ext cx="5344315" cy="3231280"/>
            <a:chOff x="6150594" y="1680841"/>
            <a:chExt cx="5344315" cy="3231280"/>
          </a:xfrm>
        </p:grpSpPr>
        <p:sp>
          <p:nvSpPr>
            <p:cNvPr id="17" name="矩形 16"/>
            <p:cNvSpPr/>
            <p:nvPr/>
          </p:nvSpPr>
          <p:spPr>
            <a:xfrm>
              <a:off x="6150594" y="1680841"/>
              <a:ext cx="517802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gradFill>
                    <a:gsLst>
                      <a:gs pos="0">
                        <a:srgbClr val="547AFE"/>
                      </a:gs>
                      <a:gs pos="100000">
                        <a:srgbClr val="40D4E6"/>
                      </a:gs>
                    </a:gsLst>
                    <a:lin ang="13500000" scaled="1"/>
                  </a:gra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 </a:t>
              </a: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当我与其他人共同进行一项工作时：</a:t>
              </a:r>
              <a:endPara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254465" y="2245814"/>
              <a:ext cx="5240444" cy="2666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我有在不施加任何压力的情况下，去影响其他人的能力。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我随时注意防止粗心和工作中的疏忽。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我愿意施加压力以换取行动，确保会议不是在浪费时间或离题太远。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在提出独到见解方面，我是数一数二的。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对于与大家共同利益有关的积极建议我总是乐于支持的。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我热衷寻求最新的思想和新的发展。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我相信我的判断能力有助于做出正确的决策。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我能使人放心的是，对那些最基本的工作，我都能组织得“井井有条”。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/>
          <p:nvPr/>
        </p:nvSpPr>
        <p:spPr bwMode="auto">
          <a:xfrm rot="10301965" flipH="1">
            <a:off x="-116954" y="1627288"/>
            <a:ext cx="5777954" cy="4044460"/>
          </a:xfrm>
          <a:custGeom>
            <a:avLst/>
            <a:gdLst>
              <a:gd name="connsiteX0" fmla="*/ 4641560 w 5777954"/>
              <a:gd name="connsiteY0" fmla="*/ 4044460 h 4044460"/>
              <a:gd name="connsiteX1" fmla="*/ 4673127 w 5777954"/>
              <a:gd name="connsiteY1" fmla="*/ 4036568 h 4044460"/>
              <a:gd name="connsiteX2" fmla="*/ 4696802 w 5777954"/>
              <a:gd name="connsiteY2" fmla="*/ 4012894 h 4044460"/>
              <a:gd name="connsiteX3" fmla="*/ 4854634 w 5777954"/>
              <a:gd name="connsiteY3" fmla="*/ 3791928 h 4044460"/>
              <a:gd name="connsiteX4" fmla="*/ 5012467 w 5777954"/>
              <a:gd name="connsiteY4" fmla="*/ 3578854 h 4044460"/>
              <a:gd name="connsiteX5" fmla="*/ 5170299 w 5777954"/>
              <a:gd name="connsiteY5" fmla="*/ 3365780 h 4044460"/>
              <a:gd name="connsiteX6" fmla="*/ 5241324 w 5777954"/>
              <a:gd name="connsiteY6" fmla="*/ 3247405 h 4044460"/>
              <a:gd name="connsiteX7" fmla="*/ 5312348 w 5777954"/>
              <a:gd name="connsiteY7" fmla="*/ 3140868 h 4044460"/>
              <a:gd name="connsiteX8" fmla="*/ 5399156 w 5777954"/>
              <a:gd name="connsiteY8" fmla="*/ 2975144 h 4044460"/>
              <a:gd name="connsiteX9" fmla="*/ 5478073 w 5777954"/>
              <a:gd name="connsiteY9" fmla="*/ 2801528 h 4044460"/>
              <a:gd name="connsiteX10" fmla="*/ 5549097 w 5777954"/>
              <a:gd name="connsiteY10" fmla="*/ 2627913 h 4044460"/>
              <a:gd name="connsiteX11" fmla="*/ 5604338 w 5777954"/>
              <a:gd name="connsiteY11" fmla="*/ 2454297 h 4044460"/>
              <a:gd name="connsiteX12" fmla="*/ 5651688 w 5777954"/>
              <a:gd name="connsiteY12" fmla="*/ 2272789 h 4044460"/>
              <a:gd name="connsiteX13" fmla="*/ 5691146 w 5777954"/>
              <a:gd name="connsiteY13" fmla="*/ 2091282 h 4044460"/>
              <a:gd name="connsiteX14" fmla="*/ 5722712 w 5777954"/>
              <a:gd name="connsiteY14" fmla="*/ 1901883 h 4044460"/>
              <a:gd name="connsiteX15" fmla="*/ 5746387 w 5777954"/>
              <a:gd name="connsiteY15" fmla="*/ 1720375 h 4044460"/>
              <a:gd name="connsiteX16" fmla="*/ 5770062 w 5777954"/>
              <a:gd name="connsiteY16" fmla="*/ 1530976 h 4044460"/>
              <a:gd name="connsiteX17" fmla="*/ 5777954 w 5777954"/>
              <a:gd name="connsiteY17" fmla="*/ 1341577 h 4044460"/>
              <a:gd name="connsiteX18" fmla="*/ 5777954 w 5777954"/>
              <a:gd name="connsiteY18" fmla="*/ 1152178 h 4044460"/>
              <a:gd name="connsiteX19" fmla="*/ 5777954 w 5777954"/>
              <a:gd name="connsiteY19" fmla="*/ 962779 h 4044460"/>
              <a:gd name="connsiteX20" fmla="*/ 5762171 w 5777954"/>
              <a:gd name="connsiteY20" fmla="*/ 773380 h 4044460"/>
              <a:gd name="connsiteX21" fmla="*/ 5738496 w 5777954"/>
              <a:gd name="connsiteY21" fmla="*/ 583981 h 4044460"/>
              <a:gd name="connsiteX22" fmla="*/ 5706929 w 5777954"/>
              <a:gd name="connsiteY22" fmla="*/ 402473 h 4044460"/>
              <a:gd name="connsiteX23" fmla="*/ 5667472 w 5777954"/>
              <a:gd name="connsiteY23" fmla="*/ 213074 h 4044460"/>
              <a:gd name="connsiteX24" fmla="*/ 5628013 w 5777954"/>
              <a:gd name="connsiteY24" fmla="*/ 71025 h 4044460"/>
              <a:gd name="connsiteX25" fmla="*/ 5604340 w 5777954"/>
              <a:gd name="connsiteY25" fmla="*/ 31567 h 4044460"/>
              <a:gd name="connsiteX26" fmla="*/ 5580663 w 5777954"/>
              <a:gd name="connsiteY26" fmla="*/ 7891 h 4044460"/>
              <a:gd name="connsiteX27" fmla="*/ 5549097 w 5777954"/>
              <a:gd name="connsiteY27" fmla="*/ 0 h 4044460"/>
              <a:gd name="connsiteX28" fmla="*/ 5501747 w 5777954"/>
              <a:gd name="connsiteY28" fmla="*/ 7892 h 4044460"/>
              <a:gd name="connsiteX29" fmla="*/ 5359698 w 5777954"/>
              <a:gd name="connsiteY29" fmla="*/ 39458 h 4044460"/>
              <a:gd name="connsiteX30" fmla="*/ 3402576 w 5777954"/>
              <a:gd name="connsiteY30" fmla="*/ 544522 h 4044460"/>
              <a:gd name="connsiteX31" fmla="*/ 1279729 w 5777954"/>
              <a:gd name="connsiteY31" fmla="*/ 1096936 h 4044460"/>
              <a:gd name="connsiteX32" fmla="*/ 0 w 5777954"/>
              <a:gd name="connsiteY32" fmla="*/ 1421741 h 4044460"/>
              <a:gd name="connsiteX33" fmla="*/ 382640 w 5777954"/>
              <a:gd name="connsiteY33" fmla="*/ 4044460 h 4044460"/>
              <a:gd name="connsiteX34" fmla="*/ 2005758 w 5777954"/>
              <a:gd name="connsiteY34" fmla="*/ 4044460 h 4044460"/>
              <a:gd name="connsiteX35" fmla="*/ 4586319 w 5777954"/>
              <a:gd name="connsiteY35" fmla="*/ 4044460 h 404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77954" h="4044460">
                <a:moveTo>
                  <a:pt x="4641560" y="4044460"/>
                </a:moveTo>
                <a:lnTo>
                  <a:pt x="4673127" y="4036568"/>
                </a:lnTo>
                <a:lnTo>
                  <a:pt x="4696802" y="4012894"/>
                </a:lnTo>
                <a:lnTo>
                  <a:pt x="4854634" y="3791928"/>
                </a:lnTo>
                <a:lnTo>
                  <a:pt x="5012467" y="3578854"/>
                </a:lnTo>
                <a:lnTo>
                  <a:pt x="5170299" y="3365780"/>
                </a:lnTo>
                <a:lnTo>
                  <a:pt x="5241324" y="3247405"/>
                </a:lnTo>
                <a:lnTo>
                  <a:pt x="5312348" y="3140868"/>
                </a:lnTo>
                <a:lnTo>
                  <a:pt x="5399156" y="2975144"/>
                </a:lnTo>
                <a:lnTo>
                  <a:pt x="5478073" y="2801528"/>
                </a:lnTo>
                <a:lnTo>
                  <a:pt x="5549097" y="2627913"/>
                </a:lnTo>
                <a:lnTo>
                  <a:pt x="5604338" y="2454297"/>
                </a:lnTo>
                <a:lnTo>
                  <a:pt x="5651688" y="2272789"/>
                </a:lnTo>
                <a:lnTo>
                  <a:pt x="5691146" y="2091282"/>
                </a:lnTo>
                <a:lnTo>
                  <a:pt x="5722712" y="1901883"/>
                </a:lnTo>
                <a:lnTo>
                  <a:pt x="5746387" y="1720375"/>
                </a:lnTo>
                <a:lnTo>
                  <a:pt x="5770062" y="1530976"/>
                </a:lnTo>
                <a:lnTo>
                  <a:pt x="5777954" y="1341577"/>
                </a:lnTo>
                <a:lnTo>
                  <a:pt x="5777954" y="1152178"/>
                </a:lnTo>
                <a:lnTo>
                  <a:pt x="5777954" y="962779"/>
                </a:lnTo>
                <a:lnTo>
                  <a:pt x="5762171" y="773380"/>
                </a:lnTo>
                <a:lnTo>
                  <a:pt x="5738496" y="583981"/>
                </a:lnTo>
                <a:lnTo>
                  <a:pt x="5706929" y="402473"/>
                </a:lnTo>
                <a:lnTo>
                  <a:pt x="5667472" y="213074"/>
                </a:lnTo>
                <a:lnTo>
                  <a:pt x="5628013" y="71025"/>
                </a:lnTo>
                <a:lnTo>
                  <a:pt x="5604340" y="31567"/>
                </a:lnTo>
                <a:lnTo>
                  <a:pt x="5580663" y="7891"/>
                </a:lnTo>
                <a:lnTo>
                  <a:pt x="5549097" y="0"/>
                </a:lnTo>
                <a:lnTo>
                  <a:pt x="5501747" y="7892"/>
                </a:lnTo>
                <a:lnTo>
                  <a:pt x="5359698" y="39458"/>
                </a:lnTo>
                <a:lnTo>
                  <a:pt x="3402576" y="544522"/>
                </a:lnTo>
                <a:lnTo>
                  <a:pt x="1279729" y="1096936"/>
                </a:lnTo>
                <a:lnTo>
                  <a:pt x="0" y="1421741"/>
                </a:lnTo>
                <a:lnTo>
                  <a:pt x="382640" y="4044460"/>
                </a:lnTo>
                <a:lnTo>
                  <a:pt x="2005758" y="4044460"/>
                </a:lnTo>
                <a:lnTo>
                  <a:pt x="4586319" y="40444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97091" y="2769238"/>
            <a:ext cx="4211181" cy="1319524"/>
            <a:chOff x="905708" y="2909054"/>
            <a:chExt cx="4211181" cy="1319524"/>
          </a:xfrm>
        </p:grpSpPr>
        <p:sp>
          <p:nvSpPr>
            <p:cNvPr id="3" name="矩形 2"/>
            <p:cNvSpPr/>
            <p:nvPr/>
          </p:nvSpPr>
          <p:spPr>
            <a:xfrm>
              <a:off x="1072307" y="2909054"/>
              <a:ext cx="3877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贝尔宾团队角色测试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905708" y="3429000"/>
              <a:ext cx="4211181" cy="799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请为以下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A-F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按照你所认为的重要性编号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1-8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，最重要的分数越高 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0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<p:cNvSpPr/>
          <p:nvPr/>
        </p:nvSpPr>
        <p:spPr bwMode="auto">
          <a:xfrm>
            <a:off x="3827184" y="999066"/>
            <a:ext cx="1081088" cy="1078258"/>
          </a:xfrm>
          <a:custGeom>
            <a:avLst/>
            <a:gdLst>
              <a:gd name="T0" fmla="*/ 1146 w 1146"/>
              <a:gd name="T1" fmla="*/ 603 h 1143"/>
              <a:gd name="T2" fmla="*/ 1134 w 1146"/>
              <a:gd name="T3" fmla="*/ 689 h 1143"/>
              <a:gd name="T4" fmla="*/ 1110 w 1146"/>
              <a:gd name="T5" fmla="*/ 769 h 1143"/>
              <a:gd name="T6" fmla="*/ 1076 w 1146"/>
              <a:gd name="T7" fmla="*/ 845 h 1143"/>
              <a:gd name="T8" fmla="*/ 1030 w 1146"/>
              <a:gd name="T9" fmla="*/ 915 h 1143"/>
              <a:gd name="T10" fmla="*/ 976 w 1146"/>
              <a:gd name="T11" fmla="*/ 977 h 1143"/>
              <a:gd name="T12" fmla="*/ 912 w 1146"/>
              <a:gd name="T13" fmla="*/ 1031 h 1143"/>
              <a:gd name="T14" fmla="*/ 842 w 1146"/>
              <a:gd name="T15" fmla="*/ 1077 h 1143"/>
              <a:gd name="T16" fmla="*/ 766 w 1146"/>
              <a:gd name="T17" fmla="*/ 1111 h 1143"/>
              <a:gd name="T18" fmla="*/ 682 w 1146"/>
              <a:gd name="T19" fmla="*/ 1133 h 1143"/>
              <a:gd name="T20" fmla="*/ 596 w 1146"/>
              <a:gd name="T21" fmla="*/ 1143 h 1143"/>
              <a:gd name="T22" fmla="*/ 536 w 1146"/>
              <a:gd name="T23" fmla="*/ 1143 h 1143"/>
              <a:gd name="T24" fmla="*/ 452 w 1146"/>
              <a:gd name="T25" fmla="*/ 1131 h 1143"/>
              <a:gd name="T26" fmla="*/ 372 w 1146"/>
              <a:gd name="T27" fmla="*/ 1107 h 1143"/>
              <a:gd name="T28" fmla="*/ 298 w 1146"/>
              <a:gd name="T29" fmla="*/ 1073 h 1143"/>
              <a:gd name="T30" fmla="*/ 228 w 1146"/>
              <a:gd name="T31" fmla="*/ 1027 h 1143"/>
              <a:gd name="T32" fmla="*/ 168 w 1146"/>
              <a:gd name="T33" fmla="*/ 973 h 1143"/>
              <a:gd name="T34" fmla="*/ 114 w 1146"/>
              <a:gd name="T35" fmla="*/ 911 h 1143"/>
              <a:gd name="T36" fmla="*/ 70 w 1146"/>
              <a:gd name="T37" fmla="*/ 843 h 1143"/>
              <a:gd name="T38" fmla="*/ 36 w 1146"/>
              <a:gd name="T39" fmla="*/ 767 h 1143"/>
              <a:gd name="T40" fmla="*/ 12 w 1146"/>
              <a:gd name="T41" fmla="*/ 685 h 1143"/>
              <a:gd name="T42" fmla="*/ 2 w 1146"/>
              <a:gd name="T43" fmla="*/ 601 h 1143"/>
              <a:gd name="T44" fmla="*/ 2 w 1146"/>
              <a:gd name="T45" fmla="*/ 541 h 1143"/>
              <a:gd name="T46" fmla="*/ 12 w 1146"/>
              <a:gd name="T47" fmla="*/ 457 h 1143"/>
              <a:gd name="T48" fmla="*/ 36 w 1146"/>
              <a:gd name="T49" fmla="*/ 375 h 1143"/>
              <a:gd name="T50" fmla="*/ 70 w 1146"/>
              <a:gd name="T51" fmla="*/ 300 h 1143"/>
              <a:gd name="T52" fmla="*/ 114 w 1146"/>
              <a:gd name="T53" fmla="*/ 230 h 1143"/>
              <a:gd name="T54" fmla="*/ 168 w 1146"/>
              <a:gd name="T55" fmla="*/ 168 h 1143"/>
              <a:gd name="T56" fmla="*/ 230 w 1146"/>
              <a:gd name="T57" fmla="*/ 114 h 1143"/>
              <a:gd name="T58" fmla="*/ 298 w 1146"/>
              <a:gd name="T59" fmla="*/ 70 h 1143"/>
              <a:gd name="T60" fmla="*/ 374 w 1146"/>
              <a:gd name="T61" fmla="*/ 34 h 1143"/>
              <a:gd name="T62" fmla="*/ 456 w 1146"/>
              <a:gd name="T63" fmla="*/ 12 h 1143"/>
              <a:gd name="T64" fmla="*/ 542 w 1146"/>
              <a:gd name="T65" fmla="*/ 0 h 1143"/>
              <a:gd name="T66" fmla="*/ 602 w 1146"/>
              <a:gd name="T67" fmla="*/ 0 h 1143"/>
              <a:gd name="T68" fmla="*/ 688 w 1146"/>
              <a:gd name="T69" fmla="*/ 10 h 1143"/>
              <a:gd name="T70" fmla="*/ 770 w 1146"/>
              <a:gd name="T71" fmla="*/ 34 h 1143"/>
              <a:gd name="T72" fmla="*/ 846 w 1146"/>
              <a:gd name="T73" fmla="*/ 68 h 1143"/>
              <a:gd name="T74" fmla="*/ 916 w 1146"/>
              <a:gd name="T75" fmla="*/ 112 h 1143"/>
              <a:gd name="T76" fmla="*/ 978 w 1146"/>
              <a:gd name="T77" fmla="*/ 166 h 1143"/>
              <a:gd name="T78" fmla="*/ 1032 w 1146"/>
              <a:gd name="T79" fmla="*/ 230 h 1143"/>
              <a:gd name="T80" fmla="*/ 1078 w 1146"/>
              <a:gd name="T81" fmla="*/ 300 h 1143"/>
              <a:gd name="T82" fmla="*/ 1112 w 1146"/>
              <a:gd name="T83" fmla="*/ 375 h 1143"/>
              <a:gd name="T84" fmla="*/ 1134 w 1146"/>
              <a:gd name="T85" fmla="*/ 457 h 1143"/>
              <a:gd name="T86" fmla="*/ 1146 w 1146"/>
              <a:gd name="T87" fmla="*/ 543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6" h="1143">
                <a:moveTo>
                  <a:pt x="1146" y="573"/>
                </a:moveTo>
                <a:lnTo>
                  <a:pt x="1146" y="573"/>
                </a:lnTo>
                <a:lnTo>
                  <a:pt x="1146" y="603"/>
                </a:lnTo>
                <a:lnTo>
                  <a:pt x="1142" y="631"/>
                </a:lnTo>
                <a:lnTo>
                  <a:pt x="1140" y="661"/>
                </a:lnTo>
                <a:lnTo>
                  <a:pt x="1134" y="689"/>
                </a:lnTo>
                <a:lnTo>
                  <a:pt x="1128" y="715"/>
                </a:lnTo>
                <a:lnTo>
                  <a:pt x="1120" y="743"/>
                </a:lnTo>
                <a:lnTo>
                  <a:pt x="1110" y="769"/>
                </a:lnTo>
                <a:lnTo>
                  <a:pt x="1100" y="795"/>
                </a:lnTo>
                <a:lnTo>
                  <a:pt x="1088" y="821"/>
                </a:lnTo>
                <a:lnTo>
                  <a:pt x="1076" y="845"/>
                </a:lnTo>
                <a:lnTo>
                  <a:pt x="1062" y="869"/>
                </a:lnTo>
                <a:lnTo>
                  <a:pt x="1046" y="893"/>
                </a:lnTo>
                <a:lnTo>
                  <a:pt x="1030" y="915"/>
                </a:lnTo>
                <a:lnTo>
                  <a:pt x="1014" y="937"/>
                </a:lnTo>
                <a:lnTo>
                  <a:pt x="996" y="957"/>
                </a:lnTo>
                <a:lnTo>
                  <a:pt x="976" y="977"/>
                </a:lnTo>
                <a:lnTo>
                  <a:pt x="956" y="997"/>
                </a:lnTo>
                <a:lnTo>
                  <a:pt x="934" y="1015"/>
                </a:lnTo>
                <a:lnTo>
                  <a:pt x="912" y="1031"/>
                </a:lnTo>
                <a:lnTo>
                  <a:pt x="890" y="1047"/>
                </a:lnTo>
                <a:lnTo>
                  <a:pt x="866" y="1063"/>
                </a:lnTo>
                <a:lnTo>
                  <a:pt x="842" y="1077"/>
                </a:lnTo>
                <a:lnTo>
                  <a:pt x="818" y="1089"/>
                </a:lnTo>
                <a:lnTo>
                  <a:pt x="792" y="1101"/>
                </a:lnTo>
                <a:lnTo>
                  <a:pt x="766" y="1111"/>
                </a:lnTo>
                <a:lnTo>
                  <a:pt x="738" y="1119"/>
                </a:lnTo>
                <a:lnTo>
                  <a:pt x="710" y="1127"/>
                </a:lnTo>
                <a:lnTo>
                  <a:pt x="682" y="1133"/>
                </a:lnTo>
                <a:lnTo>
                  <a:pt x="654" y="1137"/>
                </a:lnTo>
                <a:lnTo>
                  <a:pt x="626" y="1141"/>
                </a:lnTo>
                <a:lnTo>
                  <a:pt x="596" y="1143"/>
                </a:lnTo>
                <a:lnTo>
                  <a:pt x="566" y="1143"/>
                </a:lnTo>
                <a:lnTo>
                  <a:pt x="566" y="1143"/>
                </a:lnTo>
                <a:lnTo>
                  <a:pt x="536" y="1143"/>
                </a:lnTo>
                <a:lnTo>
                  <a:pt x="508" y="1141"/>
                </a:lnTo>
                <a:lnTo>
                  <a:pt x="480" y="1137"/>
                </a:lnTo>
                <a:lnTo>
                  <a:pt x="452" y="1131"/>
                </a:lnTo>
                <a:lnTo>
                  <a:pt x="426" y="1125"/>
                </a:lnTo>
                <a:lnTo>
                  <a:pt x="398" y="1117"/>
                </a:lnTo>
                <a:lnTo>
                  <a:pt x="372" y="1107"/>
                </a:lnTo>
                <a:lnTo>
                  <a:pt x="346" y="1097"/>
                </a:lnTo>
                <a:lnTo>
                  <a:pt x="322" y="1085"/>
                </a:lnTo>
                <a:lnTo>
                  <a:pt x="298" y="1073"/>
                </a:lnTo>
                <a:lnTo>
                  <a:pt x="274" y="1059"/>
                </a:lnTo>
                <a:lnTo>
                  <a:pt x="250" y="1043"/>
                </a:lnTo>
                <a:lnTo>
                  <a:pt x="228" y="1027"/>
                </a:lnTo>
                <a:lnTo>
                  <a:pt x="208" y="1011"/>
                </a:lnTo>
                <a:lnTo>
                  <a:pt x="186" y="993"/>
                </a:lnTo>
                <a:lnTo>
                  <a:pt x="168" y="973"/>
                </a:lnTo>
                <a:lnTo>
                  <a:pt x="148" y="953"/>
                </a:lnTo>
                <a:lnTo>
                  <a:pt x="130" y="933"/>
                </a:lnTo>
                <a:lnTo>
                  <a:pt x="114" y="911"/>
                </a:lnTo>
                <a:lnTo>
                  <a:pt x="98" y="889"/>
                </a:lnTo>
                <a:lnTo>
                  <a:pt x="84" y="865"/>
                </a:lnTo>
                <a:lnTo>
                  <a:pt x="70" y="843"/>
                </a:lnTo>
                <a:lnTo>
                  <a:pt x="56" y="817"/>
                </a:lnTo>
                <a:lnTo>
                  <a:pt x="46" y="793"/>
                </a:lnTo>
                <a:lnTo>
                  <a:pt x="36" y="767"/>
                </a:lnTo>
                <a:lnTo>
                  <a:pt x="26" y="739"/>
                </a:lnTo>
                <a:lnTo>
                  <a:pt x="18" y="713"/>
                </a:lnTo>
                <a:lnTo>
                  <a:pt x="12" y="685"/>
                </a:lnTo>
                <a:lnTo>
                  <a:pt x="8" y="657"/>
                </a:lnTo>
                <a:lnTo>
                  <a:pt x="4" y="629"/>
                </a:lnTo>
                <a:lnTo>
                  <a:pt x="2" y="601"/>
                </a:lnTo>
                <a:lnTo>
                  <a:pt x="0" y="571"/>
                </a:lnTo>
                <a:lnTo>
                  <a:pt x="0" y="571"/>
                </a:lnTo>
                <a:lnTo>
                  <a:pt x="2" y="541"/>
                </a:lnTo>
                <a:lnTo>
                  <a:pt x="4" y="513"/>
                </a:lnTo>
                <a:lnTo>
                  <a:pt x="8" y="485"/>
                </a:lnTo>
                <a:lnTo>
                  <a:pt x="12" y="457"/>
                </a:lnTo>
                <a:lnTo>
                  <a:pt x="18" y="429"/>
                </a:lnTo>
                <a:lnTo>
                  <a:pt x="26" y="401"/>
                </a:lnTo>
                <a:lnTo>
                  <a:pt x="36" y="375"/>
                </a:lnTo>
                <a:lnTo>
                  <a:pt x="46" y="350"/>
                </a:lnTo>
                <a:lnTo>
                  <a:pt x="56" y="324"/>
                </a:lnTo>
                <a:lnTo>
                  <a:pt x="70" y="300"/>
                </a:lnTo>
                <a:lnTo>
                  <a:pt x="82" y="276"/>
                </a:lnTo>
                <a:lnTo>
                  <a:pt x="98" y="252"/>
                </a:lnTo>
                <a:lnTo>
                  <a:pt x="114" y="230"/>
                </a:lnTo>
                <a:lnTo>
                  <a:pt x="130" y="208"/>
                </a:lnTo>
                <a:lnTo>
                  <a:pt x="148" y="188"/>
                </a:lnTo>
                <a:lnTo>
                  <a:pt x="168" y="168"/>
                </a:lnTo>
                <a:lnTo>
                  <a:pt x="186" y="150"/>
                </a:lnTo>
                <a:lnTo>
                  <a:pt x="208" y="130"/>
                </a:lnTo>
                <a:lnTo>
                  <a:pt x="230" y="114"/>
                </a:lnTo>
                <a:lnTo>
                  <a:pt x="252" y="98"/>
                </a:lnTo>
                <a:lnTo>
                  <a:pt x="274" y="82"/>
                </a:lnTo>
                <a:lnTo>
                  <a:pt x="298" y="70"/>
                </a:lnTo>
                <a:lnTo>
                  <a:pt x="324" y="56"/>
                </a:lnTo>
                <a:lnTo>
                  <a:pt x="348" y="44"/>
                </a:lnTo>
                <a:lnTo>
                  <a:pt x="374" y="34"/>
                </a:lnTo>
                <a:lnTo>
                  <a:pt x="402" y="26"/>
                </a:lnTo>
                <a:lnTo>
                  <a:pt x="428" y="18"/>
                </a:lnTo>
                <a:lnTo>
                  <a:pt x="456" y="12"/>
                </a:lnTo>
                <a:lnTo>
                  <a:pt x="484" y="6"/>
                </a:lnTo>
                <a:lnTo>
                  <a:pt x="514" y="2"/>
                </a:lnTo>
                <a:lnTo>
                  <a:pt x="542" y="0"/>
                </a:lnTo>
                <a:lnTo>
                  <a:pt x="572" y="0"/>
                </a:lnTo>
                <a:lnTo>
                  <a:pt x="572" y="0"/>
                </a:lnTo>
                <a:lnTo>
                  <a:pt x="602" y="0"/>
                </a:lnTo>
                <a:lnTo>
                  <a:pt x="630" y="2"/>
                </a:lnTo>
                <a:lnTo>
                  <a:pt x="660" y="6"/>
                </a:lnTo>
                <a:lnTo>
                  <a:pt x="688" y="10"/>
                </a:lnTo>
                <a:lnTo>
                  <a:pt x="716" y="16"/>
                </a:lnTo>
                <a:lnTo>
                  <a:pt x="744" y="24"/>
                </a:lnTo>
                <a:lnTo>
                  <a:pt x="770" y="34"/>
                </a:lnTo>
                <a:lnTo>
                  <a:pt x="796" y="44"/>
                </a:lnTo>
                <a:lnTo>
                  <a:pt x="822" y="56"/>
                </a:lnTo>
                <a:lnTo>
                  <a:pt x="846" y="68"/>
                </a:lnTo>
                <a:lnTo>
                  <a:pt x="870" y="82"/>
                </a:lnTo>
                <a:lnTo>
                  <a:pt x="894" y="96"/>
                </a:lnTo>
                <a:lnTo>
                  <a:pt x="916" y="112"/>
                </a:lnTo>
                <a:lnTo>
                  <a:pt x="938" y="130"/>
                </a:lnTo>
                <a:lnTo>
                  <a:pt x="958" y="148"/>
                </a:lnTo>
                <a:lnTo>
                  <a:pt x="978" y="166"/>
                </a:lnTo>
                <a:lnTo>
                  <a:pt x="998" y="186"/>
                </a:lnTo>
                <a:lnTo>
                  <a:pt x="1016" y="208"/>
                </a:lnTo>
                <a:lnTo>
                  <a:pt x="1032" y="230"/>
                </a:lnTo>
                <a:lnTo>
                  <a:pt x="1048" y="252"/>
                </a:lnTo>
                <a:lnTo>
                  <a:pt x="1064" y="276"/>
                </a:lnTo>
                <a:lnTo>
                  <a:pt x="1078" y="300"/>
                </a:lnTo>
                <a:lnTo>
                  <a:pt x="1090" y="324"/>
                </a:lnTo>
                <a:lnTo>
                  <a:pt x="1102" y="350"/>
                </a:lnTo>
                <a:lnTo>
                  <a:pt x="1112" y="375"/>
                </a:lnTo>
                <a:lnTo>
                  <a:pt x="1120" y="401"/>
                </a:lnTo>
                <a:lnTo>
                  <a:pt x="1128" y="429"/>
                </a:lnTo>
                <a:lnTo>
                  <a:pt x="1134" y="457"/>
                </a:lnTo>
                <a:lnTo>
                  <a:pt x="1140" y="485"/>
                </a:lnTo>
                <a:lnTo>
                  <a:pt x="1144" y="515"/>
                </a:lnTo>
                <a:lnTo>
                  <a:pt x="1146" y="543"/>
                </a:lnTo>
                <a:lnTo>
                  <a:pt x="1146" y="573"/>
                </a:lnTo>
                <a:lnTo>
                  <a:pt x="1146" y="573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70211" y="1245808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四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150594" y="1947066"/>
            <a:ext cx="5344315" cy="2972748"/>
            <a:chOff x="6150594" y="1680841"/>
            <a:chExt cx="5344315" cy="2972748"/>
          </a:xfrm>
        </p:grpSpPr>
        <p:sp>
          <p:nvSpPr>
            <p:cNvPr id="17" name="矩形 16"/>
            <p:cNvSpPr/>
            <p:nvPr/>
          </p:nvSpPr>
          <p:spPr>
            <a:xfrm>
              <a:off x="6150594" y="1680841"/>
              <a:ext cx="394691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gradFill>
                    <a:gsLst>
                      <a:gs pos="0">
                        <a:srgbClr val="547AFE"/>
                      </a:gs>
                      <a:gs pos="100000">
                        <a:srgbClr val="40D4E6"/>
                      </a:gs>
                    </a:gsLst>
                    <a:lin ang="13500000" scaled="1"/>
                  </a:gra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 </a:t>
              </a: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我在工作团队中的特征是：</a:t>
              </a:r>
              <a:endPara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endPara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254465" y="2245814"/>
              <a:ext cx="5240444" cy="2407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我有兴趣更多地了解我的同事。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我经常向别人的见解进行挑战或坚持自己的意见。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在辩论中，我通常能找到论据去推翻那些不甚有理的主张。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我认为，只要计划必须开始执行，我有推动工作运转的才能。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我有意避免使自己太突出或出人意料。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对承担的任何工作，我都能做到尽善尽美。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我乐于与工作团队以外的人进行联系。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尽管我对所有的观点都感兴趣，但这并不影响我在必要的时候下决心。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/>
          <p:nvPr/>
        </p:nvSpPr>
        <p:spPr bwMode="auto">
          <a:xfrm rot="10301965" flipH="1">
            <a:off x="-116954" y="1627288"/>
            <a:ext cx="5777954" cy="4044460"/>
          </a:xfrm>
          <a:custGeom>
            <a:avLst/>
            <a:gdLst>
              <a:gd name="connsiteX0" fmla="*/ 4641560 w 5777954"/>
              <a:gd name="connsiteY0" fmla="*/ 4044460 h 4044460"/>
              <a:gd name="connsiteX1" fmla="*/ 4673127 w 5777954"/>
              <a:gd name="connsiteY1" fmla="*/ 4036568 h 4044460"/>
              <a:gd name="connsiteX2" fmla="*/ 4696802 w 5777954"/>
              <a:gd name="connsiteY2" fmla="*/ 4012894 h 4044460"/>
              <a:gd name="connsiteX3" fmla="*/ 4854634 w 5777954"/>
              <a:gd name="connsiteY3" fmla="*/ 3791928 h 4044460"/>
              <a:gd name="connsiteX4" fmla="*/ 5012467 w 5777954"/>
              <a:gd name="connsiteY4" fmla="*/ 3578854 h 4044460"/>
              <a:gd name="connsiteX5" fmla="*/ 5170299 w 5777954"/>
              <a:gd name="connsiteY5" fmla="*/ 3365780 h 4044460"/>
              <a:gd name="connsiteX6" fmla="*/ 5241324 w 5777954"/>
              <a:gd name="connsiteY6" fmla="*/ 3247405 h 4044460"/>
              <a:gd name="connsiteX7" fmla="*/ 5312348 w 5777954"/>
              <a:gd name="connsiteY7" fmla="*/ 3140868 h 4044460"/>
              <a:gd name="connsiteX8" fmla="*/ 5399156 w 5777954"/>
              <a:gd name="connsiteY8" fmla="*/ 2975144 h 4044460"/>
              <a:gd name="connsiteX9" fmla="*/ 5478073 w 5777954"/>
              <a:gd name="connsiteY9" fmla="*/ 2801528 h 4044460"/>
              <a:gd name="connsiteX10" fmla="*/ 5549097 w 5777954"/>
              <a:gd name="connsiteY10" fmla="*/ 2627913 h 4044460"/>
              <a:gd name="connsiteX11" fmla="*/ 5604338 w 5777954"/>
              <a:gd name="connsiteY11" fmla="*/ 2454297 h 4044460"/>
              <a:gd name="connsiteX12" fmla="*/ 5651688 w 5777954"/>
              <a:gd name="connsiteY12" fmla="*/ 2272789 h 4044460"/>
              <a:gd name="connsiteX13" fmla="*/ 5691146 w 5777954"/>
              <a:gd name="connsiteY13" fmla="*/ 2091282 h 4044460"/>
              <a:gd name="connsiteX14" fmla="*/ 5722712 w 5777954"/>
              <a:gd name="connsiteY14" fmla="*/ 1901883 h 4044460"/>
              <a:gd name="connsiteX15" fmla="*/ 5746387 w 5777954"/>
              <a:gd name="connsiteY15" fmla="*/ 1720375 h 4044460"/>
              <a:gd name="connsiteX16" fmla="*/ 5770062 w 5777954"/>
              <a:gd name="connsiteY16" fmla="*/ 1530976 h 4044460"/>
              <a:gd name="connsiteX17" fmla="*/ 5777954 w 5777954"/>
              <a:gd name="connsiteY17" fmla="*/ 1341577 h 4044460"/>
              <a:gd name="connsiteX18" fmla="*/ 5777954 w 5777954"/>
              <a:gd name="connsiteY18" fmla="*/ 1152178 h 4044460"/>
              <a:gd name="connsiteX19" fmla="*/ 5777954 w 5777954"/>
              <a:gd name="connsiteY19" fmla="*/ 962779 h 4044460"/>
              <a:gd name="connsiteX20" fmla="*/ 5762171 w 5777954"/>
              <a:gd name="connsiteY20" fmla="*/ 773380 h 4044460"/>
              <a:gd name="connsiteX21" fmla="*/ 5738496 w 5777954"/>
              <a:gd name="connsiteY21" fmla="*/ 583981 h 4044460"/>
              <a:gd name="connsiteX22" fmla="*/ 5706929 w 5777954"/>
              <a:gd name="connsiteY22" fmla="*/ 402473 h 4044460"/>
              <a:gd name="connsiteX23" fmla="*/ 5667472 w 5777954"/>
              <a:gd name="connsiteY23" fmla="*/ 213074 h 4044460"/>
              <a:gd name="connsiteX24" fmla="*/ 5628013 w 5777954"/>
              <a:gd name="connsiteY24" fmla="*/ 71025 h 4044460"/>
              <a:gd name="connsiteX25" fmla="*/ 5604340 w 5777954"/>
              <a:gd name="connsiteY25" fmla="*/ 31567 h 4044460"/>
              <a:gd name="connsiteX26" fmla="*/ 5580663 w 5777954"/>
              <a:gd name="connsiteY26" fmla="*/ 7891 h 4044460"/>
              <a:gd name="connsiteX27" fmla="*/ 5549097 w 5777954"/>
              <a:gd name="connsiteY27" fmla="*/ 0 h 4044460"/>
              <a:gd name="connsiteX28" fmla="*/ 5501747 w 5777954"/>
              <a:gd name="connsiteY28" fmla="*/ 7892 h 4044460"/>
              <a:gd name="connsiteX29" fmla="*/ 5359698 w 5777954"/>
              <a:gd name="connsiteY29" fmla="*/ 39458 h 4044460"/>
              <a:gd name="connsiteX30" fmla="*/ 3402576 w 5777954"/>
              <a:gd name="connsiteY30" fmla="*/ 544522 h 4044460"/>
              <a:gd name="connsiteX31" fmla="*/ 1279729 w 5777954"/>
              <a:gd name="connsiteY31" fmla="*/ 1096936 h 4044460"/>
              <a:gd name="connsiteX32" fmla="*/ 0 w 5777954"/>
              <a:gd name="connsiteY32" fmla="*/ 1421741 h 4044460"/>
              <a:gd name="connsiteX33" fmla="*/ 382640 w 5777954"/>
              <a:gd name="connsiteY33" fmla="*/ 4044460 h 4044460"/>
              <a:gd name="connsiteX34" fmla="*/ 2005758 w 5777954"/>
              <a:gd name="connsiteY34" fmla="*/ 4044460 h 4044460"/>
              <a:gd name="connsiteX35" fmla="*/ 4586319 w 5777954"/>
              <a:gd name="connsiteY35" fmla="*/ 4044460 h 404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77954" h="4044460">
                <a:moveTo>
                  <a:pt x="4641560" y="4044460"/>
                </a:moveTo>
                <a:lnTo>
                  <a:pt x="4673127" y="4036568"/>
                </a:lnTo>
                <a:lnTo>
                  <a:pt x="4696802" y="4012894"/>
                </a:lnTo>
                <a:lnTo>
                  <a:pt x="4854634" y="3791928"/>
                </a:lnTo>
                <a:lnTo>
                  <a:pt x="5012467" y="3578854"/>
                </a:lnTo>
                <a:lnTo>
                  <a:pt x="5170299" y="3365780"/>
                </a:lnTo>
                <a:lnTo>
                  <a:pt x="5241324" y="3247405"/>
                </a:lnTo>
                <a:lnTo>
                  <a:pt x="5312348" y="3140868"/>
                </a:lnTo>
                <a:lnTo>
                  <a:pt x="5399156" y="2975144"/>
                </a:lnTo>
                <a:lnTo>
                  <a:pt x="5478073" y="2801528"/>
                </a:lnTo>
                <a:lnTo>
                  <a:pt x="5549097" y="2627913"/>
                </a:lnTo>
                <a:lnTo>
                  <a:pt x="5604338" y="2454297"/>
                </a:lnTo>
                <a:lnTo>
                  <a:pt x="5651688" y="2272789"/>
                </a:lnTo>
                <a:lnTo>
                  <a:pt x="5691146" y="2091282"/>
                </a:lnTo>
                <a:lnTo>
                  <a:pt x="5722712" y="1901883"/>
                </a:lnTo>
                <a:lnTo>
                  <a:pt x="5746387" y="1720375"/>
                </a:lnTo>
                <a:lnTo>
                  <a:pt x="5770062" y="1530976"/>
                </a:lnTo>
                <a:lnTo>
                  <a:pt x="5777954" y="1341577"/>
                </a:lnTo>
                <a:lnTo>
                  <a:pt x="5777954" y="1152178"/>
                </a:lnTo>
                <a:lnTo>
                  <a:pt x="5777954" y="962779"/>
                </a:lnTo>
                <a:lnTo>
                  <a:pt x="5762171" y="773380"/>
                </a:lnTo>
                <a:lnTo>
                  <a:pt x="5738496" y="583981"/>
                </a:lnTo>
                <a:lnTo>
                  <a:pt x="5706929" y="402473"/>
                </a:lnTo>
                <a:lnTo>
                  <a:pt x="5667472" y="213074"/>
                </a:lnTo>
                <a:lnTo>
                  <a:pt x="5628013" y="71025"/>
                </a:lnTo>
                <a:lnTo>
                  <a:pt x="5604340" y="31567"/>
                </a:lnTo>
                <a:lnTo>
                  <a:pt x="5580663" y="7891"/>
                </a:lnTo>
                <a:lnTo>
                  <a:pt x="5549097" y="0"/>
                </a:lnTo>
                <a:lnTo>
                  <a:pt x="5501747" y="7892"/>
                </a:lnTo>
                <a:lnTo>
                  <a:pt x="5359698" y="39458"/>
                </a:lnTo>
                <a:lnTo>
                  <a:pt x="3402576" y="544522"/>
                </a:lnTo>
                <a:lnTo>
                  <a:pt x="1279729" y="1096936"/>
                </a:lnTo>
                <a:lnTo>
                  <a:pt x="0" y="1421741"/>
                </a:lnTo>
                <a:lnTo>
                  <a:pt x="382640" y="4044460"/>
                </a:lnTo>
                <a:lnTo>
                  <a:pt x="2005758" y="4044460"/>
                </a:lnTo>
                <a:lnTo>
                  <a:pt x="4586319" y="40444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97091" y="2769238"/>
            <a:ext cx="4211181" cy="1319524"/>
            <a:chOff x="905708" y="2909054"/>
            <a:chExt cx="4211181" cy="1319524"/>
          </a:xfrm>
        </p:grpSpPr>
        <p:sp>
          <p:nvSpPr>
            <p:cNvPr id="3" name="矩形 2"/>
            <p:cNvSpPr/>
            <p:nvPr/>
          </p:nvSpPr>
          <p:spPr>
            <a:xfrm>
              <a:off x="1072307" y="2909054"/>
              <a:ext cx="3877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贝尔宾团队角色测试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905708" y="3429000"/>
              <a:ext cx="4211181" cy="799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请为以下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A-F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按照你所认为的重要性编号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1-8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，最重要的分数越高 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0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<p:cNvSpPr/>
          <p:nvPr/>
        </p:nvSpPr>
        <p:spPr bwMode="auto">
          <a:xfrm>
            <a:off x="3827184" y="999066"/>
            <a:ext cx="1081088" cy="1078258"/>
          </a:xfrm>
          <a:custGeom>
            <a:avLst/>
            <a:gdLst>
              <a:gd name="T0" fmla="*/ 1146 w 1146"/>
              <a:gd name="T1" fmla="*/ 603 h 1143"/>
              <a:gd name="T2" fmla="*/ 1134 w 1146"/>
              <a:gd name="T3" fmla="*/ 689 h 1143"/>
              <a:gd name="T4" fmla="*/ 1110 w 1146"/>
              <a:gd name="T5" fmla="*/ 769 h 1143"/>
              <a:gd name="T6" fmla="*/ 1076 w 1146"/>
              <a:gd name="T7" fmla="*/ 845 h 1143"/>
              <a:gd name="T8" fmla="*/ 1030 w 1146"/>
              <a:gd name="T9" fmla="*/ 915 h 1143"/>
              <a:gd name="T10" fmla="*/ 976 w 1146"/>
              <a:gd name="T11" fmla="*/ 977 h 1143"/>
              <a:gd name="T12" fmla="*/ 912 w 1146"/>
              <a:gd name="T13" fmla="*/ 1031 h 1143"/>
              <a:gd name="T14" fmla="*/ 842 w 1146"/>
              <a:gd name="T15" fmla="*/ 1077 h 1143"/>
              <a:gd name="T16" fmla="*/ 766 w 1146"/>
              <a:gd name="T17" fmla="*/ 1111 h 1143"/>
              <a:gd name="T18" fmla="*/ 682 w 1146"/>
              <a:gd name="T19" fmla="*/ 1133 h 1143"/>
              <a:gd name="T20" fmla="*/ 596 w 1146"/>
              <a:gd name="T21" fmla="*/ 1143 h 1143"/>
              <a:gd name="T22" fmla="*/ 536 w 1146"/>
              <a:gd name="T23" fmla="*/ 1143 h 1143"/>
              <a:gd name="T24" fmla="*/ 452 w 1146"/>
              <a:gd name="T25" fmla="*/ 1131 h 1143"/>
              <a:gd name="T26" fmla="*/ 372 w 1146"/>
              <a:gd name="T27" fmla="*/ 1107 h 1143"/>
              <a:gd name="T28" fmla="*/ 298 w 1146"/>
              <a:gd name="T29" fmla="*/ 1073 h 1143"/>
              <a:gd name="T30" fmla="*/ 228 w 1146"/>
              <a:gd name="T31" fmla="*/ 1027 h 1143"/>
              <a:gd name="T32" fmla="*/ 168 w 1146"/>
              <a:gd name="T33" fmla="*/ 973 h 1143"/>
              <a:gd name="T34" fmla="*/ 114 w 1146"/>
              <a:gd name="T35" fmla="*/ 911 h 1143"/>
              <a:gd name="T36" fmla="*/ 70 w 1146"/>
              <a:gd name="T37" fmla="*/ 843 h 1143"/>
              <a:gd name="T38" fmla="*/ 36 w 1146"/>
              <a:gd name="T39" fmla="*/ 767 h 1143"/>
              <a:gd name="T40" fmla="*/ 12 w 1146"/>
              <a:gd name="T41" fmla="*/ 685 h 1143"/>
              <a:gd name="T42" fmla="*/ 2 w 1146"/>
              <a:gd name="T43" fmla="*/ 601 h 1143"/>
              <a:gd name="T44" fmla="*/ 2 w 1146"/>
              <a:gd name="T45" fmla="*/ 541 h 1143"/>
              <a:gd name="T46" fmla="*/ 12 w 1146"/>
              <a:gd name="T47" fmla="*/ 457 h 1143"/>
              <a:gd name="T48" fmla="*/ 36 w 1146"/>
              <a:gd name="T49" fmla="*/ 375 h 1143"/>
              <a:gd name="T50" fmla="*/ 70 w 1146"/>
              <a:gd name="T51" fmla="*/ 300 h 1143"/>
              <a:gd name="T52" fmla="*/ 114 w 1146"/>
              <a:gd name="T53" fmla="*/ 230 h 1143"/>
              <a:gd name="T54" fmla="*/ 168 w 1146"/>
              <a:gd name="T55" fmla="*/ 168 h 1143"/>
              <a:gd name="T56" fmla="*/ 230 w 1146"/>
              <a:gd name="T57" fmla="*/ 114 h 1143"/>
              <a:gd name="T58" fmla="*/ 298 w 1146"/>
              <a:gd name="T59" fmla="*/ 70 h 1143"/>
              <a:gd name="T60" fmla="*/ 374 w 1146"/>
              <a:gd name="T61" fmla="*/ 34 h 1143"/>
              <a:gd name="T62" fmla="*/ 456 w 1146"/>
              <a:gd name="T63" fmla="*/ 12 h 1143"/>
              <a:gd name="T64" fmla="*/ 542 w 1146"/>
              <a:gd name="T65" fmla="*/ 0 h 1143"/>
              <a:gd name="T66" fmla="*/ 602 w 1146"/>
              <a:gd name="T67" fmla="*/ 0 h 1143"/>
              <a:gd name="T68" fmla="*/ 688 w 1146"/>
              <a:gd name="T69" fmla="*/ 10 h 1143"/>
              <a:gd name="T70" fmla="*/ 770 w 1146"/>
              <a:gd name="T71" fmla="*/ 34 h 1143"/>
              <a:gd name="T72" fmla="*/ 846 w 1146"/>
              <a:gd name="T73" fmla="*/ 68 h 1143"/>
              <a:gd name="T74" fmla="*/ 916 w 1146"/>
              <a:gd name="T75" fmla="*/ 112 h 1143"/>
              <a:gd name="T76" fmla="*/ 978 w 1146"/>
              <a:gd name="T77" fmla="*/ 166 h 1143"/>
              <a:gd name="T78" fmla="*/ 1032 w 1146"/>
              <a:gd name="T79" fmla="*/ 230 h 1143"/>
              <a:gd name="T80" fmla="*/ 1078 w 1146"/>
              <a:gd name="T81" fmla="*/ 300 h 1143"/>
              <a:gd name="T82" fmla="*/ 1112 w 1146"/>
              <a:gd name="T83" fmla="*/ 375 h 1143"/>
              <a:gd name="T84" fmla="*/ 1134 w 1146"/>
              <a:gd name="T85" fmla="*/ 457 h 1143"/>
              <a:gd name="T86" fmla="*/ 1146 w 1146"/>
              <a:gd name="T87" fmla="*/ 543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6" h="1143">
                <a:moveTo>
                  <a:pt x="1146" y="573"/>
                </a:moveTo>
                <a:lnTo>
                  <a:pt x="1146" y="573"/>
                </a:lnTo>
                <a:lnTo>
                  <a:pt x="1146" y="603"/>
                </a:lnTo>
                <a:lnTo>
                  <a:pt x="1142" y="631"/>
                </a:lnTo>
                <a:lnTo>
                  <a:pt x="1140" y="661"/>
                </a:lnTo>
                <a:lnTo>
                  <a:pt x="1134" y="689"/>
                </a:lnTo>
                <a:lnTo>
                  <a:pt x="1128" y="715"/>
                </a:lnTo>
                <a:lnTo>
                  <a:pt x="1120" y="743"/>
                </a:lnTo>
                <a:lnTo>
                  <a:pt x="1110" y="769"/>
                </a:lnTo>
                <a:lnTo>
                  <a:pt x="1100" y="795"/>
                </a:lnTo>
                <a:lnTo>
                  <a:pt x="1088" y="821"/>
                </a:lnTo>
                <a:lnTo>
                  <a:pt x="1076" y="845"/>
                </a:lnTo>
                <a:lnTo>
                  <a:pt x="1062" y="869"/>
                </a:lnTo>
                <a:lnTo>
                  <a:pt x="1046" y="893"/>
                </a:lnTo>
                <a:lnTo>
                  <a:pt x="1030" y="915"/>
                </a:lnTo>
                <a:lnTo>
                  <a:pt x="1014" y="937"/>
                </a:lnTo>
                <a:lnTo>
                  <a:pt x="996" y="957"/>
                </a:lnTo>
                <a:lnTo>
                  <a:pt x="976" y="977"/>
                </a:lnTo>
                <a:lnTo>
                  <a:pt x="956" y="997"/>
                </a:lnTo>
                <a:lnTo>
                  <a:pt x="934" y="1015"/>
                </a:lnTo>
                <a:lnTo>
                  <a:pt x="912" y="1031"/>
                </a:lnTo>
                <a:lnTo>
                  <a:pt x="890" y="1047"/>
                </a:lnTo>
                <a:lnTo>
                  <a:pt x="866" y="1063"/>
                </a:lnTo>
                <a:lnTo>
                  <a:pt x="842" y="1077"/>
                </a:lnTo>
                <a:lnTo>
                  <a:pt x="818" y="1089"/>
                </a:lnTo>
                <a:lnTo>
                  <a:pt x="792" y="1101"/>
                </a:lnTo>
                <a:lnTo>
                  <a:pt x="766" y="1111"/>
                </a:lnTo>
                <a:lnTo>
                  <a:pt x="738" y="1119"/>
                </a:lnTo>
                <a:lnTo>
                  <a:pt x="710" y="1127"/>
                </a:lnTo>
                <a:lnTo>
                  <a:pt x="682" y="1133"/>
                </a:lnTo>
                <a:lnTo>
                  <a:pt x="654" y="1137"/>
                </a:lnTo>
                <a:lnTo>
                  <a:pt x="626" y="1141"/>
                </a:lnTo>
                <a:lnTo>
                  <a:pt x="596" y="1143"/>
                </a:lnTo>
                <a:lnTo>
                  <a:pt x="566" y="1143"/>
                </a:lnTo>
                <a:lnTo>
                  <a:pt x="566" y="1143"/>
                </a:lnTo>
                <a:lnTo>
                  <a:pt x="536" y="1143"/>
                </a:lnTo>
                <a:lnTo>
                  <a:pt x="508" y="1141"/>
                </a:lnTo>
                <a:lnTo>
                  <a:pt x="480" y="1137"/>
                </a:lnTo>
                <a:lnTo>
                  <a:pt x="452" y="1131"/>
                </a:lnTo>
                <a:lnTo>
                  <a:pt x="426" y="1125"/>
                </a:lnTo>
                <a:lnTo>
                  <a:pt x="398" y="1117"/>
                </a:lnTo>
                <a:lnTo>
                  <a:pt x="372" y="1107"/>
                </a:lnTo>
                <a:lnTo>
                  <a:pt x="346" y="1097"/>
                </a:lnTo>
                <a:lnTo>
                  <a:pt x="322" y="1085"/>
                </a:lnTo>
                <a:lnTo>
                  <a:pt x="298" y="1073"/>
                </a:lnTo>
                <a:lnTo>
                  <a:pt x="274" y="1059"/>
                </a:lnTo>
                <a:lnTo>
                  <a:pt x="250" y="1043"/>
                </a:lnTo>
                <a:lnTo>
                  <a:pt x="228" y="1027"/>
                </a:lnTo>
                <a:lnTo>
                  <a:pt x="208" y="1011"/>
                </a:lnTo>
                <a:lnTo>
                  <a:pt x="186" y="993"/>
                </a:lnTo>
                <a:lnTo>
                  <a:pt x="168" y="973"/>
                </a:lnTo>
                <a:lnTo>
                  <a:pt x="148" y="953"/>
                </a:lnTo>
                <a:lnTo>
                  <a:pt x="130" y="933"/>
                </a:lnTo>
                <a:lnTo>
                  <a:pt x="114" y="911"/>
                </a:lnTo>
                <a:lnTo>
                  <a:pt x="98" y="889"/>
                </a:lnTo>
                <a:lnTo>
                  <a:pt x="84" y="865"/>
                </a:lnTo>
                <a:lnTo>
                  <a:pt x="70" y="843"/>
                </a:lnTo>
                <a:lnTo>
                  <a:pt x="56" y="817"/>
                </a:lnTo>
                <a:lnTo>
                  <a:pt x="46" y="793"/>
                </a:lnTo>
                <a:lnTo>
                  <a:pt x="36" y="767"/>
                </a:lnTo>
                <a:lnTo>
                  <a:pt x="26" y="739"/>
                </a:lnTo>
                <a:lnTo>
                  <a:pt x="18" y="713"/>
                </a:lnTo>
                <a:lnTo>
                  <a:pt x="12" y="685"/>
                </a:lnTo>
                <a:lnTo>
                  <a:pt x="8" y="657"/>
                </a:lnTo>
                <a:lnTo>
                  <a:pt x="4" y="629"/>
                </a:lnTo>
                <a:lnTo>
                  <a:pt x="2" y="601"/>
                </a:lnTo>
                <a:lnTo>
                  <a:pt x="0" y="571"/>
                </a:lnTo>
                <a:lnTo>
                  <a:pt x="0" y="571"/>
                </a:lnTo>
                <a:lnTo>
                  <a:pt x="2" y="541"/>
                </a:lnTo>
                <a:lnTo>
                  <a:pt x="4" y="513"/>
                </a:lnTo>
                <a:lnTo>
                  <a:pt x="8" y="485"/>
                </a:lnTo>
                <a:lnTo>
                  <a:pt x="12" y="457"/>
                </a:lnTo>
                <a:lnTo>
                  <a:pt x="18" y="429"/>
                </a:lnTo>
                <a:lnTo>
                  <a:pt x="26" y="401"/>
                </a:lnTo>
                <a:lnTo>
                  <a:pt x="36" y="375"/>
                </a:lnTo>
                <a:lnTo>
                  <a:pt x="46" y="350"/>
                </a:lnTo>
                <a:lnTo>
                  <a:pt x="56" y="324"/>
                </a:lnTo>
                <a:lnTo>
                  <a:pt x="70" y="300"/>
                </a:lnTo>
                <a:lnTo>
                  <a:pt x="82" y="276"/>
                </a:lnTo>
                <a:lnTo>
                  <a:pt x="98" y="252"/>
                </a:lnTo>
                <a:lnTo>
                  <a:pt x="114" y="230"/>
                </a:lnTo>
                <a:lnTo>
                  <a:pt x="130" y="208"/>
                </a:lnTo>
                <a:lnTo>
                  <a:pt x="148" y="188"/>
                </a:lnTo>
                <a:lnTo>
                  <a:pt x="168" y="168"/>
                </a:lnTo>
                <a:lnTo>
                  <a:pt x="186" y="150"/>
                </a:lnTo>
                <a:lnTo>
                  <a:pt x="208" y="130"/>
                </a:lnTo>
                <a:lnTo>
                  <a:pt x="230" y="114"/>
                </a:lnTo>
                <a:lnTo>
                  <a:pt x="252" y="98"/>
                </a:lnTo>
                <a:lnTo>
                  <a:pt x="274" y="82"/>
                </a:lnTo>
                <a:lnTo>
                  <a:pt x="298" y="70"/>
                </a:lnTo>
                <a:lnTo>
                  <a:pt x="324" y="56"/>
                </a:lnTo>
                <a:lnTo>
                  <a:pt x="348" y="44"/>
                </a:lnTo>
                <a:lnTo>
                  <a:pt x="374" y="34"/>
                </a:lnTo>
                <a:lnTo>
                  <a:pt x="402" y="26"/>
                </a:lnTo>
                <a:lnTo>
                  <a:pt x="428" y="18"/>
                </a:lnTo>
                <a:lnTo>
                  <a:pt x="456" y="12"/>
                </a:lnTo>
                <a:lnTo>
                  <a:pt x="484" y="6"/>
                </a:lnTo>
                <a:lnTo>
                  <a:pt x="514" y="2"/>
                </a:lnTo>
                <a:lnTo>
                  <a:pt x="542" y="0"/>
                </a:lnTo>
                <a:lnTo>
                  <a:pt x="572" y="0"/>
                </a:lnTo>
                <a:lnTo>
                  <a:pt x="572" y="0"/>
                </a:lnTo>
                <a:lnTo>
                  <a:pt x="602" y="0"/>
                </a:lnTo>
                <a:lnTo>
                  <a:pt x="630" y="2"/>
                </a:lnTo>
                <a:lnTo>
                  <a:pt x="660" y="6"/>
                </a:lnTo>
                <a:lnTo>
                  <a:pt x="688" y="10"/>
                </a:lnTo>
                <a:lnTo>
                  <a:pt x="716" y="16"/>
                </a:lnTo>
                <a:lnTo>
                  <a:pt x="744" y="24"/>
                </a:lnTo>
                <a:lnTo>
                  <a:pt x="770" y="34"/>
                </a:lnTo>
                <a:lnTo>
                  <a:pt x="796" y="44"/>
                </a:lnTo>
                <a:lnTo>
                  <a:pt x="822" y="56"/>
                </a:lnTo>
                <a:lnTo>
                  <a:pt x="846" y="68"/>
                </a:lnTo>
                <a:lnTo>
                  <a:pt x="870" y="82"/>
                </a:lnTo>
                <a:lnTo>
                  <a:pt x="894" y="96"/>
                </a:lnTo>
                <a:lnTo>
                  <a:pt x="916" y="112"/>
                </a:lnTo>
                <a:lnTo>
                  <a:pt x="938" y="130"/>
                </a:lnTo>
                <a:lnTo>
                  <a:pt x="958" y="148"/>
                </a:lnTo>
                <a:lnTo>
                  <a:pt x="978" y="166"/>
                </a:lnTo>
                <a:lnTo>
                  <a:pt x="998" y="186"/>
                </a:lnTo>
                <a:lnTo>
                  <a:pt x="1016" y="208"/>
                </a:lnTo>
                <a:lnTo>
                  <a:pt x="1032" y="230"/>
                </a:lnTo>
                <a:lnTo>
                  <a:pt x="1048" y="252"/>
                </a:lnTo>
                <a:lnTo>
                  <a:pt x="1064" y="276"/>
                </a:lnTo>
                <a:lnTo>
                  <a:pt x="1078" y="300"/>
                </a:lnTo>
                <a:lnTo>
                  <a:pt x="1090" y="324"/>
                </a:lnTo>
                <a:lnTo>
                  <a:pt x="1102" y="350"/>
                </a:lnTo>
                <a:lnTo>
                  <a:pt x="1112" y="375"/>
                </a:lnTo>
                <a:lnTo>
                  <a:pt x="1120" y="401"/>
                </a:lnTo>
                <a:lnTo>
                  <a:pt x="1128" y="429"/>
                </a:lnTo>
                <a:lnTo>
                  <a:pt x="1134" y="457"/>
                </a:lnTo>
                <a:lnTo>
                  <a:pt x="1140" y="485"/>
                </a:lnTo>
                <a:lnTo>
                  <a:pt x="1144" y="515"/>
                </a:lnTo>
                <a:lnTo>
                  <a:pt x="1146" y="543"/>
                </a:lnTo>
                <a:lnTo>
                  <a:pt x="1146" y="573"/>
                </a:lnTo>
                <a:lnTo>
                  <a:pt x="1146" y="573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70211" y="1245808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五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150594" y="1947066"/>
            <a:ext cx="5344315" cy="2972748"/>
            <a:chOff x="6150594" y="1680841"/>
            <a:chExt cx="5344315" cy="2972748"/>
          </a:xfrm>
        </p:grpSpPr>
        <p:sp>
          <p:nvSpPr>
            <p:cNvPr id="17" name="矩形 16"/>
            <p:cNvSpPr/>
            <p:nvPr/>
          </p:nvSpPr>
          <p:spPr>
            <a:xfrm>
              <a:off x="6150594" y="1680841"/>
              <a:ext cx="45624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gradFill>
                    <a:gsLst>
                      <a:gs pos="0">
                        <a:srgbClr val="547AFE"/>
                      </a:gs>
                      <a:gs pos="100000">
                        <a:srgbClr val="40D4E6"/>
                      </a:gs>
                    </a:gsLst>
                    <a:lin ang="13500000" scaled="1"/>
                  </a:gra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 </a:t>
              </a: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在工作中，我得到满足，因为：</a:t>
              </a:r>
              <a:endPara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254465" y="2245814"/>
              <a:ext cx="5240444" cy="2407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我喜欢分析情况，权衡所有可能的选择。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我对寻找解决问题的可行方案感兴趣。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我感到，我在促进良好的工作关系。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我能对决策有强烈的影响。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我能适应那些有新意的人。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我能使人们在某项必要的行动上达成一致意见。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我感到我的身上有一种能使我全身心地投入到工作中去的气质。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我很高兴能找到一块可以发挥我想象力的天地。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/>
          <p:nvPr/>
        </p:nvSpPr>
        <p:spPr bwMode="auto">
          <a:xfrm rot="10301965" flipH="1">
            <a:off x="-116954" y="1627288"/>
            <a:ext cx="5777954" cy="4044460"/>
          </a:xfrm>
          <a:custGeom>
            <a:avLst/>
            <a:gdLst>
              <a:gd name="connsiteX0" fmla="*/ 4641560 w 5777954"/>
              <a:gd name="connsiteY0" fmla="*/ 4044460 h 4044460"/>
              <a:gd name="connsiteX1" fmla="*/ 4673127 w 5777954"/>
              <a:gd name="connsiteY1" fmla="*/ 4036568 h 4044460"/>
              <a:gd name="connsiteX2" fmla="*/ 4696802 w 5777954"/>
              <a:gd name="connsiteY2" fmla="*/ 4012894 h 4044460"/>
              <a:gd name="connsiteX3" fmla="*/ 4854634 w 5777954"/>
              <a:gd name="connsiteY3" fmla="*/ 3791928 h 4044460"/>
              <a:gd name="connsiteX4" fmla="*/ 5012467 w 5777954"/>
              <a:gd name="connsiteY4" fmla="*/ 3578854 h 4044460"/>
              <a:gd name="connsiteX5" fmla="*/ 5170299 w 5777954"/>
              <a:gd name="connsiteY5" fmla="*/ 3365780 h 4044460"/>
              <a:gd name="connsiteX6" fmla="*/ 5241324 w 5777954"/>
              <a:gd name="connsiteY6" fmla="*/ 3247405 h 4044460"/>
              <a:gd name="connsiteX7" fmla="*/ 5312348 w 5777954"/>
              <a:gd name="connsiteY7" fmla="*/ 3140868 h 4044460"/>
              <a:gd name="connsiteX8" fmla="*/ 5399156 w 5777954"/>
              <a:gd name="connsiteY8" fmla="*/ 2975144 h 4044460"/>
              <a:gd name="connsiteX9" fmla="*/ 5478073 w 5777954"/>
              <a:gd name="connsiteY9" fmla="*/ 2801528 h 4044460"/>
              <a:gd name="connsiteX10" fmla="*/ 5549097 w 5777954"/>
              <a:gd name="connsiteY10" fmla="*/ 2627913 h 4044460"/>
              <a:gd name="connsiteX11" fmla="*/ 5604338 w 5777954"/>
              <a:gd name="connsiteY11" fmla="*/ 2454297 h 4044460"/>
              <a:gd name="connsiteX12" fmla="*/ 5651688 w 5777954"/>
              <a:gd name="connsiteY12" fmla="*/ 2272789 h 4044460"/>
              <a:gd name="connsiteX13" fmla="*/ 5691146 w 5777954"/>
              <a:gd name="connsiteY13" fmla="*/ 2091282 h 4044460"/>
              <a:gd name="connsiteX14" fmla="*/ 5722712 w 5777954"/>
              <a:gd name="connsiteY14" fmla="*/ 1901883 h 4044460"/>
              <a:gd name="connsiteX15" fmla="*/ 5746387 w 5777954"/>
              <a:gd name="connsiteY15" fmla="*/ 1720375 h 4044460"/>
              <a:gd name="connsiteX16" fmla="*/ 5770062 w 5777954"/>
              <a:gd name="connsiteY16" fmla="*/ 1530976 h 4044460"/>
              <a:gd name="connsiteX17" fmla="*/ 5777954 w 5777954"/>
              <a:gd name="connsiteY17" fmla="*/ 1341577 h 4044460"/>
              <a:gd name="connsiteX18" fmla="*/ 5777954 w 5777954"/>
              <a:gd name="connsiteY18" fmla="*/ 1152178 h 4044460"/>
              <a:gd name="connsiteX19" fmla="*/ 5777954 w 5777954"/>
              <a:gd name="connsiteY19" fmla="*/ 962779 h 4044460"/>
              <a:gd name="connsiteX20" fmla="*/ 5762171 w 5777954"/>
              <a:gd name="connsiteY20" fmla="*/ 773380 h 4044460"/>
              <a:gd name="connsiteX21" fmla="*/ 5738496 w 5777954"/>
              <a:gd name="connsiteY21" fmla="*/ 583981 h 4044460"/>
              <a:gd name="connsiteX22" fmla="*/ 5706929 w 5777954"/>
              <a:gd name="connsiteY22" fmla="*/ 402473 h 4044460"/>
              <a:gd name="connsiteX23" fmla="*/ 5667472 w 5777954"/>
              <a:gd name="connsiteY23" fmla="*/ 213074 h 4044460"/>
              <a:gd name="connsiteX24" fmla="*/ 5628013 w 5777954"/>
              <a:gd name="connsiteY24" fmla="*/ 71025 h 4044460"/>
              <a:gd name="connsiteX25" fmla="*/ 5604340 w 5777954"/>
              <a:gd name="connsiteY25" fmla="*/ 31567 h 4044460"/>
              <a:gd name="connsiteX26" fmla="*/ 5580663 w 5777954"/>
              <a:gd name="connsiteY26" fmla="*/ 7891 h 4044460"/>
              <a:gd name="connsiteX27" fmla="*/ 5549097 w 5777954"/>
              <a:gd name="connsiteY27" fmla="*/ 0 h 4044460"/>
              <a:gd name="connsiteX28" fmla="*/ 5501747 w 5777954"/>
              <a:gd name="connsiteY28" fmla="*/ 7892 h 4044460"/>
              <a:gd name="connsiteX29" fmla="*/ 5359698 w 5777954"/>
              <a:gd name="connsiteY29" fmla="*/ 39458 h 4044460"/>
              <a:gd name="connsiteX30" fmla="*/ 3402576 w 5777954"/>
              <a:gd name="connsiteY30" fmla="*/ 544522 h 4044460"/>
              <a:gd name="connsiteX31" fmla="*/ 1279729 w 5777954"/>
              <a:gd name="connsiteY31" fmla="*/ 1096936 h 4044460"/>
              <a:gd name="connsiteX32" fmla="*/ 0 w 5777954"/>
              <a:gd name="connsiteY32" fmla="*/ 1421741 h 4044460"/>
              <a:gd name="connsiteX33" fmla="*/ 382640 w 5777954"/>
              <a:gd name="connsiteY33" fmla="*/ 4044460 h 4044460"/>
              <a:gd name="connsiteX34" fmla="*/ 2005758 w 5777954"/>
              <a:gd name="connsiteY34" fmla="*/ 4044460 h 4044460"/>
              <a:gd name="connsiteX35" fmla="*/ 4586319 w 5777954"/>
              <a:gd name="connsiteY35" fmla="*/ 4044460 h 404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77954" h="4044460">
                <a:moveTo>
                  <a:pt x="4641560" y="4044460"/>
                </a:moveTo>
                <a:lnTo>
                  <a:pt x="4673127" y="4036568"/>
                </a:lnTo>
                <a:lnTo>
                  <a:pt x="4696802" y="4012894"/>
                </a:lnTo>
                <a:lnTo>
                  <a:pt x="4854634" y="3791928"/>
                </a:lnTo>
                <a:lnTo>
                  <a:pt x="5012467" y="3578854"/>
                </a:lnTo>
                <a:lnTo>
                  <a:pt x="5170299" y="3365780"/>
                </a:lnTo>
                <a:lnTo>
                  <a:pt x="5241324" y="3247405"/>
                </a:lnTo>
                <a:lnTo>
                  <a:pt x="5312348" y="3140868"/>
                </a:lnTo>
                <a:lnTo>
                  <a:pt x="5399156" y="2975144"/>
                </a:lnTo>
                <a:lnTo>
                  <a:pt x="5478073" y="2801528"/>
                </a:lnTo>
                <a:lnTo>
                  <a:pt x="5549097" y="2627913"/>
                </a:lnTo>
                <a:lnTo>
                  <a:pt x="5604338" y="2454297"/>
                </a:lnTo>
                <a:lnTo>
                  <a:pt x="5651688" y="2272789"/>
                </a:lnTo>
                <a:lnTo>
                  <a:pt x="5691146" y="2091282"/>
                </a:lnTo>
                <a:lnTo>
                  <a:pt x="5722712" y="1901883"/>
                </a:lnTo>
                <a:lnTo>
                  <a:pt x="5746387" y="1720375"/>
                </a:lnTo>
                <a:lnTo>
                  <a:pt x="5770062" y="1530976"/>
                </a:lnTo>
                <a:lnTo>
                  <a:pt x="5777954" y="1341577"/>
                </a:lnTo>
                <a:lnTo>
                  <a:pt x="5777954" y="1152178"/>
                </a:lnTo>
                <a:lnTo>
                  <a:pt x="5777954" y="962779"/>
                </a:lnTo>
                <a:lnTo>
                  <a:pt x="5762171" y="773380"/>
                </a:lnTo>
                <a:lnTo>
                  <a:pt x="5738496" y="583981"/>
                </a:lnTo>
                <a:lnTo>
                  <a:pt x="5706929" y="402473"/>
                </a:lnTo>
                <a:lnTo>
                  <a:pt x="5667472" y="213074"/>
                </a:lnTo>
                <a:lnTo>
                  <a:pt x="5628013" y="71025"/>
                </a:lnTo>
                <a:lnTo>
                  <a:pt x="5604340" y="31567"/>
                </a:lnTo>
                <a:lnTo>
                  <a:pt x="5580663" y="7891"/>
                </a:lnTo>
                <a:lnTo>
                  <a:pt x="5549097" y="0"/>
                </a:lnTo>
                <a:lnTo>
                  <a:pt x="5501747" y="7892"/>
                </a:lnTo>
                <a:lnTo>
                  <a:pt x="5359698" y="39458"/>
                </a:lnTo>
                <a:lnTo>
                  <a:pt x="3402576" y="544522"/>
                </a:lnTo>
                <a:lnTo>
                  <a:pt x="1279729" y="1096936"/>
                </a:lnTo>
                <a:lnTo>
                  <a:pt x="0" y="1421741"/>
                </a:lnTo>
                <a:lnTo>
                  <a:pt x="382640" y="4044460"/>
                </a:lnTo>
                <a:lnTo>
                  <a:pt x="2005758" y="4044460"/>
                </a:lnTo>
                <a:lnTo>
                  <a:pt x="4586319" y="40444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97091" y="2769238"/>
            <a:ext cx="4211181" cy="1319524"/>
            <a:chOff x="905708" y="2909054"/>
            <a:chExt cx="4211181" cy="1319524"/>
          </a:xfrm>
        </p:grpSpPr>
        <p:sp>
          <p:nvSpPr>
            <p:cNvPr id="3" name="矩形 2"/>
            <p:cNvSpPr/>
            <p:nvPr/>
          </p:nvSpPr>
          <p:spPr>
            <a:xfrm>
              <a:off x="1072307" y="2909054"/>
              <a:ext cx="3877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贝尔宾团队角色测试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905708" y="3429000"/>
              <a:ext cx="4211181" cy="799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请为以下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A-F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按照你所认为的重要性编号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1-8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，最重要的分数越高 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0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<p:cNvSpPr/>
          <p:nvPr/>
        </p:nvSpPr>
        <p:spPr bwMode="auto">
          <a:xfrm>
            <a:off x="3827184" y="999066"/>
            <a:ext cx="1081088" cy="1078258"/>
          </a:xfrm>
          <a:custGeom>
            <a:avLst/>
            <a:gdLst>
              <a:gd name="T0" fmla="*/ 1146 w 1146"/>
              <a:gd name="T1" fmla="*/ 603 h 1143"/>
              <a:gd name="T2" fmla="*/ 1134 w 1146"/>
              <a:gd name="T3" fmla="*/ 689 h 1143"/>
              <a:gd name="T4" fmla="*/ 1110 w 1146"/>
              <a:gd name="T5" fmla="*/ 769 h 1143"/>
              <a:gd name="T6" fmla="*/ 1076 w 1146"/>
              <a:gd name="T7" fmla="*/ 845 h 1143"/>
              <a:gd name="T8" fmla="*/ 1030 w 1146"/>
              <a:gd name="T9" fmla="*/ 915 h 1143"/>
              <a:gd name="T10" fmla="*/ 976 w 1146"/>
              <a:gd name="T11" fmla="*/ 977 h 1143"/>
              <a:gd name="T12" fmla="*/ 912 w 1146"/>
              <a:gd name="T13" fmla="*/ 1031 h 1143"/>
              <a:gd name="T14" fmla="*/ 842 w 1146"/>
              <a:gd name="T15" fmla="*/ 1077 h 1143"/>
              <a:gd name="T16" fmla="*/ 766 w 1146"/>
              <a:gd name="T17" fmla="*/ 1111 h 1143"/>
              <a:gd name="T18" fmla="*/ 682 w 1146"/>
              <a:gd name="T19" fmla="*/ 1133 h 1143"/>
              <a:gd name="T20" fmla="*/ 596 w 1146"/>
              <a:gd name="T21" fmla="*/ 1143 h 1143"/>
              <a:gd name="T22" fmla="*/ 536 w 1146"/>
              <a:gd name="T23" fmla="*/ 1143 h 1143"/>
              <a:gd name="T24" fmla="*/ 452 w 1146"/>
              <a:gd name="T25" fmla="*/ 1131 h 1143"/>
              <a:gd name="T26" fmla="*/ 372 w 1146"/>
              <a:gd name="T27" fmla="*/ 1107 h 1143"/>
              <a:gd name="T28" fmla="*/ 298 w 1146"/>
              <a:gd name="T29" fmla="*/ 1073 h 1143"/>
              <a:gd name="T30" fmla="*/ 228 w 1146"/>
              <a:gd name="T31" fmla="*/ 1027 h 1143"/>
              <a:gd name="T32" fmla="*/ 168 w 1146"/>
              <a:gd name="T33" fmla="*/ 973 h 1143"/>
              <a:gd name="T34" fmla="*/ 114 w 1146"/>
              <a:gd name="T35" fmla="*/ 911 h 1143"/>
              <a:gd name="T36" fmla="*/ 70 w 1146"/>
              <a:gd name="T37" fmla="*/ 843 h 1143"/>
              <a:gd name="T38" fmla="*/ 36 w 1146"/>
              <a:gd name="T39" fmla="*/ 767 h 1143"/>
              <a:gd name="T40" fmla="*/ 12 w 1146"/>
              <a:gd name="T41" fmla="*/ 685 h 1143"/>
              <a:gd name="T42" fmla="*/ 2 w 1146"/>
              <a:gd name="T43" fmla="*/ 601 h 1143"/>
              <a:gd name="T44" fmla="*/ 2 w 1146"/>
              <a:gd name="T45" fmla="*/ 541 h 1143"/>
              <a:gd name="T46" fmla="*/ 12 w 1146"/>
              <a:gd name="T47" fmla="*/ 457 h 1143"/>
              <a:gd name="T48" fmla="*/ 36 w 1146"/>
              <a:gd name="T49" fmla="*/ 375 h 1143"/>
              <a:gd name="T50" fmla="*/ 70 w 1146"/>
              <a:gd name="T51" fmla="*/ 300 h 1143"/>
              <a:gd name="T52" fmla="*/ 114 w 1146"/>
              <a:gd name="T53" fmla="*/ 230 h 1143"/>
              <a:gd name="T54" fmla="*/ 168 w 1146"/>
              <a:gd name="T55" fmla="*/ 168 h 1143"/>
              <a:gd name="T56" fmla="*/ 230 w 1146"/>
              <a:gd name="T57" fmla="*/ 114 h 1143"/>
              <a:gd name="T58" fmla="*/ 298 w 1146"/>
              <a:gd name="T59" fmla="*/ 70 h 1143"/>
              <a:gd name="T60" fmla="*/ 374 w 1146"/>
              <a:gd name="T61" fmla="*/ 34 h 1143"/>
              <a:gd name="T62" fmla="*/ 456 w 1146"/>
              <a:gd name="T63" fmla="*/ 12 h 1143"/>
              <a:gd name="T64" fmla="*/ 542 w 1146"/>
              <a:gd name="T65" fmla="*/ 0 h 1143"/>
              <a:gd name="T66" fmla="*/ 602 w 1146"/>
              <a:gd name="T67" fmla="*/ 0 h 1143"/>
              <a:gd name="T68" fmla="*/ 688 w 1146"/>
              <a:gd name="T69" fmla="*/ 10 h 1143"/>
              <a:gd name="T70" fmla="*/ 770 w 1146"/>
              <a:gd name="T71" fmla="*/ 34 h 1143"/>
              <a:gd name="T72" fmla="*/ 846 w 1146"/>
              <a:gd name="T73" fmla="*/ 68 h 1143"/>
              <a:gd name="T74" fmla="*/ 916 w 1146"/>
              <a:gd name="T75" fmla="*/ 112 h 1143"/>
              <a:gd name="T76" fmla="*/ 978 w 1146"/>
              <a:gd name="T77" fmla="*/ 166 h 1143"/>
              <a:gd name="T78" fmla="*/ 1032 w 1146"/>
              <a:gd name="T79" fmla="*/ 230 h 1143"/>
              <a:gd name="T80" fmla="*/ 1078 w 1146"/>
              <a:gd name="T81" fmla="*/ 300 h 1143"/>
              <a:gd name="T82" fmla="*/ 1112 w 1146"/>
              <a:gd name="T83" fmla="*/ 375 h 1143"/>
              <a:gd name="T84" fmla="*/ 1134 w 1146"/>
              <a:gd name="T85" fmla="*/ 457 h 1143"/>
              <a:gd name="T86" fmla="*/ 1146 w 1146"/>
              <a:gd name="T87" fmla="*/ 543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6" h="1143">
                <a:moveTo>
                  <a:pt x="1146" y="573"/>
                </a:moveTo>
                <a:lnTo>
                  <a:pt x="1146" y="573"/>
                </a:lnTo>
                <a:lnTo>
                  <a:pt x="1146" y="603"/>
                </a:lnTo>
                <a:lnTo>
                  <a:pt x="1142" y="631"/>
                </a:lnTo>
                <a:lnTo>
                  <a:pt x="1140" y="661"/>
                </a:lnTo>
                <a:lnTo>
                  <a:pt x="1134" y="689"/>
                </a:lnTo>
                <a:lnTo>
                  <a:pt x="1128" y="715"/>
                </a:lnTo>
                <a:lnTo>
                  <a:pt x="1120" y="743"/>
                </a:lnTo>
                <a:lnTo>
                  <a:pt x="1110" y="769"/>
                </a:lnTo>
                <a:lnTo>
                  <a:pt x="1100" y="795"/>
                </a:lnTo>
                <a:lnTo>
                  <a:pt x="1088" y="821"/>
                </a:lnTo>
                <a:lnTo>
                  <a:pt x="1076" y="845"/>
                </a:lnTo>
                <a:lnTo>
                  <a:pt x="1062" y="869"/>
                </a:lnTo>
                <a:lnTo>
                  <a:pt x="1046" y="893"/>
                </a:lnTo>
                <a:lnTo>
                  <a:pt x="1030" y="915"/>
                </a:lnTo>
                <a:lnTo>
                  <a:pt x="1014" y="937"/>
                </a:lnTo>
                <a:lnTo>
                  <a:pt x="996" y="957"/>
                </a:lnTo>
                <a:lnTo>
                  <a:pt x="976" y="977"/>
                </a:lnTo>
                <a:lnTo>
                  <a:pt x="956" y="997"/>
                </a:lnTo>
                <a:lnTo>
                  <a:pt x="934" y="1015"/>
                </a:lnTo>
                <a:lnTo>
                  <a:pt x="912" y="1031"/>
                </a:lnTo>
                <a:lnTo>
                  <a:pt x="890" y="1047"/>
                </a:lnTo>
                <a:lnTo>
                  <a:pt x="866" y="1063"/>
                </a:lnTo>
                <a:lnTo>
                  <a:pt x="842" y="1077"/>
                </a:lnTo>
                <a:lnTo>
                  <a:pt x="818" y="1089"/>
                </a:lnTo>
                <a:lnTo>
                  <a:pt x="792" y="1101"/>
                </a:lnTo>
                <a:lnTo>
                  <a:pt x="766" y="1111"/>
                </a:lnTo>
                <a:lnTo>
                  <a:pt x="738" y="1119"/>
                </a:lnTo>
                <a:lnTo>
                  <a:pt x="710" y="1127"/>
                </a:lnTo>
                <a:lnTo>
                  <a:pt x="682" y="1133"/>
                </a:lnTo>
                <a:lnTo>
                  <a:pt x="654" y="1137"/>
                </a:lnTo>
                <a:lnTo>
                  <a:pt x="626" y="1141"/>
                </a:lnTo>
                <a:lnTo>
                  <a:pt x="596" y="1143"/>
                </a:lnTo>
                <a:lnTo>
                  <a:pt x="566" y="1143"/>
                </a:lnTo>
                <a:lnTo>
                  <a:pt x="566" y="1143"/>
                </a:lnTo>
                <a:lnTo>
                  <a:pt x="536" y="1143"/>
                </a:lnTo>
                <a:lnTo>
                  <a:pt x="508" y="1141"/>
                </a:lnTo>
                <a:lnTo>
                  <a:pt x="480" y="1137"/>
                </a:lnTo>
                <a:lnTo>
                  <a:pt x="452" y="1131"/>
                </a:lnTo>
                <a:lnTo>
                  <a:pt x="426" y="1125"/>
                </a:lnTo>
                <a:lnTo>
                  <a:pt x="398" y="1117"/>
                </a:lnTo>
                <a:lnTo>
                  <a:pt x="372" y="1107"/>
                </a:lnTo>
                <a:lnTo>
                  <a:pt x="346" y="1097"/>
                </a:lnTo>
                <a:lnTo>
                  <a:pt x="322" y="1085"/>
                </a:lnTo>
                <a:lnTo>
                  <a:pt x="298" y="1073"/>
                </a:lnTo>
                <a:lnTo>
                  <a:pt x="274" y="1059"/>
                </a:lnTo>
                <a:lnTo>
                  <a:pt x="250" y="1043"/>
                </a:lnTo>
                <a:lnTo>
                  <a:pt x="228" y="1027"/>
                </a:lnTo>
                <a:lnTo>
                  <a:pt x="208" y="1011"/>
                </a:lnTo>
                <a:lnTo>
                  <a:pt x="186" y="993"/>
                </a:lnTo>
                <a:lnTo>
                  <a:pt x="168" y="973"/>
                </a:lnTo>
                <a:lnTo>
                  <a:pt x="148" y="953"/>
                </a:lnTo>
                <a:lnTo>
                  <a:pt x="130" y="933"/>
                </a:lnTo>
                <a:lnTo>
                  <a:pt x="114" y="911"/>
                </a:lnTo>
                <a:lnTo>
                  <a:pt x="98" y="889"/>
                </a:lnTo>
                <a:lnTo>
                  <a:pt x="84" y="865"/>
                </a:lnTo>
                <a:lnTo>
                  <a:pt x="70" y="843"/>
                </a:lnTo>
                <a:lnTo>
                  <a:pt x="56" y="817"/>
                </a:lnTo>
                <a:lnTo>
                  <a:pt x="46" y="793"/>
                </a:lnTo>
                <a:lnTo>
                  <a:pt x="36" y="767"/>
                </a:lnTo>
                <a:lnTo>
                  <a:pt x="26" y="739"/>
                </a:lnTo>
                <a:lnTo>
                  <a:pt x="18" y="713"/>
                </a:lnTo>
                <a:lnTo>
                  <a:pt x="12" y="685"/>
                </a:lnTo>
                <a:lnTo>
                  <a:pt x="8" y="657"/>
                </a:lnTo>
                <a:lnTo>
                  <a:pt x="4" y="629"/>
                </a:lnTo>
                <a:lnTo>
                  <a:pt x="2" y="601"/>
                </a:lnTo>
                <a:lnTo>
                  <a:pt x="0" y="571"/>
                </a:lnTo>
                <a:lnTo>
                  <a:pt x="0" y="571"/>
                </a:lnTo>
                <a:lnTo>
                  <a:pt x="2" y="541"/>
                </a:lnTo>
                <a:lnTo>
                  <a:pt x="4" y="513"/>
                </a:lnTo>
                <a:lnTo>
                  <a:pt x="8" y="485"/>
                </a:lnTo>
                <a:lnTo>
                  <a:pt x="12" y="457"/>
                </a:lnTo>
                <a:lnTo>
                  <a:pt x="18" y="429"/>
                </a:lnTo>
                <a:lnTo>
                  <a:pt x="26" y="401"/>
                </a:lnTo>
                <a:lnTo>
                  <a:pt x="36" y="375"/>
                </a:lnTo>
                <a:lnTo>
                  <a:pt x="46" y="350"/>
                </a:lnTo>
                <a:lnTo>
                  <a:pt x="56" y="324"/>
                </a:lnTo>
                <a:lnTo>
                  <a:pt x="70" y="300"/>
                </a:lnTo>
                <a:lnTo>
                  <a:pt x="82" y="276"/>
                </a:lnTo>
                <a:lnTo>
                  <a:pt x="98" y="252"/>
                </a:lnTo>
                <a:lnTo>
                  <a:pt x="114" y="230"/>
                </a:lnTo>
                <a:lnTo>
                  <a:pt x="130" y="208"/>
                </a:lnTo>
                <a:lnTo>
                  <a:pt x="148" y="188"/>
                </a:lnTo>
                <a:lnTo>
                  <a:pt x="168" y="168"/>
                </a:lnTo>
                <a:lnTo>
                  <a:pt x="186" y="150"/>
                </a:lnTo>
                <a:lnTo>
                  <a:pt x="208" y="130"/>
                </a:lnTo>
                <a:lnTo>
                  <a:pt x="230" y="114"/>
                </a:lnTo>
                <a:lnTo>
                  <a:pt x="252" y="98"/>
                </a:lnTo>
                <a:lnTo>
                  <a:pt x="274" y="82"/>
                </a:lnTo>
                <a:lnTo>
                  <a:pt x="298" y="70"/>
                </a:lnTo>
                <a:lnTo>
                  <a:pt x="324" y="56"/>
                </a:lnTo>
                <a:lnTo>
                  <a:pt x="348" y="44"/>
                </a:lnTo>
                <a:lnTo>
                  <a:pt x="374" y="34"/>
                </a:lnTo>
                <a:lnTo>
                  <a:pt x="402" y="26"/>
                </a:lnTo>
                <a:lnTo>
                  <a:pt x="428" y="18"/>
                </a:lnTo>
                <a:lnTo>
                  <a:pt x="456" y="12"/>
                </a:lnTo>
                <a:lnTo>
                  <a:pt x="484" y="6"/>
                </a:lnTo>
                <a:lnTo>
                  <a:pt x="514" y="2"/>
                </a:lnTo>
                <a:lnTo>
                  <a:pt x="542" y="0"/>
                </a:lnTo>
                <a:lnTo>
                  <a:pt x="572" y="0"/>
                </a:lnTo>
                <a:lnTo>
                  <a:pt x="572" y="0"/>
                </a:lnTo>
                <a:lnTo>
                  <a:pt x="602" y="0"/>
                </a:lnTo>
                <a:lnTo>
                  <a:pt x="630" y="2"/>
                </a:lnTo>
                <a:lnTo>
                  <a:pt x="660" y="6"/>
                </a:lnTo>
                <a:lnTo>
                  <a:pt x="688" y="10"/>
                </a:lnTo>
                <a:lnTo>
                  <a:pt x="716" y="16"/>
                </a:lnTo>
                <a:lnTo>
                  <a:pt x="744" y="24"/>
                </a:lnTo>
                <a:lnTo>
                  <a:pt x="770" y="34"/>
                </a:lnTo>
                <a:lnTo>
                  <a:pt x="796" y="44"/>
                </a:lnTo>
                <a:lnTo>
                  <a:pt x="822" y="56"/>
                </a:lnTo>
                <a:lnTo>
                  <a:pt x="846" y="68"/>
                </a:lnTo>
                <a:lnTo>
                  <a:pt x="870" y="82"/>
                </a:lnTo>
                <a:lnTo>
                  <a:pt x="894" y="96"/>
                </a:lnTo>
                <a:lnTo>
                  <a:pt x="916" y="112"/>
                </a:lnTo>
                <a:lnTo>
                  <a:pt x="938" y="130"/>
                </a:lnTo>
                <a:lnTo>
                  <a:pt x="958" y="148"/>
                </a:lnTo>
                <a:lnTo>
                  <a:pt x="978" y="166"/>
                </a:lnTo>
                <a:lnTo>
                  <a:pt x="998" y="186"/>
                </a:lnTo>
                <a:lnTo>
                  <a:pt x="1016" y="208"/>
                </a:lnTo>
                <a:lnTo>
                  <a:pt x="1032" y="230"/>
                </a:lnTo>
                <a:lnTo>
                  <a:pt x="1048" y="252"/>
                </a:lnTo>
                <a:lnTo>
                  <a:pt x="1064" y="276"/>
                </a:lnTo>
                <a:lnTo>
                  <a:pt x="1078" y="300"/>
                </a:lnTo>
                <a:lnTo>
                  <a:pt x="1090" y="324"/>
                </a:lnTo>
                <a:lnTo>
                  <a:pt x="1102" y="350"/>
                </a:lnTo>
                <a:lnTo>
                  <a:pt x="1112" y="375"/>
                </a:lnTo>
                <a:lnTo>
                  <a:pt x="1120" y="401"/>
                </a:lnTo>
                <a:lnTo>
                  <a:pt x="1128" y="429"/>
                </a:lnTo>
                <a:lnTo>
                  <a:pt x="1134" y="457"/>
                </a:lnTo>
                <a:lnTo>
                  <a:pt x="1140" y="485"/>
                </a:lnTo>
                <a:lnTo>
                  <a:pt x="1144" y="515"/>
                </a:lnTo>
                <a:lnTo>
                  <a:pt x="1146" y="543"/>
                </a:lnTo>
                <a:lnTo>
                  <a:pt x="1146" y="573"/>
                </a:lnTo>
                <a:lnTo>
                  <a:pt x="1146" y="573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70211" y="1245808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六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254465" y="1656958"/>
            <a:ext cx="5240444" cy="3521388"/>
            <a:chOff x="6254465" y="1390733"/>
            <a:chExt cx="5240444" cy="3521388"/>
          </a:xfrm>
        </p:grpSpPr>
        <p:sp>
          <p:nvSpPr>
            <p:cNvPr id="17" name="矩形 16"/>
            <p:cNvSpPr/>
            <p:nvPr/>
          </p:nvSpPr>
          <p:spPr>
            <a:xfrm>
              <a:off x="6254465" y="1390733"/>
              <a:ext cx="515787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如果突然给我一件困难的工作，而且时间有限，人员不熟：</a:t>
              </a:r>
              <a:endPara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254465" y="2245814"/>
              <a:ext cx="5240444" cy="2666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在有新方案之前，我宁愿先躲进角落，拟定出一个解脱困境的方案。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我比较愿意与那些表现出积极态度的人一道工作。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我会设想通过用人所长的方法来减轻工作负担。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我天生的紧迫感，将有助于我们不会落在计划后面。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我认为我能保持头脑冷静，富有条理地思考问题。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尽管困难重重，我也能保证目标始终如一。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如果集体工作没有进展，我会采取积极措施去加以推动。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我愿意展开广泛的讨论意在激发新思想，推动工作。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/>
          <p:nvPr/>
        </p:nvSpPr>
        <p:spPr bwMode="auto">
          <a:xfrm rot="10301965" flipH="1">
            <a:off x="-116954" y="1627288"/>
            <a:ext cx="5777954" cy="4044460"/>
          </a:xfrm>
          <a:custGeom>
            <a:avLst/>
            <a:gdLst>
              <a:gd name="connsiteX0" fmla="*/ 4641560 w 5777954"/>
              <a:gd name="connsiteY0" fmla="*/ 4044460 h 4044460"/>
              <a:gd name="connsiteX1" fmla="*/ 4673127 w 5777954"/>
              <a:gd name="connsiteY1" fmla="*/ 4036568 h 4044460"/>
              <a:gd name="connsiteX2" fmla="*/ 4696802 w 5777954"/>
              <a:gd name="connsiteY2" fmla="*/ 4012894 h 4044460"/>
              <a:gd name="connsiteX3" fmla="*/ 4854634 w 5777954"/>
              <a:gd name="connsiteY3" fmla="*/ 3791928 h 4044460"/>
              <a:gd name="connsiteX4" fmla="*/ 5012467 w 5777954"/>
              <a:gd name="connsiteY4" fmla="*/ 3578854 h 4044460"/>
              <a:gd name="connsiteX5" fmla="*/ 5170299 w 5777954"/>
              <a:gd name="connsiteY5" fmla="*/ 3365780 h 4044460"/>
              <a:gd name="connsiteX6" fmla="*/ 5241324 w 5777954"/>
              <a:gd name="connsiteY6" fmla="*/ 3247405 h 4044460"/>
              <a:gd name="connsiteX7" fmla="*/ 5312348 w 5777954"/>
              <a:gd name="connsiteY7" fmla="*/ 3140868 h 4044460"/>
              <a:gd name="connsiteX8" fmla="*/ 5399156 w 5777954"/>
              <a:gd name="connsiteY8" fmla="*/ 2975144 h 4044460"/>
              <a:gd name="connsiteX9" fmla="*/ 5478073 w 5777954"/>
              <a:gd name="connsiteY9" fmla="*/ 2801528 h 4044460"/>
              <a:gd name="connsiteX10" fmla="*/ 5549097 w 5777954"/>
              <a:gd name="connsiteY10" fmla="*/ 2627913 h 4044460"/>
              <a:gd name="connsiteX11" fmla="*/ 5604338 w 5777954"/>
              <a:gd name="connsiteY11" fmla="*/ 2454297 h 4044460"/>
              <a:gd name="connsiteX12" fmla="*/ 5651688 w 5777954"/>
              <a:gd name="connsiteY12" fmla="*/ 2272789 h 4044460"/>
              <a:gd name="connsiteX13" fmla="*/ 5691146 w 5777954"/>
              <a:gd name="connsiteY13" fmla="*/ 2091282 h 4044460"/>
              <a:gd name="connsiteX14" fmla="*/ 5722712 w 5777954"/>
              <a:gd name="connsiteY14" fmla="*/ 1901883 h 4044460"/>
              <a:gd name="connsiteX15" fmla="*/ 5746387 w 5777954"/>
              <a:gd name="connsiteY15" fmla="*/ 1720375 h 4044460"/>
              <a:gd name="connsiteX16" fmla="*/ 5770062 w 5777954"/>
              <a:gd name="connsiteY16" fmla="*/ 1530976 h 4044460"/>
              <a:gd name="connsiteX17" fmla="*/ 5777954 w 5777954"/>
              <a:gd name="connsiteY17" fmla="*/ 1341577 h 4044460"/>
              <a:gd name="connsiteX18" fmla="*/ 5777954 w 5777954"/>
              <a:gd name="connsiteY18" fmla="*/ 1152178 h 4044460"/>
              <a:gd name="connsiteX19" fmla="*/ 5777954 w 5777954"/>
              <a:gd name="connsiteY19" fmla="*/ 962779 h 4044460"/>
              <a:gd name="connsiteX20" fmla="*/ 5762171 w 5777954"/>
              <a:gd name="connsiteY20" fmla="*/ 773380 h 4044460"/>
              <a:gd name="connsiteX21" fmla="*/ 5738496 w 5777954"/>
              <a:gd name="connsiteY21" fmla="*/ 583981 h 4044460"/>
              <a:gd name="connsiteX22" fmla="*/ 5706929 w 5777954"/>
              <a:gd name="connsiteY22" fmla="*/ 402473 h 4044460"/>
              <a:gd name="connsiteX23" fmla="*/ 5667472 w 5777954"/>
              <a:gd name="connsiteY23" fmla="*/ 213074 h 4044460"/>
              <a:gd name="connsiteX24" fmla="*/ 5628013 w 5777954"/>
              <a:gd name="connsiteY24" fmla="*/ 71025 h 4044460"/>
              <a:gd name="connsiteX25" fmla="*/ 5604340 w 5777954"/>
              <a:gd name="connsiteY25" fmla="*/ 31567 h 4044460"/>
              <a:gd name="connsiteX26" fmla="*/ 5580663 w 5777954"/>
              <a:gd name="connsiteY26" fmla="*/ 7891 h 4044460"/>
              <a:gd name="connsiteX27" fmla="*/ 5549097 w 5777954"/>
              <a:gd name="connsiteY27" fmla="*/ 0 h 4044460"/>
              <a:gd name="connsiteX28" fmla="*/ 5501747 w 5777954"/>
              <a:gd name="connsiteY28" fmla="*/ 7892 h 4044460"/>
              <a:gd name="connsiteX29" fmla="*/ 5359698 w 5777954"/>
              <a:gd name="connsiteY29" fmla="*/ 39458 h 4044460"/>
              <a:gd name="connsiteX30" fmla="*/ 3402576 w 5777954"/>
              <a:gd name="connsiteY30" fmla="*/ 544522 h 4044460"/>
              <a:gd name="connsiteX31" fmla="*/ 1279729 w 5777954"/>
              <a:gd name="connsiteY31" fmla="*/ 1096936 h 4044460"/>
              <a:gd name="connsiteX32" fmla="*/ 0 w 5777954"/>
              <a:gd name="connsiteY32" fmla="*/ 1421741 h 4044460"/>
              <a:gd name="connsiteX33" fmla="*/ 382640 w 5777954"/>
              <a:gd name="connsiteY33" fmla="*/ 4044460 h 4044460"/>
              <a:gd name="connsiteX34" fmla="*/ 2005758 w 5777954"/>
              <a:gd name="connsiteY34" fmla="*/ 4044460 h 4044460"/>
              <a:gd name="connsiteX35" fmla="*/ 4586319 w 5777954"/>
              <a:gd name="connsiteY35" fmla="*/ 4044460 h 404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77954" h="4044460">
                <a:moveTo>
                  <a:pt x="4641560" y="4044460"/>
                </a:moveTo>
                <a:lnTo>
                  <a:pt x="4673127" y="4036568"/>
                </a:lnTo>
                <a:lnTo>
                  <a:pt x="4696802" y="4012894"/>
                </a:lnTo>
                <a:lnTo>
                  <a:pt x="4854634" y="3791928"/>
                </a:lnTo>
                <a:lnTo>
                  <a:pt x="5012467" y="3578854"/>
                </a:lnTo>
                <a:lnTo>
                  <a:pt x="5170299" y="3365780"/>
                </a:lnTo>
                <a:lnTo>
                  <a:pt x="5241324" y="3247405"/>
                </a:lnTo>
                <a:lnTo>
                  <a:pt x="5312348" y="3140868"/>
                </a:lnTo>
                <a:lnTo>
                  <a:pt x="5399156" y="2975144"/>
                </a:lnTo>
                <a:lnTo>
                  <a:pt x="5478073" y="2801528"/>
                </a:lnTo>
                <a:lnTo>
                  <a:pt x="5549097" y="2627913"/>
                </a:lnTo>
                <a:lnTo>
                  <a:pt x="5604338" y="2454297"/>
                </a:lnTo>
                <a:lnTo>
                  <a:pt x="5651688" y="2272789"/>
                </a:lnTo>
                <a:lnTo>
                  <a:pt x="5691146" y="2091282"/>
                </a:lnTo>
                <a:lnTo>
                  <a:pt x="5722712" y="1901883"/>
                </a:lnTo>
                <a:lnTo>
                  <a:pt x="5746387" y="1720375"/>
                </a:lnTo>
                <a:lnTo>
                  <a:pt x="5770062" y="1530976"/>
                </a:lnTo>
                <a:lnTo>
                  <a:pt x="5777954" y="1341577"/>
                </a:lnTo>
                <a:lnTo>
                  <a:pt x="5777954" y="1152178"/>
                </a:lnTo>
                <a:lnTo>
                  <a:pt x="5777954" y="962779"/>
                </a:lnTo>
                <a:lnTo>
                  <a:pt x="5762171" y="773380"/>
                </a:lnTo>
                <a:lnTo>
                  <a:pt x="5738496" y="583981"/>
                </a:lnTo>
                <a:lnTo>
                  <a:pt x="5706929" y="402473"/>
                </a:lnTo>
                <a:lnTo>
                  <a:pt x="5667472" y="213074"/>
                </a:lnTo>
                <a:lnTo>
                  <a:pt x="5628013" y="71025"/>
                </a:lnTo>
                <a:lnTo>
                  <a:pt x="5604340" y="31567"/>
                </a:lnTo>
                <a:lnTo>
                  <a:pt x="5580663" y="7891"/>
                </a:lnTo>
                <a:lnTo>
                  <a:pt x="5549097" y="0"/>
                </a:lnTo>
                <a:lnTo>
                  <a:pt x="5501747" y="7892"/>
                </a:lnTo>
                <a:lnTo>
                  <a:pt x="5359698" y="39458"/>
                </a:lnTo>
                <a:lnTo>
                  <a:pt x="3402576" y="544522"/>
                </a:lnTo>
                <a:lnTo>
                  <a:pt x="1279729" y="1096936"/>
                </a:lnTo>
                <a:lnTo>
                  <a:pt x="0" y="1421741"/>
                </a:lnTo>
                <a:lnTo>
                  <a:pt x="382640" y="4044460"/>
                </a:lnTo>
                <a:lnTo>
                  <a:pt x="2005758" y="4044460"/>
                </a:lnTo>
                <a:lnTo>
                  <a:pt x="4586319" y="40444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97091" y="2769238"/>
            <a:ext cx="4211181" cy="1319524"/>
            <a:chOff x="905708" y="2909054"/>
            <a:chExt cx="4211181" cy="1319524"/>
          </a:xfrm>
        </p:grpSpPr>
        <p:sp>
          <p:nvSpPr>
            <p:cNvPr id="3" name="矩形 2"/>
            <p:cNvSpPr/>
            <p:nvPr/>
          </p:nvSpPr>
          <p:spPr>
            <a:xfrm>
              <a:off x="1072307" y="2909054"/>
              <a:ext cx="3877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贝尔宾团队角色测试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905708" y="3429000"/>
              <a:ext cx="4211181" cy="799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请为以下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A-F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按照你所认为的重要性编号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1-8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，最重要的分数越高 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0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<p:cNvSpPr/>
          <p:nvPr/>
        </p:nvSpPr>
        <p:spPr bwMode="auto">
          <a:xfrm>
            <a:off x="3827184" y="999066"/>
            <a:ext cx="1081088" cy="1078258"/>
          </a:xfrm>
          <a:custGeom>
            <a:avLst/>
            <a:gdLst>
              <a:gd name="T0" fmla="*/ 1146 w 1146"/>
              <a:gd name="T1" fmla="*/ 603 h 1143"/>
              <a:gd name="T2" fmla="*/ 1134 w 1146"/>
              <a:gd name="T3" fmla="*/ 689 h 1143"/>
              <a:gd name="T4" fmla="*/ 1110 w 1146"/>
              <a:gd name="T5" fmla="*/ 769 h 1143"/>
              <a:gd name="T6" fmla="*/ 1076 w 1146"/>
              <a:gd name="T7" fmla="*/ 845 h 1143"/>
              <a:gd name="T8" fmla="*/ 1030 w 1146"/>
              <a:gd name="T9" fmla="*/ 915 h 1143"/>
              <a:gd name="T10" fmla="*/ 976 w 1146"/>
              <a:gd name="T11" fmla="*/ 977 h 1143"/>
              <a:gd name="T12" fmla="*/ 912 w 1146"/>
              <a:gd name="T13" fmla="*/ 1031 h 1143"/>
              <a:gd name="T14" fmla="*/ 842 w 1146"/>
              <a:gd name="T15" fmla="*/ 1077 h 1143"/>
              <a:gd name="T16" fmla="*/ 766 w 1146"/>
              <a:gd name="T17" fmla="*/ 1111 h 1143"/>
              <a:gd name="T18" fmla="*/ 682 w 1146"/>
              <a:gd name="T19" fmla="*/ 1133 h 1143"/>
              <a:gd name="T20" fmla="*/ 596 w 1146"/>
              <a:gd name="T21" fmla="*/ 1143 h 1143"/>
              <a:gd name="T22" fmla="*/ 536 w 1146"/>
              <a:gd name="T23" fmla="*/ 1143 h 1143"/>
              <a:gd name="T24" fmla="*/ 452 w 1146"/>
              <a:gd name="T25" fmla="*/ 1131 h 1143"/>
              <a:gd name="T26" fmla="*/ 372 w 1146"/>
              <a:gd name="T27" fmla="*/ 1107 h 1143"/>
              <a:gd name="T28" fmla="*/ 298 w 1146"/>
              <a:gd name="T29" fmla="*/ 1073 h 1143"/>
              <a:gd name="T30" fmla="*/ 228 w 1146"/>
              <a:gd name="T31" fmla="*/ 1027 h 1143"/>
              <a:gd name="T32" fmla="*/ 168 w 1146"/>
              <a:gd name="T33" fmla="*/ 973 h 1143"/>
              <a:gd name="T34" fmla="*/ 114 w 1146"/>
              <a:gd name="T35" fmla="*/ 911 h 1143"/>
              <a:gd name="T36" fmla="*/ 70 w 1146"/>
              <a:gd name="T37" fmla="*/ 843 h 1143"/>
              <a:gd name="T38" fmla="*/ 36 w 1146"/>
              <a:gd name="T39" fmla="*/ 767 h 1143"/>
              <a:gd name="T40" fmla="*/ 12 w 1146"/>
              <a:gd name="T41" fmla="*/ 685 h 1143"/>
              <a:gd name="T42" fmla="*/ 2 w 1146"/>
              <a:gd name="T43" fmla="*/ 601 h 1143"/>
              <a:gd name="T44" fmla="*/ 2 w 1146"/>
              <a:gd name="T45" fmla="*/ 541 h 1143"/>
              <a:gd name="T46" fmla="*/ 12 w 1146"/>
              <a:gd name="T47" fmla="*/ 457 h 1143"/>
              <a:gd name="T48" fmla="*/ 36 w 1146"/>
              <a:gd name="T49" fmla="*/ 375 h 1143"/>
              <a:gd name="T50" fmla="*/ 70 w 1146"/>
              <a:gd name="T51" fmla="*/ 300 h 1143"/>
              <a:gd name="T52" fmla="*/ 114 w 1146"/>
              <a:gd name="T53" fmla="*/ 230 h 1143"/>
              <a:gd name="T54" fmla="*/ 168 w 1146"/>
              <a:gd name="T55" fmla="*/ 168 h 1143"/>
              <a:gd name="T56" fmla="*/ 230 w 1146"/>
              <a:gd name="T57" fmla="*/ 114 h 1143"/>
              <a:gd name="T58" fmla="*/ 298 w 1146"/>
              <a:gd name="T59" fmla="*/ 70 h 1143"/>
              <a:gd name="T60" fmla="*/ 374 w 1146"/>
              <a:gd name="T61" fmla="*/ 34 h 1143"/>
              <a:gd name="T62" fmla="*/ 456 w 1146"/>
              <a:gd name="T63" fmla="*/ 12 h 1143"/>
              <a:gd name="T64" fmla="*/ 542 w 1146"/>
              <a:gd name="T65" fmla="*/ 0 h 1143"/>
              <a:gd name="T66" fmla="*/ 602 w 1146"/>
              <a:gd name="T67" fmla="*/ 0 h 1143"/>
              <a:gd name="T68" fmla="*/ 688 w 1146"/>
              <a:gd name="T69" fmla="*/ 10 h 1143"/>
              <a:gd name="T70" fmla="*/ 770 w 1146"/>
              <a:gd name="T71" fmla="*/ 34 h 1143"/>
              <a:gd name="T72" fmla="*/ 846 w 1146"/>
              <a:gd name="T73" fmla="*/ 68 h 1143"/>
              <a:gd name="T74" fmla="*/ 916 w 1146"/>
              <a:gd name="T75" fmla="*/ 112 h 1143"/>
              <a:gd name="T76" fmla="*/ 978 w 1146"/>
              <a:gd name="T77" fmla="*/ 166 h 1143"/>
              <a:gd name="T78" fmla="*/ 1032 w 1146"/>
              <a:gd name="T79" fmla="*/ 230 h 1143"/>
              <a:gd name="T80" fmla="*/ 1078 w 1146"/>
              <a:gd name="T81" fmla="*/ 300 h 1143"/>
              <a:gd name="T82" fmla="*/ 1112 w 1146"/>
              <a:gd name="T83" fmla="*/ 375 h 1143"/>
              <a:gd name="T84" fmla="*/ 1134 w 1146"/>
              <a:gd name="T85" fmla="*/ 457 h 1143"/>
              <a:gd name="T86" fmla="*/ 1146 w 1146"/>
              <a:gd name="T87" fmla="*/ 543 h 1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6" h="1143">
                <a:moveTo>
                  <a:pt x="1146" y="573"/>
                </a:moveTo>
                <a:lnTo>
                  <a:pt x="1146" y="573"/>
                </a:lnTo>
                <a:lnTo>
                  <a:pt x="1146" y="603"/>
                </a:lnTo>
                <a:lnTo>
                  <a:pt x="1142" y="631"/>
                </a:lnTo>
                <a:lnTo>
                  <a:pt x="1140" y="661"/>
                </a:lnTo>
                <a:lnTo>
                  <a:pt x="1134" y="689"/>
                </a:lnTo>
                <a:lnTo>
                  <a:pt x="1128" y="715"/>
                </a:lnTo>
                <a:lnTo>
                  <a:pt x="1120" y="743"/>
                </a:lnTo>
                <a:lnTo>
                  <a:pt x="1110" y="769"/>
                </a:lnTo>
                <a:lnTo>
                  <a:pt x="1100" y="795"/>
                </a:lnTo>
                <a:lnTo>
                  <a:pt x="1088" y="821"/>
                </a:lnTo>
                <a:lnTo>
                  <a:pt x="1076" y="845"/>
                </a:lnTo>
                <a:lnTo>
                  <a:pt x="1062" y="869"/>
                </a:lnTo>
                <a:lnTo>
                  <a:pt x="1046" y="893"/>
                </a:lnTo>
                <a:lnTo>
                  <a:pt x="1030" y="915"/>
                </a:lnTo>
                <a:lnTo>
                  <a:pt x="1014" y="937"/>
                </a:lnTo>
                <a:lnTo>
                  <a:pt x="996" y="957"/>
                </a:lnTo>
                <a:lnTo>
                  <a:pt x="976" y="977"/>
                </a:lnTo>
                <a:lnTo>
                  <a:pt x="956" y="997"/>
                </a:lnTo>
                <a:lnTo>
                  <a:pt x="934" y="1015"/>
                </a:lnTo>
                <a:lnTo>
                  <a:pt x="912" y="1031"/>
                </a:lnTo>
                <a:lnTo>
                  <a:pt x="890" y="1047"/>
                </a:lnTo>
                <a:lnTo>
                  <a:pt x="866" y="1063"/>
                </a:lnTo>
                <a:lnTo>
                  <a:pt x="842" y="1077"/>
                </a:lnTo>
                <a:lnTo>
                  <a:pt x="818" y="1089"/>
                </a:lnTo>
                <a:lnTo>
                  <a:pt x="792" y="1101"/>
                </a:lnTo>
                <a:lnTo>
                  <a:pt x="766" y="1111"/>
                </a:lnTo>
                <a:lnTo>
                  <a:pt x="738" y="1119"/>
                </a:lnTo>
                <a:lnTo>
                  <a:pt x="710" y="1127"/>
                </a:lnTo>
                <a:lnTo>
                  <a:pt x="682" y="1133"/>
                </a:lnTo>
                <a:lnTo>
                  <a:pt x="654" y="1137"/>
                </a:lnTo>
                <a:lnTo>
                  <a:pt x="626" y="1141"/>
                </a:lnTo>
                <a:lnTo>
                  <a:pt x="596" y="1143"/>
                </a:lnTo>
                <a:lnTo>
                  <a:pt x="566" y="1143"/>
                </a:lnTo>
                <a:lnTo>
                  <a:pt x="566" y="1143"/>
                </a:lnTo>
                <a:lnTo>
                  <a:pt x="536" y="1143"/>
                </a:lnTo>
                <a:lnTo>
                  <a:pt x="508" y="1141"/>
                </a:lnTo>
                <a:lnTo>
                  <a:pt x="480" y="1137"/>
                </a:lnTo>
                <a:lnTo>
                  <a:pt x="452" y="1131"/>
                </a:lnTo>
                <a:lnTo>
                  <a:pt x="426" y="1125"/>
                </a:lnTo>
                <a:lnTo>
                  <a:pt x="398" y="1117"/>
                </a:lnTo>
                <a:lnTo>
                  <a:pt x="372" y="1107"/>
                </a:lnTo>
                <a:lnTo>
                  <a:pt x="346" y="1097"/>
                </a:lnTo>
                <a:lnTo>
                  <a:pt x="322" y="1085"/>
                </a:lnTo>
                <a:lnTo>
                  <a:pt x="298" y="1073"/>
                </a:lnTo>
                <a:lnTo>
                  <a:pt x="274" y="1059"/>
                </a:lnTo>
                <a:lnTo>
                  <a:pt x="250" y="1043"/>
                </a:lnTo>
                <a:lnTo>
                  <a:pt x="228" y="1027"/>
                </a:lnTo>
                <a:lnTo>
                  <a:pt x="208" y="1011"/>
                </a:lnTo>
                <a:lnTo>
                  <a:pt x="186" y="993"/>
                </a:lnTo>
                <a:lnTo>
                  <a:pt x="168" y="973"/>
                </a:lnTo>
                <a:lnTo>
                  <a:pt x="148" y="953"/>
                </a:lnTo>
                <a:lnTo>
                  <a:pt x="130" y="933"/>
                </a:lnTo>
                <a:lnTo>
                  <a:pt x="114" y="911"/>
                </a:lnTo>
                <a:lnTo>
                  <a:pt x="98" y="889"/>
                </a:lnTo>
                <a:lnTo>
                  <a:pt x="84" y="865"/>
                </a:lnTo>
                <a:lnTo>
                  <a:pt x="70" y="843"/>
                </a:lnTo>
                <a:lnTo>
                  <a:pt x="56" y="817"/>
                </a:lnTo>
                <a:lnTo>
                  <a:pt x="46" y="793"/>
                </a:lnTo>
                <a:lnTo>
                  <a:pt x="36" y="767"/>
                </a:lnTo>
                <a:lnTo>
                  <a:pt x="26" y="739"/>
                </a:lnTo>
                <a:lnTo>
                  <a:pt x="18" y="713"/>
                </a:lnTo>
                <a:lnTo>
                  <a:pt x="12" y="685"/>
                </a:lnTo>
                <a:lnTo>
                  <a:pt x="8" y="657"/>
                </a:lnTo>
                <a:lnTo>
                  <a:pt x="4" y="629"/>
                </a:lnTo>
                <a:lnTo>
                  <a:pt x="2" y="601"/>
                </a:lnTo>
                <a:lnTo>
                  <a:pt x="0" y="571"/>
                </a:lnTo>
                <a:lnTo>
                  <a:pt x="0" y="571"/>
                </a:lnTo>
                <a:lnTo>
                  <a:pt x="2" y="541"/>
                </a:lnTo>
                <a:lnTo>
                  <a:pt x="4" y="513"/>
                </a:lnTo>
                <a:lnTo>
                  <a:pt x="8" y="485"/>
                </a:lnTo>
                <a:lnTo>
                  <a:pt x="12" y="457"/>
                </a:lnTo>
                <a:lnTo>
                  <a:pt x="18" y="429"/>
                </a:lnTo>
                <a:lnTo>
                  <a:pt x="26" y="401"/>
                </a:lnTo>
                <a:lnTo>
                  <a:pt x="36" y="375"/>
                </a:lnTo>
                <a:lnTo>
                  <a:pt x="46" y="350"/>
                </a:lnTo>
                <a:lnTo>
                  <a:pt x="56" y="324"/>
                </a:lnTo>
                <a:lnTo>
                  <a:pt x="70" y="300"/>
                </a:lnTo>
                <a:lnTo>
                  <a:pt x="82" y="276"/>
                </a:lnTo>
                <a:lnTo>
                  <a:pt x="98" y="252"/>
                </a:lnTo>
                <a:lnTo>
                  <a:pt x="114" y="230"/>
                </a:lnTo>
                <a:lnTo>
                  <a:pt x="130" y="208"/>
                </a:lnTo>
                <a:lnTo>
                  <a:pt x="148" y="188"/>
                </a:lnTo>
                <a:lnTo>
                  <a:pt x="168" y="168"/>
                </a:lnTo>
                <a:lnTo>
                  <a:pt x="186" y="150"/>
                </a:lnTo>
                <a:lnTo>
                  <a:pt x="208" y="130"/>
                </a:lnTo>
                <a:lnTo>
                  <a:pt x="230" y="114"/>
                </a:lnTo>
                <a:lnTo>
                  <a:pt x="252" y="98"/>
                </a:lnTo>
                <a:lnTo>
                  <a:pt x="274" y="82"/>
                </a:lnTo>
                <a:lnTo>
                  <a:pt x="298" y="70"/>
                </a:lnTo>
                <a:lnTo>
                  <a:pt x="324" y="56"/>
                </a:lnTo>
                <a:lnTo>
                  <a:pt x="348" y="44"/>
                </a:lnTo>
                <a:lnTo>
                  <a:pt x="374" y="34"/>
                </a:lnTo>
                <a:lnTo>
                  <a:pt x="402" y="26"/>
                </a:lnTo>
                <a:lnTo>
                  <a:pt x="428" y="18"/>
                </a:lnTo>
                <a:lnTo>
                  <a:pt x="456" y="12"/>
                </a:lnTo>
                <a:lnTo>
                  <a:pt x="484" y="6"/>
                </a:lnTo>
                <a:lnTo>
                  <a:pt x="514" y="2"/>
                </a:lnTo>
                <a:lnTo>
                  <a:pt x="542" y="0"/>
                </a:lnTo>
                <a:lnTo>
                  <a:pt x="572" y="0"/>
                </a:lnTo>
                <a:lnTo>
                  <a:pt x="572" y="0"/>
                </a:lnTo>
                <a:lnTo>
                  <a:pt x="602" y="0"/>
                </a:lnTo>
                <a:lnTo>
                  <a:pt x="630" y="2"/>
                </a:lnTo>
                <a:lnTo>
                  <a:pt x="660" y="6"/>
                </a:lnTo>
                <a:lnTo>
                  <a:pt x="688" y="10"/>
                </a:lnTo>
                <a:lnTo>
                  <a:pt x="716" y="16"/>
                </a:lnTo>
                <a:lnTo>
                  <a:pt x="744" y="24"/>
                </a:lnTo>
                <a:lnTo>
                  <a:pt x="770" y="34"/>
                </a:lnTo>
                <a:lnTo>
                  <a:pt x="796" y="44"/>
                </a:lnTo>
                <a:lnTo>
                  <a:pt x="822" y="56"/>
                </a:lnTo>
                <a:lnTo>
                  <a:pt x="846" y="68"/>
                </a:lnTo>
                <a:lnTo>
                  <a:pt x="870" y="82"/>
                </a:lnTo>
                <a:lnTo>
                  <a:pt x="894" y="96"/>
                </a:lnTo>
                <a:lnTo>
                  <a:pt x="916" y="112"/>
                </a:lnTo>
                <a:lnTo>
                  <a:pt x="938" y="130"/>
                </a:lnTo>
                <a:lnTo>
                  <a:pt x="958" y="148"/>
                </a:lnTo>
                <a:lnTo>
                  <a:pt x="978" y="166"/>
                </a:lnTo>
                <a:lnTo>
                  <a:pt x="998" y="186"/>
                </a:lnTo>
                <a:lnTo>
                  <a:pt x="1016" y="208"/>
                </a:lnTo>
                <a:lnTo>
                  <a:pt x="1032" y="230"/>
                </a:lnTo>
                <a:lnTo>
                  <a:pt x="1048" y="252"/>
                </a:lnTo>
                <a:lnTo>
                  <a:pt x="1064" y="276"/>
                </a:lnTo>
                <a:lnTo>
                  <a:pt x="1078" y="300"/>
                </a:lnTo>
                <a:lnTo>
                  <a:pt x="1090" y="324"/>
                </a:lnTo>
                <a:lnTo>
                  <a:pt x="1102" y="350"/>
                </a:lnTo>
                <a:lnTo>
                  <a:pt x="1112" y="375"/>
                </a:lnTo>
                <a:lnTo>
                  <a:pt x="1120" y="401"/>
                </a:lnTo>
                <a:lnTo>
                  <a:pt x="1128" y="429"/>
                </a:lnTo>
                <a:lnTo>
                  <a:pt x="1134" y="457"/>
                </a:lnTo>
                <a:lnTo>
                  <a:pt x="1140" y="485"/>
                </a:lnTo>
                <a:lnTo>
                  <a:pt x="1144" y="515"/>
                </a:lnTo>
                <a:lnTo>
                  <a:pt x="1146" y="543"/>
                </a:lnTo>
                <a:lnTo>
                  <a:pt x="1146" y="573"/>
                </a:lnTo>
                <a:lnTo>
                  <a:pt x="1146" y="573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70211" y="1245808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七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254465" y="1656958"/>
            <a:ext cx="5240444" cy="3521388"/>
            <a:chOff x="6254465" y="1390733"/>
            <a:chExt cx="5240444" cy="3521388"/>
          </a:xfrm>
        </p:grpSpPr>
        <p:sp>
          <p:nvSpPr>
            <p:cNvPr id="17" name="矩形 16"/>
            <p:cNvSpPr/>
            <p:nvPr/>
          </p:nvSpPr>
          <p:spPr>
            <a:xfrm>
              <a:off x="6254465" y="1390733"/>
              <a:ext cx="515787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对于那些在团队工作中或与周围人共事时所遇到的问题：</a:t>
              </a:r>
              <a:endPara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254465" y="2245814"/>
              <a:ext cx="5240444" cy="2666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我很容易对那些阻碍前进的人表现出不耐烦。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别人可能批评我太重分析而缺少直觉。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我有做好工作的愿望，能确保工作的持续进展。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我常常容易产生厌烦感，需要一、二个有激情的人使我振作起来。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如果目标不明确， 让我起步是很困难的。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对于我遇到的复杂问题，我有时不善于加以解释和澄清。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对于那些我不能做的事，我有意识地求助于他人。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2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当我与真正的对立面发生冲突时，我没有把握使对方理解我的观点。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/>
          <p:cNvSpPr txBox="1"/>
          <p:nvPr/>
        </p:nvSpPr>
        <p:spPr>
          <a:xfrm>
            <a:off x="4480559" y="2940730"/>
            <a:ext cx="323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>
              <a:defRPr/>
            </a:pPr>
            <a:r>
              <a:rPr lang="zh-CN" altLang="en-US" sz="4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团队如何分工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37969" y="3685559"/>
            <a:ext cx="23160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HOW THE TEAM WORKS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Freeform 5"/>
          <p:cNvSpPr/>
          <p:nvPr/>
        </p:nvSpPr>
        <p:spPr bwMode="auto">
          <a:xfrm>
            <a:off x="5694951" y="1949611"/>
            <a:ext cx="802097" cy="802097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 flipH="1">
            <a:off x="5748876" y="2075426"/>
            <a:ext cx="694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03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图形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78"/>
          <a:stretch>
            <a:fillRect/>
          </a:stretch>
        </p:blipFill>
        <p:spPr>
          <a:xfrm>
            <a:off x="1" y="1"/>
            <a:ext cx="2754774" cy="1583554"/>
          </a:xfrm>
          <a:prstGeom prst="rect">
            <a:avLst/>
          </a:prstGeom>
        </p:spPr>
      </p:pic>
      <p:pic>
        <p:nvPicPr>
          <p:cNvPr id="3" name="图形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07" b="45778"/>
          <a:stretch>
            <a:fillRect/>
          </a:stretch>
        </p:blipFill>
        <p:spPr>
          <a:xfrm flipH="1">
            <a:off x="8648217" y="0"/>
            <a:ext cx="3543782" cy="71439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" name="组合 14"/>
          <p:cNvGrpSpPr/>
          <p:nvPr/>
        </p:nvGrpSpPr>
        <p:grpSpPr>
          <a:xfrm>
            <a:off x="4734347" y="2737416"/>
            <a:ext cx="1380944" cy="1377329"/>
            <a:chOff x="5373396" y="2708288"/>
            <a:chExt cx="1380944" cy="1377329"/>
          </a:xfrm>
        </p:grpSpPr>
        <p:sp>
          <p:nvSpPr>
            <p:cNvPr id="24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>
              <p:custDataLst>
                <p:tags r:id="rId1"/>
              </p:custDataLst>
            </p:nvPr>
          </p:nvSpPr>
          <p:spPr bwMode="auto">
            <a:xfrm>
              <a:off x="5373396" y="2708288"/>
              <a:ext cx="1380944" cy="1377329"/>
            </a:xfrm>
            <a:custGeom>
              <a:avLst/>
              <a:gdLst>
                <a:gd name="T0" fmla="*/ 1146 w 1146"/>
                <a:gd name="T1" fmla="*/ 603 h 1143"/>
                <a:gd name="T2" fmla="*/ 1134 w 1146"/>
                <a:gd name="T3" fmla="*/ 689 h 1143"/>
                <a:gd name="T4" fmla="*/ 1110 w 1146"/>
                <a:gd name="T5" fmla="*/ 769 h 1143"/>
                <a:gd name="T6" fmla="*/ 1076 w 1146"/>
                <a:gd name="T7" fmla="*/ 845 h 1143"/>
                <a:gd name="T8" fmla="*/ 1030 w 1146"/>
                <a:gd name="T9" fmla="*/ 915 h 1143"/>
                <a:gd name="T10" fmla="*/ 976 w 1146"/>
                <a:gd name="T11" fmla="*/ 977 h 1143"/>
                <a:gd name="T12" fmla="*/ 912 w 1146"/>
                <a:gd name="T13" fmla="*/ 1031 h 1143"/>
                <a:gd name="T14" fmla="*/ 842 w 1146"/>
                <a:gd name="T15" fmla="*/ 1077 h 1143"/>
                <a:gd name="T16" fmla="*/ 766 w 1146"/>
                <a:gd name="T17" fmla="*/ 1111 h 1143"/>
                <a:gd name="T18" fmla="*/ 682 w 1146"/>
                <a:gd name="T19" fmla="*/ 1133 h 1143"/>
                <a:gd name="T20" fmla="*/ 596 w 1146"/>
                <a:gd name="T21" fmla="*/ 1143 h 1143"/>
                <a:gd name="T22" fmla="*/ 536 w 1146"/>
                <a:gd name="T23" fmla="*/ 1143 h 1143"/>
                <a:gd name="T24" fmla="*/ 452 w 1146"/>
                <a:gd name="T25" fmla="*/ 1131 h 1143"/>
                <a:gd name="T26" fmla="*/ 372 w 1146"/>
                <a:gd name="T27" fmla="*/ 1107 h 1143"/>
                <a:gd name="T28" fmla="*/ 298 w 1146"/>
                <a:gd name="T29" fmla="*/ 1073 h 1143"/>
                <a:gd name="T30" fmla="*/ 228 w 1146"/>
                <a:gd name="T31" fmla="*/ 1027 h 1143"/>
                <a:gd name="T32" fmla="*/ 168 w 1146"/>
                <a:gd name="T33" fmla="*/ 973 h 1143"/>
                <a:gd name="T34" fmla="*/ 114 w 1146"/>
                <a:gd name="T35" fmla="*/ 911 h 1143"/>
                <a:gd name="T36" fmla="*/ 70 w 1146"/>
                <a:gd name="T37" fmla="*/ 843 h 1143"/>
                <a:gd name="T38" fmla="*/ 36 w 1146"/>
                <a:gd name="T39" fmla="*/ 767 h 1143"/>
                <a:gd name="T40" fmla="*/ 12 w 1146"/>
                <a:gd name="T41" fmla="*/ 685 h 1143"/>
                <a:gd name="T42" fmla="*/ 2 w 1146"/>
                <a:gd name="T43" fmla="*/ 601 h 1143"/>
                <a:gd name="T44" fmla="*/ 2 w 1146"/>
                <a:gd name="T45" fmla="*/ 541 h 1143"/>
                <a:gd name="T46" fmla="*/ 12 w 1146"/>
                <a:gd name="T47" fmla="*/ 457 h 1143"/>
                <a:gd name="T48" fmla="*/ 36 w 1146"/>
                <a:gd name="T49" fmla="*/ 375 h 1143"/>
                <a:gd name="T50" fmla="*/ 70 w 1146"/>
                <a:gd name="T51" fmla="*/ 300 h 1143"/>
                <a:gd name="T52" fmla="*/ 114 w 1146"/>
                <a:gd name="T53" fmla="*/ 230 h 1143"/>
                <a:gd name="T54" fmla="*/ 168 w 1146"/>
                <a:gd name="T55" fmla="*/ 168 h 1143"/>
                <a:gd name="T56" fmla="*/ 230 w 1146"/>
                <a:gd name="T57" fmla="*/ 114 h 1143"/>
                <a:gd name="T58" fmla="*/ 298 w 1146"/>
                <a:gd name="T59" fmla="*/ 70 h 1143"/>
                <a:gd name="T60" fmla="*/ 374 w 1146"/>
                <a:gd name="T61" fmla="*/ 34 h 1143"/>
                <a:gd name="T62" fmla="*/ 456 w 1146"/>
                <a:gd name="T63" fmla="*/ 12 h 1143"/>
                <a:gd name="T64" fmla="*/ 542 w 1146"/>
                <a:gd name="T65" fmla="*/ 0 h 1143"/>
                <a:gd name="T66" fmla="*/ 602 w 1146"/>
                <a:gd name="T67" fmla="*/ 0 h 1143"/>
                <a:gd name="T68" fmla="*/ 688 w 1146"/>
                <a:gd name="T69" fmla="*/ 10 h 1143"/>
                <a:gd name="T70" fmla="*/ 770 w 1146"/>
                <a:gd name="T71" fmla="*/ 34 h 1143"/>
                <a:gd name="T72" fmla="*/ 846 w 1146"/>
                <a:gd name="T73" fmla="*/ 68 h 1143"/>
                <a:gd name="T74" fmla="*/ 916 w 1146"/>
                <a:gd name="T75" fmla="*/ 112 h 1143"/>
                <a:gd name="T76" fmla="*/ 978 w 1146"/>
                <a:gd name="T77" fmla="*/ 166 h 1143"/>
                <a:gd name="T78" fmla="*/ 1032 w 1146"/>
                <a:gd name="T79" fmla="*/ 230 h 1143"/>
                <a:gd name="T80" fmla="*/ 1078 w 1146"/>
                <a:gd name="T81" fmla="*/ 300 h 1143"/>
                <a:gd name="T82" fmla="*/ 1112 w 1146"/>
                <a:gd name="T83" fmla="*/ 375 h 1143"/>
                <a:gd name="T84" fmla="*/ 1134 w 1146"/>
                <a:gd name="T85" fmla="*/ 457 h 1143"/>
                <a:gd name="T86" fmla="*/ 1146 w 1146"/>
                <a:gd name="T87" fmla="*/ 5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6" h="1143">
                  <a:moveTo>
                    <a:pt x="1146" y="573"/>
                  </a:moveTo>
                  <a:lnTo>
                    <a:pt x="1146" y="573"/>
                  </a:lnTo>
                  <a:lnTo>
                    <a:pt x="1146" y="603"/>
                  </a:lnTo>
                  <a:lnTo>
                    <a:pt x="1142" y="631"/>
                  </a:lnTo>
                  <a:lnTo>
                    <a:pt x="1140" y="661"/>
                  </a:lnTo>
                  <a:lnTo>
                    <a:pt x="1134" y="689"/>
                  </a:lnTo>
                  <a:lnTo>
                    <a:pt x="1128" y="715"/>
                  </a:lnTo>
                  <a:lnTo>
                    <a:pt x="1120" y="743"/>
                  </a:lnTo>
                  <a:lnTo>
                    <a:pt x="1110" y="769"/>
                  </a:lnTo>
                  <a:lnTo>
                    <a:pt x="1100" y="795"/>
                  </a:lnTo>
                  <a:lnTo>
                    <a:pt x="1088" y="821"/>
                  </a:lnTo>
                  <a:lnTo>
                    <a:pt x="1076" y="845"/>
                  </a:lnTo>
                  <a:lnTo>
                    <a:pt x="1062" y="869"/>
                  </a:lnTo>
                  <a:lnTo>
                    <a:pt x="1046" y="893"/>
                  </a:lnTo>
                  <a:lnTo>
                    <a:pt x="1030" y="915"/>
                  </a:lnTo>
                  <a:lnTo>
                    <a:pt x="1014" y="937"/>
                  </a:lnTo>
                  <a:lnTo>
                    <a:pt x="996" y="957"/>
                  </a:lnTo>
                  <a:lnTo>
                    <a:pt x="976" y="977"/>
                  </a:lnTo>
                  <a:lnTo>
                    <a:pt x="956" y="997"/>
                  </a:lnTo>
                  <a:lnTo>
                    <a:pt x="934" y="1015"/>
                  </a:lnTo>
                  <a:lnTo>
                    <a:pt x="912" y="1031"/>
                  </a:lnTo>
                  <a:lnTo>
                    <a:pt x="890" y="1047"/>
                  </a:lnTo>
                  <a:lnTo>
                    <a:pt x="866" y="1063"/>
                  </a:lnTo>
                  <a:lnTo>
                    <a:pt x="842" y="1077"/>
                  </a:lnTo>
                  <a:lnTo>
                    <a:pt x="818" y="1089"/>
                  </a:lnTo>
                  <a:lnTo>
                    <a:pt x="792" y="1101"/>
                  </a:lnTo>
                  <a:lnTo>
                    <a:pt x="766" y="1111"/>
                  </a:lnTo>
                  <a:lnTo>
                    <a:pt x="738" y="1119"/>
                  </a:lnTo>
                  <a:lnTo>
                    <a:pt x="710" y="1127"/>
                  </a:lnTo>
                  <a:lnTo>
                    <a:pt x="682" y="1133"/>
                  </a:lnTo>
                  <a:lnTo>
                    <a:pt x="654" y="1137"/>
                  </a:lnTo>
                  <a:lnTo>
                    <a:pt x="626" y="1141"/>
                  </a:lnTo>
                  <a:lnTo>
                    <a:pt x="596" y="1143"/>
                  </a:lnTo>
                  <a:lnTo>
                    <a:pt x="566" y="1143"/>
                  </a:lnTo>
                  <a:lnTo>
                    <a:pt x="566" y="1143"/>
                  </a:lnTo>
                  <a:lnTo>
                    <a:pt x="536" y="1143"/>
                  </a:lnTo>
                  <a:lnTo>
                    <a:pt x="508" y="1141"/>
                  </a:lnTo>
                  <a:lnTo>
                    <a:pt x="480" y="1137"/>
                  </a:lnTo>
                  <a:lnTo>
                    <a:pt x="452" y="1131"/>
                  </a:lnTo>
                  <a:lnTo>
                    <a:pt x="426" y="1125"/>
                  </a:lnTo>
                  <a:lnTo>
                    <a:pt x="398" y="1117"/>
                  </a:lnTo>
                  <a:lnTo>
                    <a:pt x="372" y="1107"/>
                  </a:lnTo>
                  <a:lnTo>
                    <a:pt x="346" y="1097"/>
                  </a:lnTo>
                  <a:lnTo>
                    <a:pt x="322" y="1085"/>
                  </a:lnTo>
                  <a:lnTo>
                    <a:pt x="298" y="1073"/>
                  </a:lnTo>
                  <a:lnTo>
                    <a:pt x="274" y="1059"/>
                  </a:lnTo>
                  <a:lnTo>
                    <a:pt x="250" y="1043"/>
                  </a:lnTo>
                  <a:lnTo>
                    <a:pt x="228" y="1027"/>
                  </a:lnTo>
                  <a:lnTo>
                    <a:pt x="208" y="1011"/>
                  </a:lnTo>
                  <a:lnTo>
                    <a:pt x="186" y="993"/>
                  </a:lnTo>
                  <a:lnTo>
                    <a:pt x="168" y="973"/>
                  </a:lnTo>
                  <a:lnTo>
                    <a:pt x="148" y="953"/>
                  </a:lnTo>
                  <a:lnTo>
                    <a:pt x="130" y="933"/>
                  </a:lnTo>
                  <a:lnTo>
                    <a:pt x="114" y="911"/>
                  </a:lnTo>
                  <a:lnTo>
                    <a:pt x="98" y="889"/>
                  </a:lnTo>
                  <a:lnTo>
                    <a:pt x="84" y="865"/>
                  </a:lnTo>
                  <a:lnTo>
                    <a:pt x="70" y="843"/>
                  </a:lnTo>
                  <a:lnTo>
                    <a:pt x="56" y="817"/>
                  </a:lnTo>
                  <a:lnTo>
                    <a:pt x="46" y="793"/>
                  </a:lnTo>
                  <a:lnTo>
                    <a:pt x="36" y="767"/>
                  </a:lnTo>
                  <a:lnTo>
                    <a:pt x="26" y="739"/>
                  </a:lnTo>
                  <a:lnTo>
                    <a:pt x="18" y="713"/>
                  </a:lnTo>
                  <a:lnTo>
                    <a:pt x="12" y="685"/>
                  </a:lnTo>
                  <a:lnTo>
                    <a:pt x="8" y="657"/>
                  </a:lnTo>
                  <a:lnTo>
                    <a:pt x="4" y="629"/>
                  </a:lnTo>
                  <a:lnTo>
                    <a:pt x="2" y="601"/>
                  </a:lnTo>
                  <a:lnTo>
                    <a:pt x="0" y="571"/>
                  </a:lnTo>
                  <a:lnTo>
                    <a:pt x="0" y="571"/>
                  </a:lnTo>
                  <a:lnTo>
                    <a:pt x="2" y="541"/>
                  </a:lnTo>
                  <a:lnTo>
                    <a:pt x="4" y="513"/>
                  </a:lnTo>
                  <a:lnTo>
                    <a:pt x="8" y="485"/>
                  </a:lnTo>
                  <a:lnTo>
                    <a:pt x="12" y="457"/>
                  </a:lnTo>
                  <a:lnTo>
                    <a:pt x="18" y="429"/>
                  </a:lnTo>
                  <a:lnTo>
                    <a:pt x="26" y="401"/>
                  </a:lnTo>
                  <a:lnTo>
                    <a:pt x="36" y="375"/>
                  </a:lnTo>
                  <a:lnTo>
                    <a:pt x="46" y="350"/>
                  </a:lnTo>
                  <a:lnTo>
                    <a:pt x="56" y="324"/>
                  </a:lnTo>
                  <a:lnTo>
                    <a:pt x="70" y="300"/>
                  </a:lnTo>
                  <a:lnTo>
                    <a:pt x="82" y="276"/>
                  </a:lnTo>
                  <a:lnTo>
                    <a:pt x="98" y="252"/>
                  </a:lnTo>
                  <a:lnTo>
                    <a:pt x="114" y="230"/>
                  </a:lnTo>
                  <a:lnTo>
                    <a:pt x="130" y="208"/>
                  </a:lnTo>
                  <a:lnTo>
                    <a:pt x="148" y="188"/>
                  </a:lnTo>
                  <a:lnTo>
                    <a:pt x="168" y="168"/>
                  </a:lnTo>
                  <a:lnTo>
                    <a:pt x="186" y="150"/>
                  </a:lnTo>
                  <a:lnTo>
                    <a:pt x="208" y="130"/>
                  </a:lnTo>
                  <a:lnTo>
                    <a:pt x="230" y="114"/>
                  </a:lnTo>
                  <a:lnTo>
                    <a:pt x="252" y="98"/>
                  </a:lnTo>
                  <a:lnTo>
                    <a:pt x="274" y="82"/>
                  </a:lnTo>
                  <a:lnTo>
                    <a:pt x="298" y="70"/>
                  </a:lnTo>
                  <a:lnTo>
                    <a:pt x="324" y="56"/>
                  </a:lnTo>
                  <a:lnTo>
                    <a:pt x="348" y="44"/>
                  </a:lnTo>
                  <a:lnTo>
                    <a:pt x="374" y="34"/>
                  </a:lnTo>
                  <a:lnTo>
                    <a:pt x="402" y="26"/>
                  </a:lnTo>
                  <a:lnTo>
                    <a:pt x="428" y="18"/>
                  </a:lnTo>
                  <a:lnTo>
                    <a:pt x="456" y="12"/>
                  </a:lnTo>
                  <a:lnTo>
                    <a:pt x="484" y="6"/>
                  </a:lnTo>
                  <a:lnTo>
                    <a:pt x="514" y="2"/>
                  </a:lnTo>
                  <a:lnTo>
                    <a:pt x="542" y="0"/>
                  </a:lnTo>
                  <a:lnTo>
                    <a:pt x="572" y="0"/>
                  </a:lnTo>
                  <a:lnTo>
                    <a:pt x="572" y="0"/>
                  </a:lnTo>
                  <a:lnTo>
                    <a:pt x="602" y="0"/>
                  </a:lnTo>
                  <a:lnTo>
                    <a:pt x="630" y="2"/>
                  </a:lnTo>
                  <a:lnTo>
                    <a:pt x="660" y="6"/>
                  </a:lnTo>
                  <a:lnTo>
                    <a:pt x="688" y="10"/>
                  </a:lnTo>
                  <a:lnTo>
                    <a:pt x="716" y="16"/>
                  </a:lnTo>
                  <a:lnTo>
                    <a:pt x="744" y="24"/>
                  </a:lnTo>
                  <a:lnTo>
                    <a:pt x="770" y="34"/>
                  </a:lnTo>
                  <a:lnTo>
                    <a:pt x="796" y="44"/>
                  </a:lnTo>
                  <a:lnTo>
                    <a:pt x="822" y="56"/>
                  </a:lnTo>
                  <a:lnTo>
                    <a:pt x="846" y="68"/>
                  </a:lnTo>
                  <a:lnTo>
                    <a:pt x="870" y="82"/>
                  </a:lnTo>
                  <a:lnTo>
                    <a:pt x="894" y="96"/>
                  </a:lnTo>
                  <a:lnTo>
                    <a:pt x="916" y="112"/>
                  </a:lnTo>
                  <a:lnTo>
                    <a:pt x="938" y="130"/>
                  </a:lnTo>
                  <a:lnTo>
                    <a:pt x="958" y="148"/>
                  </a:lnTo>
                  <a:lnTo>
                    <a:pt x="978" y="166"/>
                  </a:lnTo>
                  <a:lnTo>
                    <a:pt x="998" y="186"/>
                  </a:lnTo>
                  <a:lnTo>
                    <a:pt x="1016" y="208"/>
                  </a:lnTo>
                  <a:lnTo>
                    <a:pt x="1032" y="230"/>
                  </a:lnTo>
                  <a:lnTo>
                    <a:pt x="1048" y="252"/>
                  </a:lnTo>
                  <a:lnTo>
                    <a:pt x="1064" y="276"/>
                  </a:lnTo>
                  <a:lnTo>
                    <a:pt x="1078" y="300"/>
                  </a:lnTo>
                  <a:lnTo>
                    <a:pt x="1090" y="324"/>
                  </a:lnTo>
                  <a:lnTo>
                    <a:pt x="1102" y="350"/>
                  </a:lnTo>
                  <a:lnTo>
                    <a:pt x="1112" y="375"/>
                  </a:lnTo>
                  <a:lnTo>
                    <a:pt x="1120" y="401"/>
                  </a:lnTo>
                  <a:lnTo>
                    <a:pt x="1128" y="429"/>
                  </a:lnTo>
                  <a:lnTo>
                    <a:pt x="1134" y="457"/>
                  </a:lnTo>
                  <a:lnTo>
                    <a:pt x="1140" y="485"/>
                  </a:lnTo>
                  <a:lnTo>
                    <a:pt x="1144" y="515"/>
                  </a:lnTo>
                  <a:lnTo>
                    <a:pt x="1146" y="543"/>
                  </a:lnTo>
                  <a:lnTo>
                    <a:pt x="1146" y="573"/>
                  </a:lnTo>
                  <a:lnTo>
                    <a:pt x="1146" y="5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2"/>
              </p:custDataLst>
            </p:nvPr>
          </p:nvSpPr>
          <p:spPr>
            <a:xfrm>
              <a:off x="5509870" y="3166120"/>
              <a:ext cx="1107997" cy="461665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ctr"/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思考性</a:t>
              </a:r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517432" y="1744453"/>
            <a:ext cx="4640563" cy="3352235"/>
            <a:chOff x="6517432" y="1744453"/>
            <a:chExt cx="4640563" cy="3352235"/>
          </a:xfrm>
        </p:grpSpPr>
        <p:grpSp>
          <p:nvGrpSpPr>
            <p:cNvPr id="28" name="组合 27"/>
            <p:cNvGrpSpPr/>
            <p:nvPr/>
          </p:nvGrpSpPr>
          <p:grpSpPr>
            <a:xfrm>
              <a:off x="6517432" y="1761312"/>
              <a:ext cx="1631675" cy="3335376"/>
              <a:chOff x="6517432" y="1820362"/>
              <a:chExt cx="1631675" cy="3335376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6517432" y="1820362"/>
                <a:ext cx="1631675" cy="694845"/>
                <a:chOff x="6517432" y="1820362"/>
                <a:chExt cx="1631675" cy="694845"/>
              </a:xfrm>
            </p:grpSpPr>
            <p:sp>
              <p:nvSpPr>
                <p:cNvPr id="17" name="矩形: 圆角 16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6517432" y="1820362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16" name="矩形 15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6894687" y="1983118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智多星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>
                <a:off x="6517432" y="3140628"/>
                <a:ext cx="1631675" cy="694845"/>
                <a:chOff x="6517432" y="3081577"/>
                <a:chExt cx="1631675" cy="694845"/>
              </a:xfrm>
            </p:grpSpPr>
            <p:sp>
              <p:nvSpPr>
                <p:cNvPr id="22" name="矩形: 圆角 21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6517432" y="3081577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23" name="矩形 22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6894687" y="3244333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审议员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2" name="组合 11"/>
              <p:cNvGrpSpPr/>
              <p:nvPr/>
            </p:nvGrpSpPr>
            <p:grpSpPr>
              <a:xfrm>
                <a:off x="6517432" y="4460893"/>
                <a:ext cx="1631675" cy="694845"/>
                <a:chOff x="6517432" y="4460893"/>
                <a:chExt cx="1631675" cy="694845"/>
              </a:xfrm>
            </p:grpSpPr>
            <p:sp>
              <p:nvSpPr>
                <p:cNvPr id="25" name="矩形: 圆角 24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6517432" y="4460893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6894688" y="4623649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专业员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</p:grpSp>
        <p:sp>
          <p:nvSpPr>
            <p:cNvPr id="29" name="矩形 28"/>
            <p:cNvSpPr/>
            <p:nvPr>
              <p:custDataLst>
                <p:tags r:id="rId9"/>
              </p:custDataLst>
            </p:nvPr>
          </p:nvSpPr>
          <p:spPr>
            <a:xfrm>
              <a:off x="8333601" y="1744453"/>
              <a:ext cx="2824394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优点：创造性思维，解决问题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缺点：脱离实际，天马行空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10"/>
              </p:custDataLst>
            </p:nvPr>
          </p:nvSpPr>
          <p:spPr>
            <a:xfrm>
              <a:off x="8333601" y="3029804"/>
              <a:ext cx="2824394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优点：客观、质疑、分析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缺点：缺乏激情行动迟缓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8333601" y="4349567"/>
              <a:ext cx="2824394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优点：一心一意专业发展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缺点：思维宽度难以兼顾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200" name="任意多边形: 形状 199"/>
          <p:cNvSpPr/>
          <p:nvPr>
            <p:custDataLst>
              <p:tags r:id="rId12"/>
            </p:custDataLst>
          </p:nvPr>
        </p:nvSpPr>
        <p:spPr>
          <a:xfrm rot="16200000" flipH="1">
            <a:off x="-1237454" y="1237455"/>
            <a:ext cx="6858000" cy="4383091"/>
          </a:xfrm>
          <a:custGeom>
            <a:avLst/>
            <a:gdLst>
              <a:gd name="connsiteX0" fmla="*/ 0 w 6858000"/>
              <a:gd name="connsiteY0" fmla="*/ 0 h 4383091"/>
              <a:gd name="connsiteX1" fmla="*/ 0 w 6858000"/>
              <a:gd name="connsiteY1" fmla="*/ 3044208 h 4383091"/>
              <a:gd name="connsiteX2" fmla="*/ 205210 w 6858000"/>
              <a:gd name="connsiteY2" fmla="*/ 3199236 h 4383091"/>
              <a:gd name="connsiteX3" fmla="*/ 6812886 w 6858000"/>
              <a:gd name="connsiteY3" fmla="*/ 4055571 h 4383091"/>
              <a:gd name="connsiteX4" fmla="*/ 6858000 w 6858000"/>
              <a:gd name="connsiteY4" fmla="*/ 4026902 h 4383091"/>
              <a:gd name="connsiteX5" fmla="*/ 6858000 w 6858000"/>
              <a:gd name="connsiteY5" fmla="*/ 0 h 438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4383091">
                <a:moveTo>
                  <a:pt x="0" y="0"/>
                </a:moveTo>
                <a:lnTo>
                  <a:pt x="0" y="3044208"/>
                </a:lnTo>
                <a:lnTo>
                  <a:pt x="205210" y="3199236"/>
                </a:lnTo>
                <a:cubicBezTo>
                  <a:pt x="1980996" y="4432626"/>
                  <a:pt x="5668381" y="4673585"/>
                  <a:pt x="6812886" y="4055571"/>
                </a:cubicBezTo>
                <a:lnTo>
                  <a:pt x="6858000" y="402690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41210" y="2445029"/>
            <a:ext cx="3132511" cy="2605114"/>
            <a:chOff x="502620" y="2766534"/>
            <a:chExt cx="3132511" cy="2605114"/>
          </a:xfrm>
        </p:grpSpPr>
        <p:sp>
          <p:nvSpPr>
            <p:cNvPr id="19" name="矩形 18"/>
            <p:cNvSpPr/>
            <p:nvPr>
              <p:custDataLst>
                <p:tags r:id="rId13"/>
              </p:custDataLst>
            </p:nvPr>
          </p:nvSpPr>
          <p:spPr>
            <a:xfrm>
              <a:off x="502620" y="3429000"/>
              <a:ext cx="3132511" cy="194264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一支结构合理的团队应该角色能力、性格互补。须拥有三种类型的角色：</a:t>
              </a:r>
              <a:endPara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rgbClr val="FFC655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思考型、社交型、行动型，</a:t>
              </a:r>
              <a:endParaRPr lang="en-US" altLang="zh-CN" sz="1600" dirty="0">
                <a:solidFill>
                  <a:srgbClr val="FFC6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共九个团队角色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0" name="TextBox 41"/>
            <p:cNvSpPr txBox="1"/>
            <p:nvPr>
              <p:custDataLst>
                <p:tags r:id="rId14"/>
              </p:custDataLst>
            </p:nvPr>
          </p:nvSpPr>
          <p:spPr>
            <a:xfrm>
              <a:off x="502620" y="2766534"/>
              <a:ext cx="2646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lvl="0">
                <a:defRPr/>
              </a:pPr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团队如何分工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0" name="任意多边形: 形状 199"/>
          <p:cNvSpPr/>
          <p:nvPr>
            <p:custDataLst>
              <p:tags r:id="rId1"/>
            </p:custDataLst>
          </p:nvPr>
        </p:nvSpPr>
        <p:spPr>
          <a:xfrm rot="16200000" flipH="1">
            <a:off x="-1237454" y="1237455"/>
            <a:ext cx="6858000" cy="4383091"/>
          </a:xfrm>
          <a:custGeom>
            <a:avLst/>
            <a:gdLst>
              <a:gd name="connsiteX0" fmla="*/ 0 w 6858000"/>
              <a:gd name="connsiteY0" fmla="*/ 0 h 4383091"/>
              <a:gd name="connsiteX1" fmla="*/ 0 w 6858000"/>
              <a:gd name="connsiteY1" fmla="*/ 3044208 h 4383091"/>
              <a:gd name="connsiteX2" fmla="*/ 205210 w 6858000"/>
              <a:gd name="connsiteY2" fmla="*/ 3199236 h 4383091"/>
              <a:gd name="connsiteX3" fmla="*/ 6812886 w 6858000"/>
              <a:gd name="connsiteY3" fmla="*/ 4055571 h 4383091"/>
              <a:gd name="connsiteX4" fmla="*/ 6858000 w 6858000"/>
              <a:gd name="connsiteY4" fmla="*/ 4026902 h 4383091"/>
              <a:gd name="connsiteX5" fmla="*/ 6858000 w 6858000"/>
              <a:gd name="connsiteY5" fmla="*/ 0 h 438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4383091">
                <a:moveTo>
                  <a:pt x="0" y="0"/>
                </a:moveTo>
                <a:lnTo>
                  <a:pt x="0" y="3044208"/>
                </a:lnTo>
                <a:lnTo>
                  <a:pt x="205210" y="3199236"/>
                </a:lnTo>
                <a:cubicBezTo>
                  <a:pt x="1980996" y="4432626"/>
                  <a:pt x="5668381" y="4673585"/>
                  <a:pt x="6812886" y="4055571"/>
                </a:cubicBezTo>
                <a:lnTo>
                  <a:pt x="6858000" y="402690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734347" y="2737416"/>
            <a:ext cx="1380944" cy="1377329"/>
            <a:chOff x="5373396" y="2708288"/>
            <a:chExt cx="1380944" cy="1377329"/>
          </a:xfrm>
        </p:grpSpPr>
        <p:sp>
          <p:nvSpPr>
            <p:cNvPr id="24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>
              <p:custDataLst>
                <p:tags r:id="rId2"/>
              </p:custDataLst>
            </p:nvPr>
          </p:nvSpPr>
          <p:spPr bwMode="auto">
            <a:xfrm>
              <a:off x="5373396" y="2708288"/>
              <a:ext cx="1380944" cy="1377329"/>
            </a:xfrm>
            <a:custGeom>
              <a:avLst/>
              <a:gdLst>
                <a:gd name="T0" fmla="*/ 1146 w 1146"/>
                <a:gd name="T1" fmla="*/ 603 h 1143"/>
                <a:gd name="T2" fmla="*/ 1134 w 1146"/>
                <a:gd name="T3" fmla="*/ 689 h 1143"/>
                <a:gd name="T4" fmla="*/ 1110 w 1146"/>
                <a:gd name="T5" fmla="*/ 769 h 1143"/>
                <a:gd name="T6" fmla="*/ 1076 w 1146"/>
                <a:gd name="T7" fmla="*/ 845 h 1143"/>
                <a:gd name="T8" fmla="*/ 1030 w 1146"/>
                <a:gd name="T9" fmla="*/ 915 h 1143"/>
                <a:gd name="T10" fmla="*/ 976 w 1146"/>
                <a:gd name="T11" fmla="*/ 977 h 1143"/>
                <a:gd name="T12" fmla="*/ 912 w 1146"/>
                <a:gd name="T13" fmla="*/ 1031 h 1143"/>
                <a:gd name="T14" fmla="*/ 842 w 1146"/>
                <a:gd name="T15" fmla="*/ 1077 h 1143"/>
                <a:gd name="T16" fmla="*/ 766 w 1146"/>
                <a:gd name="T17" fmla="*/ 1111 h 1143"/>
                <a:gd name="T18" fmla="*/ 682 w 1146"/>
                <a:gd name="T19" fmla="*/ 1133 h 1143"/>
                <a:gd name="T20" fmla="*/ 596 w 1146"/>
                <a:gd name="T21" fmla="*/ 1143 h 1143"/>
                <a:gd name="T22" fmla="*/ 536 w 1146"/>
                <a:gd name="T23" fmla="*/ 1143 h 1143"/>
                <a:gd name="T24" fmla="*/ 452 w 1146"/>
                <a:gd name="T25" fmla="*/ 1131 h 1143"/>
                <a:gd name="T26" fmla="*/ 372 w 1146"/>
                <a:gd name="T27" fmla="*/ 1107 h 1143"/>
                <a:gd name="T28" fmla="*/ 298 w 1146"/>
                <a:gd name="T29" fmla="*/ 1073 h 1143"/>
                <a:gd name="T30" fmla="*/ 228 w 1146"/>
                <a:gd name="T31" fmla="*/ 1027 h 1143"/>
                <a:gd name="T32" fmla="*/ 168 w 1146"/>
                <a:gd name="T33" fmla="*/ 973 h 1143"/>
                <a:gd name="T34" fmla="*/ 114 w 1146"/>
                <a:gd name="T35" fmla="*/ 911 h 1143"/>
                <a:gd name="T36" fmla="*/ 70 w 1146"/>
                <a:gd name="T37" fmla="*/ 843 h 1143"/>
                <a:gd name="T38" fmla="*/ 36 w 1146"/>
                <a:gd name="T39" fmla="*/ 767 h 1143"/>
                <a:gd name="T40" fmla="*/ 12 w 1146"/>
                <a:gd name="T41" fmla="*/ 685 h 1143"/>
                <a:gd name="T42" fmla="*/ 2 w 1146"/>
                <a:gd name="T43" fmla="*/ 601 h 1143"/>
                <a:gd name="T44" fmla="*/ 2 w 1146"/>
                <a:gd name="T45" fmla="*/ 541 h 1143"/>
                <a:gd name="T46" fmla="*/ 12 w 1146"/>
                <a:gd name="T47" fmla="*/ 457 h 1143"/>
                <a:gd name="T48" fmla="*/ 36 w 1146"/>
                <a:gd name="T49" fmla="*/ 375 h 1143"/>
                <a:gd name="T50" fmla="*/ 70 w 1146"/>
                <a:gd name="T51" fmla="*/ 300 h 1143"/>
                <a:gd name="T52" fmla="*/ 114 w 1146"/>
                <a:gd name="T53" fmla="*/ 230 h 1143"/>
                <a:gd name="T54" fmla="*/ 168 w 1146"/>
                <a:gd name="T55" fmla="*/ 168 h 1143"/>
                <a:gd name="T56" fmla="*/ 230 w 1146"/>
                <a:gd name="T57" fmla="*/ 114 h 1143"/>
                <a:gd name="T58" fmla="*/ 298 w 1146"/>
                <a:gd name="T59" fmla="*/ 70 h 1143"/>
                <a:gd name="T60" fmla="*/ 374 w 1146"/>
                <a:gd name="T61" fmla="*/ 34 h 1143"/>
                <a:gd name="T62" fmla="*/ 456 w 1146"/>
                <a:gd name="T63" fmla="*/ 12 h 1143"/>
                <a:gd name="T64" fmla="*/ 542 w 1146"/>
                <a:gd name="T65" fmla="*/ 0 h 1143"/>
                <a:gd name="T66" fmla="*/ 602 w 1146"/>
                <a:gd name="T67" fmla="*/ 0 h 1143"/>
                <a:gd name="T68" fmla="*/ 688 w 1146"/>
                <a:gd name="T69" fmla="*/ 10 h 1143"/>
                <a:gd name="T70" fmla="*/ 770 w 1146"/>
                <a:gd name="T71" fmla="*/ 34 h 1143"/>
                <a:gd name="T72" fmla="*/ 846 w 1146"/>
                <a:gd name="T73" fmla="*/ 68 h 1143"/>
                <a:gd name="T74" fmla="*/ 916 w 1146"/>
                <a:gd name="T75" fmla="*/ 112 h 1143"/>
                <a:gd name="T76" fmla="*/ 978 w 1146"/>
                <a:gd name="T77" fmla="*/ 166 h 1143"/>
                <a:gd name="T78" fmla="*/ 1032 w 1146"/>
                <a:gd name="T79" fmla="*/ 230 h 1143"/>
                <a:gd name="T80" fmla="*/ 1078 w 1146"/>
                <a:gd name="T81" fmla="*/ 300 h 1143"/>
                <a:gd name="T82" fmla="*/ 1112 w 1146"/>
                <a:gd name="T83" fmla="*/ 375 h 1143"/>
                <a:gd name="T84" fmla="*/ 1134 w 1146"/>
                <a:gd name="T85" fmla="*/ 457 h 1143"/>
                <a:gd name="T86" fmla="*/ 1146 w 1146"/>
                <a:gd name="T87" fmla="*/ 5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6" h="1143">
                  <a:moveTo>
                    <a:pt x="1146" y="573"/>
                  </a:moveTo>
                  <a:lnTo>
                    <a:pt x="1146" y="573"/>
                  </a:lnTo>
                  <a:lnTo>
                    <a:pt x="1146" y="603"/>
                  </a:lnTo>
                  <a:lnTo>
                    <a:pt x="1142" y="631"/>
                  </a:lnTo>
                  <a:lnTo>
                    <a:pt x="1140" y="661"/>
                  </a:lnTo>
                  <a:lnTo>
                    <a:pt x="1134" y="689"/>
                  </a:lnTo>
                  <a:lnTo>
                    <a:pt x="1128" y="715"/>
                  </a:lnTo>
                  <a:lnTo>
                    <a:pt x="1120" y="743"/>
                  </a:lnTo>
                  <a:lnTo>
                    <a:pt x="1110" y="769"/>
                  </a:lnTo>
                  <a:lnTo>
                    <a:pt x="1100" y="795"/>
                  </a:lnTo>
                  <a:lnTo>
                    <a:pt x="1088" y="821"/>
                  </a:lnTo>
                  <a:lnTo>
                    <a:pt x="1076" y="845"/>
                  </a:lnTo>
                  <a:lnTo>
                    <a:pt x="1062" y="869"/>
                  </a:lnTo>
                  <a:lnTo>
                    <a:pt x="1046" y="893"/>
                  </a:lnTo>
                  <a:lnTo>
                    <a:pt x="1030" y="915"/>
                  </a:lnTo>
                  <a:lnTo>
                    <a:pt x="1014" y="937"/>
                  </a:lnTo>
                  <a:lnTo>
                    <a:pt x="996" y="957"/>
                  </a:lnTo>
                  <a:lnTo>
                    <a:pt x="976" y="977"/>
                  </a:lnTo>
                  <a:lnTo>
                    <a:pt x="956" y="997"/>
                  </a:lnTo>
                  <a:lnTo>
                    <a:pt x="934" y="1015"/>
                  </a:lnTo>
                  <a:lnTo>
                    <a:pt x="912" y="1031"/>
                  </a:lnTo>
                  <a:lnTo>
                    <a:pt x="890" y="1047"/>
                  </a:lnTo>
                  <a:lnTo>
                    <a:pt x="866" y="1063"/>
                  </a:lnTo>
                  <a:lnTo>
                    <a:pt x="842" y="1077"/>
                  </a:lnTo>
                  <a:lnTo>
                    <a:pt x="818" y="1089"/>
                  </a:lnTo>
                  <a:lnTo>
                    <a:pt x="792" y="1101"/>
                  </a:lnTo>
                  <a:lnTo>
                    <a:pt x="766" y="1111"/>
                  </a:lnTo>
                  <a:lnTo>
                    <a:pt x="738" y="1119"/>
                  </a:lnTo>
                  <a:lnTo>
                    <a:pt x="710" y="1127"/>
                  </a:lnTo>
                  <a:lnTo>
                    <a:pt x="682" y="1133"/>
                  </a:lnTo>
                  <a:lnTo>
                    <a:pt x="654" y="1137"/>
                  </a:lnTo>
                  <a:lnTo>
                    <a:pt x="626" y="1141"/>
                  </a:lnTo>
                  <a:lnTo>
                    <a:pt x="596" y="1143"/>
                  </a:lnTo>
                  <a:lnTo>
                    <a:pt x="566" y="1143"/>
                  </a:lnTo>
                  <a:lnTo>
                    <a:pt x="566" y="1143"/>
                  </a:lnTo>
                  <a:lnTo>
                    <a:pt x="536" y="1143"/>
                  </a:lnTo>
                  <a:lnTo>
                    <a:pt x="508" y="1141"/>
                  </a:lnTo>
                  <a:lnTo>
                    <a:pt x="480" y="1137"/>
                  </a:lnTo>
                  <a:lnTo>
                    <a:pt x="452" y="1131"/>
                  </a:lnTo>
                  <a:lnTo>
                    <a:pt x="426" y="1125"/>
                  </a:lnTo>
                  <a:lnTo>
                    <a:pt x="398" y="1117"/>
                  </a:lnTo>
                  <a:lnTo>
                    <a:pt x="372" y="1107"/>
                  </a:lnTo>
                  <a:lnTo>
                    <a:pt x="346" y="1097"/>
                  </a:lnTo>
                  <a:lnTo>
                    <a:pt x="322" y="1085"/>
                  </a:lnTo>
                  <a:lnTo>
                    <a:pt x="298" y="1073"/>
                  </a:lnTo>
                  <a:lnTo>
                    <a:pt x="274" y="1059"/>
                  </a:lnTo>
                  <a:lnTo>
                    <a:pt x="250" y="1043"/>
                  </a:lnTo>
                  <a:lnTo>
                    <a:pt x="228" y="1027"/>
                  </a:lnTo>
                  <a:lnTo>
                    <a:pt x="208" y="1011"/>
                  </a:lnTo>
                  <a:lnTo>
                    <a:pt x="186" y="993"/>
                  </a:lnTo>
                  <a:lnTo>
                    <a:pt x="168" y="973"/>
                  </a:lnTo>
                  <a:lnTo>
                    <a:pt x="148" y="953"/>
                  </a:lnTo>
                  <a:lnTo>
                    <a:pt x="130" y="933"/>
                  </a:lnTo>
                  <a:lnTo>
                    <a:pt x="114" y="911"/>
                  </a:lnTo>
                  <a:lnTo>
                    <a:pt x="98" y="889"/>
                  </a:lnTo>
                  <a:lnTo>
                    <a:pt x="84" y="865"/>
                  </a:lnTo>
                  <a:lnTo>
                    <a:pt x="70" y="843"/>
                  </a:lnTo>
                  <a:lnTo>
                    <a:pt x="56" y="817"/>
                  </a:lnTo>
                  <a:lnTo>
                    <a:pt x="46" y="793"/>
                  </a:lnTo>
                  <a:lnTo>
                    <a:pt x="36" y="767"/>
                  </a:lnTo>
                  <a:lnTo>
                    <a:pt x="26" y="739"/>
                  </a:lnTo>
                  <a:lnTo>
                    <a:pt x="18" y="713"/>
                  </a:lnTo>
                  <a:lnTo>
                    <a:pt x="12" y="685"/>
                  </a:lnTo>
                  <a:lnTo>
                    <a:pt x="8" y="657"/>
                  </a:lnTo>
                  <a:lnTo>
                    <a:pt x="4" y="629"/>
                  </a:lnTo>
                  <a:lnTo>
                    <a:pt x="2" y="601"/>
                  </a:lnTo>
                  <a:lnTo>
                    <a:pt x="0" y="571"/>
                  </a:lnTo>
                  <a:lnTo>
                    <a:pt x="0" y="571"/>
                  </a:lnTo>
                  <a:lnTo>
                    <a:pt x="2" y="541"/>
                  </a:lnTo>
                  <a:lnTo>
                    <a:pt x="4" y="513"/>
                  </a:lnTo>
                  <a:lnTo>
                    <a:pt x="8" y="485"/>
                  </a:lnTo>
                  <a:lnTo>
                    <a:pt x="12" y="457"/>
                  </a:lnTo>
                  <a:lnTo>
                    <a:pt x="18" y="429"/>
                  </a:lnTo>
                  <a:lnTo>
                    <a:pt x="26" y="401"/>
                  </a:lnTo>
                  <a:lnTo>
                    <a:pt x="36" y="375"/>
                  </a:lnTo>
                  <a:lnTo>
                    <a:pt x="46" y="350"/>
                  </a:lnTo>
                  <a:lnTo>
                    <a:pt x="56" y="324"/>
                  </a:lnTo>
                  <a:lnTo>
                    <a:pt x="70" y="300"/>
                  </a:lnTo>
                  <a:lnTo>
                    <a:pt x="82" y="276"/>
                  </a:lnTo>
                  <a:lnTo>
                    <a:pt x="98" y="252"/>
                  </a:lnTo>
                  <a:lnTo>
                    <a:pt x="114" y="230"/>
                  </a:lnTo>
                  <a:lnTo>
                    <a:pt x="130" y="208"/>
                  </a:lnTo>
                  <a:lnTo>
                    <a:pt x="148" y="188"/>
                  </a:lnTo>
                  <a:lnTo>
                    <a:pt x="168" y="168"/>
                  </a:lnTo>
                  <a:lnTo>
                    <a:pt x="186" y="150"/>
                  </a:lnTo>
                  <a:lnTo>
                    <a:pt x="208" y="130"/>
                  </a:lnTo>
                  <a:lnTo>
                    <a:pt x="230" y="114"/>
                  </a:lnTo>
                  <a:lnTo>
                    <a:pt x="252" y="98"/>
                  </a:lnTo>
                  <a:lnTo>
                    <a:pt x="274" y="82"/>
                  </a:lnTo>
                  <a:lnTo>
                    <a:pt x="298" y="70"/>
                  </a:lnTo>
                  <a:lnTo>
                    <a:pt x="324" y="56"/>
                  </a:lnTo>
                  <a:lnTo>
                    <a:pt x="348" y="44"/>
                  </a:lnTo>
                  <a:lnTo>
                    <a:pt x="374" y="34"/>
                  </a:lnTo>
                  <a:lnTo>
                    <a:pt x="402" y="26"/>
                  </a:lnTo>
                  <a:lnTo>
                    <a:pt x="428" y="18"/>
                  </a:lnTo>
                  <a:lnTo>
                    <a:pt x="456" y="12"/>
                  </a:lnTo>
                  <a:lnTo>
                    <a:pt x="484" y="6"/>
                  </a:lnTo>
                  <a:lnTo>
                    <a:pt x="514" y="2"/>
                  </a:lnTo>
                  <a:lnTo>
                    <a:pt x="542" y="0"/>
                  </a:lnTo>
                  <a:lnTo>
                    <a:pt x="572" y="0"/>
                  </a:lnTo>
                  <a:lnTo>
                    <a:pt x="572" y="0"/>
                  </a:lnTo>
                  <a:lnTo>
                    <a:pt x="602" y="0"/>
                  </a:lnTo>
                  <a:lnTo>
                    <a:pt x="630" y="2"/>
                  </a:lnTo>
                  <a:lnTo>
                    <a:pt x="660" y="6"/>
                  </a:lnTo>
                  <a:lnTo>
                    <a:pt x="688" y="10"/>
                  </a:lnTo>
                  <a:lnTo>
                    <a:pt x="716" y="16"/>
                  </a:lnTo>
                  <a:lnTo>
                    <a:pt x="744" y="24"/>
                  </a:lnTo>
                  <a:lnTo>
                    <a:pt x="770" y="34"/>
                  </a:lnTo>
                  <a:lnTo>
                    <a:pt x="796" y="44"/>
                  </a:lnTo>
                  <a:lnTo>
                    <a:pt x="822" y="56"/>
                  </a:lnTo>
                  <a:lnTo>
                    <a:pt x="846" y="68"/>
                  </a:lnTo>
                  <a:lnTo>
                    <a:pt x="870" y="82"/>
                  </a:lnTo>
                  <a:lnTo>
                    <a:pt x="894" y="96"/>
                  </a:lnTo>
                  <a:lnTo>
                    <a:pt x="916" y="112"/>
                  </a:lnTo>
                  <a:lnTo>
                    <a:pt x="938" y="130"/>
                  </a:lnTo>
                  <a:lnTo>
                    <a:pt x="958" y="148"/>
                  </a:lnTo>
                  <a:lnTo>
                    <a:pt x="978" y="166"/>
                  </a:lnTo>
                  <a:lnTo>
                    <a:pt x="998" y="186"/>
                  </a:lnTo>
                  <a:lnTo>
                    <a:pt x="1016" y="208"/>
                  </a:lnTo>
                  <a:lnTo>
                    <a:pt x="1032" y="230"/>
                  </a:lnTo>
                  <a:lnTo>
                    <a:pt x="1048" y="252"/>
                  </a:lnTo>
                  <a:lnTo>
                    <a:pt x="1064" y="276"/>
                  </a:lnTo>
                  <a:lnTo>
                    <a:pt x="1078" y="300"/>
                  </a:lnTo>
                  <a:lnTo>
                    <a:pt x="1090" y="324"/>
                  </a:lnTo>
                  <a:lnTo>
                    <a:pt x="1102" y="350"/>
                  </a:lnTo>
                  <a:lnTo>
                    <a:pt x="1112" y="375"/>
                  </a:lnTo>
                  <a:lnTo>
                    <a:pt x="1120" y="401"/>
                  </a:lnTo>
                  <a:lnTo>
                    <a:pt x="1128" y="429"/>
                  </a:lnTo>
                  <a:lnTo>
                    <a:pt x="1134" y="457"/>
                  </a:lnTo>
                  <a:lnTo>
                    <a:pt x="1140" y="485"/>
                  </a:lnTo>
                  <a:lnTo>
                    <a:pt x="1144" y="515"/>
                  </a:lnTo>
                  <a:lnTo>
                    <a:pt x="1146" y="543"/>
                  </a:lnTo>
                  <a:lnTo>
                    <a:pt x="1146" y="573"/>
                  </a:lnTo>
                  <a:lnTo>
                    <a:pt x="1146" y="5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5509870" y="3166120"/>
              <a:ext cx="1107997" cy="461665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ctr"/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社交型</a:t>
              </a:r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517432" y="1744453"/>
            <a:ext cx="5171647" cy="3352235"/>
            <a:chOff x="6517432" y="1744453"/>
            <a:chExt cx="5171647" cy="3352235"/>
          </a:xfrm>
        </p:grpSpPr>
        <p:grpSp>
          <p:nvGrpSpPr>
            <p:cNvPr id="28" name="组合 27"/>
            <p:cNvGrpSpPr/>
            <p:nvPr/>
          </p:nvGrpSpPr>
          <p:grpSpPr>
            <a:xfrm>
              <a:off x="6517432" y="1761312"/>
              <a:ext cx="1631675" cy="3335376"/>
              <a:chOff x="6517432" y="1820362"/>
              <a:chExt cx="1631675" cy="3335376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6517432" y="1820362"/>
                <a:ext cx="1631675" cy="694845"/>
                <a:chOff x="6517432" y="1820362"/>
                <a:chExt cx="1631675" cy="694845"/>
              </a:xfrm>
            </p:grpSpPr>
            <p:sp>
              <p:nvSpPr>
                <p:cNvPr id="17" name="矩形: 圆角 16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6517432" y="1820362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16" name="矩形 15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6663854" y="1983118"/>
                  <a:ext cx="133882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资源探寻者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>
                <a:off x="6517432" y="3140628"/>
                <a:ext cx="1631675" cy="694845"/>
                <a:chOff x="6517432" y="3081577"/>
                <a:chExt cx="1631675" cy="694845"/>
              </a:xfrm>
            </p:grpSpPr>
            <p:sp>
              <p:nvSpPr>
                <p:cNvPr id="22" name="矩形: 圆角 21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6517432" y="3081577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23" name="矩形 22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6894687" y="3244333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协调者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2" name="组合 11"/>
              <p:cNvGrpSpPr/>
              <p:nvPr/>
            </p:nvGrpSpPr>
            <p:grpSpPr>
              <a:xfrm>
                <a:off x="6517432" y="4460893"/>
                <a:ext cx="1631675" cy="694845"/>
                <a:chOff x="6517432" y="4460893"/>
                <a:chExt cx="1631675" cy="694845"/>
              </a:xfrm>
            </p:grpSpPr>
            <p:sp>
              <p:nvSpPr>
                <p:cNvPr id="25" name="矩形: 圆角 24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6517432" y="4460893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6894688" y="4623649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凝聚者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</p:grpSp>
        <p:sp>
          <p:nvSpPr>
            <p:cNvPr id="29" name="矩形 28"/>
            <p:cNvSpPr/>
            <p:nvPr>
              <p:custDataLst>
                <p:tags r:id="rId10"/>
              </p:custDataLst>
            </p:nvPr>
          </p:nvSpPr>
          <p:spPr>
            <a:xfrm>
              <a:off x="8333600" y="1744453"/>
              <a:ext cx="3355479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优点：资源整合，交际、寻找机会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缺点：跟进不足、头绪 太多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11"/>
              </p:custDataLst>
            </p:nvPr>
          </p:nvSpPr>
          <p:spPr>
            <a:xfrm>
              <a:off x="8333601" y="3029804"/>
              <a:ext cx="2824394" cy="102374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优点：凝聚人心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缺点：操控他人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12"/>
              </p:custDataLst>
            </p:nvPr>
          </p:nvSpPr>
          <p:spPr>
            <a:xfrm>
              <a:off x="8333601" y="4349567"/>
              <a:ext cx="2824394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优点：和谐、 避免冲突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缺点：犹豫不决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41210" y="2445029"/>
            <a:ext cx="3132511" cy="2605114"/>
            <a:chOff x="502620" y="2766534"/>
            <a:chExt cx="3132511" cy="2605114"/>
          </a:xfrm>
        </p:grpSpPr>
        <p:sp>
          <p:nvSpPr>
            <p:cNvPr id="19" name="矩形 18"/>
            <p:cNvSpPr/>
            <p:nvPr>
              <p:custDataLst>
                <p:tags r:id="rId13"/>
              </p:custDataLst>
            </p:nvPr>
          </p:nvSpPr>
          <p:spPr>
            <a:xfrm>
              <a:off x="502620" y="3429000"/>
              <a:ext cx="3132511" cy="194264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一支结构合理的团队应该角色能力、性格互补。须拥有三种类型的角色：</a:t>
              </a:r>
              <a:endPara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rgbClr val="FFC655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思考型、社交型、行动型，</a:t>
              </a:r>
              <a:endParaRPr lang="en-US" altLang="zh-CN" sz="1600" dirty="0">
                <a:solidFill>
                  <a:srgbClr val="FFC6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共九个团队角色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0" name="TextBox 41"/>
            <p:cNvSpPr txBox="1"/>
            <p:nvPr>
              <p:custDataLst>
                <p:tags r:id="rId14"/>
              </p:custDataLst>
            </p:nvPr>
          </p:nvSpPr>
          <p:spPr>
            <a:xfrm>
              <a:off x="502620" y="2766534"/>
              <a:ext cx="2646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lvl="0">
                <a:defRPr/>
              </a:pPr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团队如何分工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0" name="任意多边形: 形状 199"/>
          <p:cNvSpPr/>
          <p:nvPr>
            <p:custDataLst>
              <p:tags r:id="rId1"/>
            </p:custDataLst>
          </p:nvPr>
        </p:nvSpPr>
        <p:spPr>
          <a:xfrm rot="16200000" flipH="1">
            <a:off x="-1237454" y="1237455"/>
            <a:ext cx="6858000" cy="4383091"/>
          </a:xfrm>
          <a:custGeom>
            <a:avLst/>
            <a:gdLst>
              <a:gd name="connsiteX0" fmla="*/ 0 w 6858000"/>
              <a:gd name="connsiteY0" fmla="*/ 0 h 4383091"/>
              <a:gd name="connsiteX1" fmla="*/ 0 w 6858000"/>
              <a:gd name="connsiteY1" fmla="*/ 3044208 h 4383091"/>
              <a:gd name="connsiteX2" fmla="*/ 205210 w 6858000"/>
              <a:gd name="connsiteY2" fmla="*/ 3199236 h 4383091"/>
              <a:gd name="connsiteX3" fmla="*/ 6812886 w 6858000"/>
              <a:gd name="connsiteY3" fmla="*/ 4055571 h 4383091"/>
              <a:gd name="connsiteX4" fmla="*/ 6858000 w 6858000"/>
              <a:gd name="connsiteY4" fmla="*/ 4026902 h 4383091"/>
              <a:gd name="connsiteX5" fmla="*/ 6858000 w 6858000"/>
              <a:gd name="connsiteY5" fmla="*/ 0 h 438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4383091">
                <a:moveTo>
                  <a:pt x="0" y="0"/>
                </a:moveTo>
                <a:lnTo>
                  <a:pt x="0" y="3044208"/>
                </a:lnTo>
                <a:lnTo>
                  <a:pt x="205210" y="3199236"/>
                </a:lnTo>
                <a:cubicBezTo>
                  <a:pt x="1980996" y="4432626"/>
                  <a:pt x="5668381" y="4673585"/>
                  <a:pt x="6812886" y="4055571"/>
                </a:cubicBezTo>
                <a:lnTo>
                  <a:pt x="6858000" y="402690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734347" y="2737416"/>
            <a:ext cx="1380944" cy="1377329"/>
            <a:chOff x="5373396" y="2708288"/>
            <a:chExt cx="1380944" cy="1377329"/>
          </a:xfrm>
        </p:grpSpPr>
        <p:sp>
          <p:nvSpPr>
            <p:cNvPr id="24" name="Freeform 360" descr="e7d195523061f1c0b9c437df2358c0cda14f5041a22fabbfBE2BE37675DC7AB669ED1A17F222BC996230C869F9A73B775AB9A6F73BCC744AF1BB55A31F7D215610F6B48D481C98CFAE215B20EECA2E6E349DE1478C9913F71D694E0AF84568C13B51A62539A046B345E8C50EDA18150FA546804B5B41BA6FCEAF7913C233236259B109466201CD92"/>
            <p:cNvSpPr/>
            <p:nvPr>
              <p:custDataLst>
                <p:tags r:id="rId2"/>
              </p:custDataLst>
            </p:nvPr>
          </p:nvSpPr>
          <p:spPr bwMode="auto">
            <a:xfrm>
              <a:off x="5373396" y="2708288"/>
              <a:ext cx="1380944" cy="1377329"/>
            </a:xfrm>
            <a:custGeom>
              <a:avLst/>
              <a:gdLst>
                <a:gd name="T0" fmla="*/ 1146 w 1146"/>
                <a:gd name="T1" fmla="*/ 603 h 1143"/>
                <a:gd name="T2" fmla="*/ 1134 w 1146"/>
                <a:gd name="T3" fmla="*/ 689 h 1143"/>
                <a:gd name="T4" fmla="*/ 1110 w 1146"/>
                <a:gd name="T5" fmla="*/ 769 h 1143"/>
                <a:gd name="T6" fmla="*/ 1076 w 1146"/>
                <a:gd name="T7" fmla="*/ 845 h 1143"/>
                <a:gd name="T8" fmla="*/ 1030 w 1146"/>
                <a:gd name="T9" fmla="*/ 915 h 1143"/>
                <a:gd name="T10" fmla="*/ 976 w 1146"/>
                <a:gd name="T11" fmla="*/ 977 h 1143"/>
                <a:gd name="T12" fmla="*/ 912 w 1146"/>
                <a:gd name="T13" fmla="*/ 1031 h 1143"/>
                <a:gd name="T14" fmla="*/ 842 w 1146"/>
                <a:gd name="T15" fmla="*/ 1077 h 1143"/>
                <a:gd name="T16" fmla="*/ 766 w 1146"/>
                <a:gd name="T17" fmla="*/ 1111 h 1143"/>
                <a:gd name="T18" fmla="*/ 682 w 1146"/>
                <a:gd name="T19" fmla="*/ 1133 h 1143"/>
                <a:gd name="T20" fmla="*/ 596 w 1146"/>
                <a:gd name="T21" fmla="*/ 1143 h 1143"/>
                <a:gd name="T22" fmla="*/ 536 w 1146"/>
                <a:gd name="T23" fmla="*/ 1143 h 1143"/>
                <a:gd name="T24" fmla="*/ 452 w 1146"/>
                <a:gd name="T25" fmla="*/ 1131 h 1143"/>
                <a:gd name="T26" fmla="*/ 372 w 1146"/>
                <a:gd name="T27" fmla="*/ 1107 h 1143"/>
                <a:gd name="T28" fmla="*/ 298 w 1146"/>
                <a:gd name="T29" fmla="*/ 1073 h 1143"/>
                <a:gd name="T30" fmla="*/ 228 w 1146"/>
                <a:gd name="T31" fmla="*/ 1027 h 1143"/>
                <a:gd name="T32" fmla="*/ 168 w 1146"/>
                <a:gd name="T33" fmla="*/ 973 h 1143"/>
                <a:gd name="T34" fmla="*/ 114 w 1146"/>
                <a:gd name="T35" fmla="*/ 911 h 1143"/>
                <a:gd name="T36" fmla="*/ 70 w 1146"/>
                <a:gd name="T37" fmla="*/ 843 h 1143"/>
                <a:gd name="T38" fmla="*/ 36 w 1146"/>
                <a:gd name="T39" fmla="*/ 767 h 1143"/>
                <a:gd name="T40" fmla="*/ 12 w 1146"/>
                <a:gd name="T41" fmla="*/ 685 h 1143"/>
                <a:gd name="T42" fmla="*/ 2 w 1146"/>
                <a:gd name="T43" fmla="*/ 601 h 1143"/>
                <a:gd name="T44" fmla="*/ 2 w 1146"/>
                <a:gd name="T45" fmla="*/ 541 h 1143"/>
                <a:gd name="T46" fmla="*/ 12 w 1146"/>
                <a:gd name="T47" fmla="*/ 457 h 1143"/>
                <a:gd name="T48" fmla="*/ 36 w 1146"/>
                <a:gd name="T49" fmla="*/ 375 h 1143"/>
                <a:gd name="T50" fmla="*/ 70 w 1146"/>
                <a:gd name="T51" fmla="*/ 300 h 1143"/>
                <a:gd name="T52" fmla="*/ 114 w 1146"/>
                <a:gd name="T53" fmla="*/ 230 h 1143"/>
                <a:gd name="T54" fmla="*/ 168 w 1146"/>
                <a:gd name="T55" fmla="*/ 168 h 1143"/>
                <a:gd name="T56" fmla="*/ 230 w 1146"/>
                <a:gd name="T57" fmla="*/ 114 h 1143"/>
                <a:gd name="T58" fmla="*/ 298 w 1146"/>
                <a:gd name="T59" fmla="*/ 70 h 1143"/>
                <a:gd name="T60" fmla="*/ 374 w 1146"/>
                <a:gd name="T61" fmla="*/ 34 h 1143"/>
                <a:gd name="T62" fmla="*/ 456 w 1146"/>
                <a:gd name="T63" fmla="*/ 12 h 1143"/>
                <a:gd name="T64" fmla="*/ 542 w 1146"/>
                <a:gd name="T65" fmla="*/ 0 h 1143"/>
                <a:gd name="T66" fmla="*/ 602 w 1146"/>
                <a:gd name="T67" fmla="*/ 0 h 1143"/>
                <a:gd name="T68" fmla="*/ 688 w 1146"/>
                <a:gd name="T69" fmla="*/ 10 h 1143"/>
                <a:gd name="T70" fmla="*/ 770 w 1146"/>
                <a:gd name="T71" fmla="*/ 34 h 1143"/>
                <a:gd name="T72" fmla="*/ 846 w 1146"/>
                <a:gd name="T73" fmla="*/ 68 h 1143"/>
                <a:gd name="T74" fmla="*/ 916 w 1146"/>
                <a:gd name="T75" fmla="*/ 112 h 1143"/>
                <a:gd name="T76" fmla="*/ 978 w 1146"/>
                <a:gd name="T77" fmla="*/ 166 h 1143"/>
                <a:gd name="T78" fmla="*/ 1032 w 1146"/>
                <a:gd name="T79" fmla="*/ 230 h 1143"/>
                <a:gd name="T80" fmla="*/ 1078 w 1146"/>
                <a:gd name="T81" fmla="*/ 300 h 1143"/>
                <a:gd name="T82" fmla="*/ 1112 w 1146"/>
                <a:gd name="T83" fmla="*/ 375 h 1143"/>
                <a:gd name="T84" fmla="*/ 1134 w 1146"/>
                <a:gd name="T85" fmla="*/ 457 h 1143"/>
                <a:gd name="T86" fmla="*/ 1146 w 1146"/>
                <a:gd name="T87" fmla="*/ 5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6" h="1143">
                  <a:moveTo>
                    <a:pt x="1146" y="573"/>
                  </a:moveTo>
                  <a:lnTo>
                    <a:pt x="1146" y="573"/>
                  </a:lnTo>
                  <a:lnTo>
                    <a:pt x="1146" y="603"/>
                  </a:lnTo>
                  <a:lnTo>
                    <a:pt x="1142" y="631"/>
                  </a:lnTo>
                  <a:lnTo>
                    <a:pt x="1140" y="661"/>
                  </a:lnTo>
                  <a:lnTo>
                    <a:pt x="1134" y="689"/>
                  </a:lnTo>
                  <a:lnTo>
                    <a:pt x="1128" y="715"/>
                  </a:lnTo>
                  <a:lnTo>
                    <a:pt x="1120" y="743"/>
                  </a:lnTo>
                  <a:lnTo>
                    <a:pt x="1110" y="769"/>
                  </a:lnTo>
                  <a:lnTo>
                    <a:pt x="1100" y="795"/>
                  </a:lnTo>
                  <a:lnTo>
                    <a:pt x="1088" y="821"/>
                  </a:lnTo>
                  <a:lnTo>
                    <a:pt x="1076" y="845"/>
                  </a:lnTo>
                  <a:lnTo>
                    <a:pt x="1062" y="869"/>
                  </a:lnTo>
                  <a:lnTo>
                    <a:pt x="1046" y="893"/>
                  </a:lnTo>
                  <a:lnTo>
                    <a:pt x="1030" y="915"/>
                  </a:lnTo>
                  <a:lnTo>
                    <a:pt x="1014" y="937"/>
                  </a:lnTo>
                  <a:lnTo>
                    <a:pt x="996" y="957"/>
                  </a:lnTo>
                  <a:lnTo>
                    <a:pt x="976" y="977"/>
                  </a:lnTo>
                  <a:lnTo>
                    <a:pt x="956" y="997"/>
                  </a:lnTo>
                  <a:lnTo>
                    <a:pt x="934" y="1015"/>
                  </a:lnTo>
                  <a:lnTo>
                    <a:pt x="912" y="1031"/>
                  </a:lnTo>
                  <a:lnTo>
                    <a:pt x="890" y="1047"/>
                  </a:lnTo>
                  <a:lnTo>
                    <a:pt x="866" y="1063"/>
                  </a:lnTo>
                  <a:lnTo>
                    <a:pt x="842" y="1077"/>
                  </a:lnTo>
                  <a:lnTo>
                    <a:pt x="818" y="1089"/>
                  </a:lnTo>
                  <a:lnTo>
                    <a:pt x="792" y="1101"/>
                  </a:lnTo>
                  <a:lnTo>
                    <a:pt x="766" y="1111"/>
                  </a:lnTo>
                  <a:lnTo>
                    <a:pt x="738" y="1119"/>
                  </a:lnTo>
                  <a:lnTo>
                    <a:pt x="710" y="1127"/>
                  </a:lnTo>
                  <a:lnTo>
                    <a:pt x="682" y="1133"/>
                  </a:lnTo>
                  <a:lnTo>
                    <a:pt x="654" y="1137"/>
                  </a:lnTo>
                  <a:lnTo>
                    <a:pt x="626" y="1141"/>
                  </a:lnTo>
                  <a:lnTo>
                    <a:pt x="596" y="1143"/>
                  </a:lnTo>
                  <a:lnTo>
                    <a:pt x="566" y="1143"/>
                  </a:lnTo>
                  <a:lnTo>
                    <a:pt x="566" y="1143"/>
                  </a:lnTo>
                  <a:lnTo>
                    <a:pt x="536" y="1143"/>
                  </a:lnTo>
                  <a:lnTo>
                    <a:pt x="508" y="1141"/>
                  </a:lnTo>
                  <a:lnTo>
                    <a:pt x="480" y="1137"/>
                  </a:lnTo>
                  <a:lnTo>
                    <a:pt x="452" y="1131"/>
                  </a:lnTo>
                  <a:lnTo>
                    <a:pt x="426" y="1125"/>
                  </a:lnTo>
                  <a:lnTo>
                    <a:pt x="398" y="1117"/>
                  </a:lnTo>
                  <a:lnTo>
                    <a:pt x="372" y="1107"/>
                  </a:lnTo>
                  <a:lnTo>
                    <a:pt x="346" y="1097"/>
                  </a:lnTo>
                  <a:lnTo>
                    <a:pt x="322" y="1085"/>
                  </a:lnTo>
                  <a:lnTo>
                    <a:pt x="298" y="1073"/>
                  </a:lnTo>
                  <a:lnTo>
                    <a:pt x="274" y="1059"/>
                  </a:lnTo>
                  <a:lnTo>
                    <a:pt x="250" y="1043"/>
                  </a:lnTo>
                  <a:lnTo>
                    <a:pt x="228" y="1027"/>
                  </a:lnTo>
                  <a:lnTo>
                    <a:pt x="208" y="1011"/>
                  </a:lnTo>
                  <a:lnTo>
                    <a:pt x="186" y="993"/>
                  </a:lnTo>
                  <a:lnTo>
                    <a:pt x="168" y="973"/>
                  </a:lnTo>
                  <a:lnTo>
                    <a:pt x="148" y="953"/>
                  </a:lnTo>
                  <a:lnTo>
                    <a:pt x="130" y="933"/>
                  </a:lnTo>
                  <a:lnTo>
                    <a:pt x="114" y="911"/>
                  </a:lnTo>
                  <a:lnTo>
                    <a:pt x="98" y="889"/>
                  </a:lnTo>
                  <a:lnTo>
                    <a:pt x="84" y="865"/>
                  </a:lnTo>
                  <a:lnTo>
                    <a:pt x="70" y="843"/>
                  </a:lnTo>
                  <a:lnTo>
                    <a:pt x="56" y="817"/>
                  </a:lnTo>
                  <a:lnTo>
                    <a:pt x="46" y="793"/>
                  </a:lnTo>
                  <a:lnTo>
                    <a:pt x="36" y="767"/>
                  </a:lnTo>
                  <a:lnTo>
                    <a:pt x="26" y="739"/>
                  </a:lnTo>
                  <a:lnTo>
                    <a:pt x="18" y="713"/>
                  </a:lnTo>
                  <a:lnTo>
                    <a:pt x="12" y="685"/>
                  </a:lnTo>
                  <a:lnTo>
                    <a:pt x="8" y="657"/>
                  </a:lnTo>
                  <a:lnTo>
                    <a:pt x="4" y="629"/>
                  </a:lnTo>
                  <a:lnTo>
                    <a:pt x="2" y="601"/>
                  </a:lnTo>
                  <a:lnTo>
                    <a:pt x="0" y="571"/>
                  </a:lnTo>
                  <a:lnTo>
                    <a:pt x="0" y="571"/>
                  </a:lnTo>
                  <a:lnTo>
                    <a:pt x="2" y="541"/>
                  </a:lnTo>
                  <a:lnTo>
                    <a:pt x="4" y="513"/>
                  </a:lnTo>
                  <a:lnTo>
                    <a:pt x="8" y="485"/>
                  </a:lnTo>
                  <a:lnTo>
                    <a:pt x="12" y="457"/>
                  </a:lnTo>
                  <a:lnTo>
                    <a:pt x="18" y="429"/>
                  </a:lnTo>
                  <a:lnTo>
                    <a:pt x="26" y="401"/>
                  </a:lnTo>
                  <a:lnTo>
                    <a:pt x="36" y="375"/>
                  </a:lnTo>
                  <a:lnTo>
                    <a:pt x="46" y="350"/>
                  </a:lnTo>
                  <a:lnTo>
                    <a:pt x="56" y="324"/>
                  </a:lnTo>
                  <a:lnTo>
                    <a:pt x="70" y="300"/>
                  </a:lnTo>
                  <a:lnTo>
                    <a:pt x="82" y="276"/>
                  </a:lnTo>
                  <a:lnTo>
                    <a:pt x="98" y="252"/>
                  </a:lnTo>
                  <a:lnTo>
                    <a:pt x="114" y="230"/>
                  </a:lnTo>
                  <a:lnTo>
                    <a:pt x="130" y="208"/>
                  </a:lnTo>
                  <a:lnTo>
                    <a:pt x="148" y="188"/>
                  </a:lnTo>
                  <a:lnTo>
                    <a:pt x="168" y="168"/>
                  </a:lnTo>
                  <a:lnTo>
                    <a:pt x="186" y="150"/>
                  </a:lnTo>
                  <a:lnTo>
                    <a:pt x="208" y="130"/>
                  </a:lnTo>
                  <a:lnTo>
                    <a:pt x="230" y="114"/>
                  </a:lnTo>
                  <a:lnTo>
                    <a:pt x="252" y="98"/>
                  </a:lnTo>
                  <a:lnTo>
                    <a:pt x="274" y="82"/>
                  </a:lnTo>
                  <a:lnTo>
                    <a:pt x="298" y="70"/>
                  </a:lnTo>
                  <a:lnTo>
                    <a:pt x="324" y="56"/>
                  </a:lnTo>
                  <a:lnTo>
                    <a:pt x="348" y="44"/>
                  </a:lnTo>
                  <a:lnTo>
                    <a:pt x="374" y="34"/>
                  </a:lnTo>
                  <a:lnTo>
                    <a:pt x="402" y="26"/>
                  </a:lnTo>
                  <a:lnTo>
                    <a:pt x="428" y="18"/>
                  </a:lnTo>
                  <a:lnTo>
                    <a:pt x="456" y="12"/>
                  </a:lnTo>
                  <a:lnTo>
                    <a:pt x="484" y="6"/>
                  </a:lnTo>
                  <a:lnTo>
                    <a:pt x="514" y="2"/>
                  </a:lnTo>
                  <a:lnTo>
                    <a:pt x="542" y="0"/>
                  </a:lnTo>
                  <a:lnTo>
                    <a:pt x="572" y="0"/>
                  </a:lnTo>
                  <a:lnTo>
                    <a:pt x="572" y="0"/>
                  </a:lnTo>
                  <a:lnTo>
                    <a:pt x="602" y="0"/>
                  </a:lnTo>
                  <a:lnTo>
                    <a:pt x="630" y="2"/>
                  </a:lnTo>
                  <a:lnTo>
                    <a:pt x="660" y="6"/>
                  </a:lnTo>
                  <a:lnTo>
                    <a:pt x="688" y="10"/>
                  </a:lnTo>
                  <a:lnTo>
                    <a:pt x="716" y="16"/>
                  </a:lnTo>
                  <a:lnTo>
                    <a:pt x="744" y="24"/>
                  </a:lnTo>
                  <a:lnTo>
                    <a:pt x="770" y="34"/>
                  </a:lnTo>
                  <a:lnTo>
                    <a:pt x="796" y="44"/>
                  </a:lnTo>
                  <a:lnTo>
                    <a:pt x="822" y="56"/>
                  </a:lnTo>
                  <a:lnTo>
                    <a:pt x="846" y="68"/>
                  </a:lnTo>
                  <a:lnTo>
                    <a:pt x="870" y="82"/>
                  </a:lnTo>
                  <a:lnTo>
                    <a:pt x="894" y="96"/>
                  </a:lnTo>
                  <a:lnTo>
                    <a:pt x="916" y="112"/>
                  </a:lnTo>
                  <a:lnTo>
                    <a:pt x="938" y="130"/>
                  </a:lnTo>
                  <a:lnTo>
                    <a:pt x="958" y="148"/>
                  </a:lnTo>
                  <a:lnTo>
                    <a:pt x="978" y="166"/>
                  </a:lnTo>
                  <a:lnTo>
                    <a:pt x="998" y="186"/>
                  </a:lnTo>
                  <a:lnTo>
                    <a:pt x="1016" y="208"/>
                  </a:lnTo>
                  <a:lnTo>
                    <a:pt x="1032" y="230"/>
                  </a:lnTo>
                  <a:lnTo>
                    <a:pt x="1048" y="252"/>
                  </a:lnTo>
                  <a:lnTo>
                    <a:pt x="1064" y="276"/>
                  </a:lnTo>
                  <a:lnTo>
                    <a:pt x="1078" y="300"/>
                  </a:lnTo>
                  <a:lnTo>
                    <a:pt x="1090" y="324"/>
                  </a:lnTo>
                  <a:lnTo>
                    <a:pt x="1102" y="350"/>
                  </a:lnTo>
                  <a:lnTo>
                    <a:pt x="1112" y="375"/>
                  </a:lnTo>
                  <a:lnTo>
                    <a:pt x="1120" y="401"/>
                  </a:lnTo>
                  <a:lnTo>
                    <a:pt x="1128" y="429"/>
                  </a:lnTo>
                  <a:lnTo>
                    <a:pt x="1134" y="457"/>
                  </a:lnTo>
                  <a:lnTo>
                    <a:pt x="1140" y="485"/>
                  </a:lnTo>
                  <a:lnTo>
                    <a:pt x="1144" y="515"/>
                  </a:lnTo>
                  <a:lnTo>
                    <a:pt x="1146" y="543"/>
                  </a:lnTo>
                  <a:lnTo>
                    <a:pt x="1146" y="573"/>
                  </a:lnTo>
                  <a:lnTo>
                    <a:pt x="1146" y="5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5509870" y="3166120"/>
              <a:ext cx="1107997" cy="461665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ctr"/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行动型</a:t>
              </a:r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517432" y="1744453"/>
            <a:ext cx="5358193" cy="3352235"/>
            <a:chOff x="6517432" y="1744453"/>
            <a:chExt cx="5358193" cy="3352235"/>
          </a:xfrm>
        </p:grpSpPr>
        <p:grpSp>
          <p:nvGrpSpPr>
            <p:cNvPr id="28" name="组合 27"/>
            <p:cNvGrpSpPr/>
            <p:nvPr/>
          </p:nvGrpSpPr>
          <p:grpSpPr>
            <a:xfrm>
              <a:off x="6517432" y="1761312"/>
              <a:ext cx="1631675" cy="3335376"/>
              <a:chOff x="6517432" y="1820362"/>
              <a:chExt cx="1631675" cy="3335376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6517432" y="1820362"/>
                <a:ext cx="1631675" cy="694845"/>
                <a:chOff x="6517432" y="1820362"/>
                <a:chExt cx="1631675" cy="694845"/>
              </a:xfrm>
            </p:grpSpPr>
            <p:sp>
              <p:nvSpPr>
                <p:cNvPr id="17" name="矩形: 圆角 16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6517432" y="1820362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16" name="矩形 15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6894687" y="1983118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执行者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>
                <a:off x="6517432" y="3140628"/>
                <a:ext cx="1631675" cy="694845"/>
                <a:chOff x="6517432" y="3081577"/>
                <a:chExt cx="1631675" cy="694845"/>
              </a:xfrm>
            </p:grpSpPr>
            <p:sp>
              <p:nvSpPr>
                <p:cNvPr id="22" name="矩形: 圆角 21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6517432" y="3081577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23" name="矩形 22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6894687" y="3244333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完美者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  <p:grpSp>
            <p:nvGrpSpPr>
              <p:cNvPr id="12" name="组合 11"/>
              <p:cNvGrpSpPr/>
              <p:nvPr/>
            </p:nvGrpSpPr>
            <p:grpSpPr>
              <a:xfrm>
                <a:off x="6517432" y="4460893"/>
                <a:ext cx="1631675" cy="694845"/>
                <a:chOff x="6517432" y="4460893"/>
                <a:chExt cx="1631675" cy="694845"/>
              </a:xfrm>
            </p:grpSpPr>
            <p:sp>
              <p:nvSpPr>
                <p:cNvPr id="25" name="矩形: 圆角 24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6517432" y="4460893"/>
                  <a:ext cx="1631675" cy="69484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</a:endParaRPr>
                </a:p>
              </p:txBody>
            </p:sp>
            <p:sp>
              <p:nvSpPr>
                <p:cNvPr id="26" name="矩形 25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6894688" y="4623649"/>
                  <a:ext cx="8771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p>
                  <a:pPr algn="ctr"/>
                  <a:r>
                    <a:rPr lang="zh-CN" altLang="en-US" dirty="0">
                      <a:solidFill>
                        <a:schemeClr val="bg1"/>
                      </a:solidFill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rPr>
                    <a:t>推进者</a:t>
                  </a:r>
                  <a:endParaRPr lang="zh-CN" altLang="en-US" dirty="0">
                    <a:solidFill>
                      <a:schemeClr val="bg1"/>
                    </a:solidFill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</p:grpSp>
        </p:grpSp>
        <p:sp>
          <p:nvSpPr>
            <p:cNvPr id="29" name="矩形 28"/>
            <p:cNvSpPr/>
            <p:nvPr>
              <p:custDataLst>
                <p:tags r:id="rId10"/>
              </p:custDataLst>
            </p:nvPr>
          </p:nvSpPr>
          <p:spPr>
            <a:xfrm>
              <a:off x="8333600" y="1744453"/>
              <a:ext cx="3355479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优点：注重细节（</a:t>
              </a:r>
              <a:r>
                <a:rPr lang="en-US" altLang="zh-CN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jobs</a:t>
              </a: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）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缺点：不愿授权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11"/>
              </p:custDataLst>
            </p:nvPr>
          </p:nvSpPr>
          <p:spPr>
            <a:xfrm>
              <a:off x="8333601" y="3029804"/>
              <a:ext cx="2824394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优点：自律、高效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缺点：寻找灵活处理 方式慢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12"/>
              </p:custDataLst>
            </p:nvPr>
          </p:nvSpPr>
          <p:spPr>
            <a:xfrm>
              <a:off x="8333601" y="4364715"/>
              <a:ext cx="3542024" cy="7005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优点：有动力、好挑战、以目标为导向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缺点：不分场合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41210" y="2445029"/>
            <a:ext cx="3132511" cy="2605114"/>
            <a:chOff x="502620" y="2766534"/>
            <a:chExt cx="3132511" cy="2605114"/>
          </a:xfrm>
        </p:grpSpPr>
        <p:sp>
          <p:nvSpPr>
            <p:cNvPr id="19" name="矩形 18"/>
            <p:cNvSpPr/>
            <p:nvPr>
              <p:custDataLst>
                <p:tags r:id="rId13"/>
              </p:custDataLst>
            </p:nvPr>
          </p:nvSpPr>
          <p:spPr>
            <a:xfrm>
              <a:off x="502620" y="3429000"/>
              <a:ext cx="3132511" cy="194264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一支结构合理的团队应该角色能力、性格互补。须拥有三种类型的角色：</a:t>
              </a:r>
              <a:endPara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rgbClr val="FFC655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思考型、社交型、行动型，</a:t>
              </a:r>
              <a:endParaRPr lang="en-US" altLang="zh-CN" sz="1600" dirty="0">
                <a:solidFill>
                  <a:srgbClr val="FFC6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共九个团队角色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0" name="TextBox 41"/>
            <p:cNvSpPr txBox="1"/>
            <p:nvPr>
              <p:custDataLst>
                <p:tags r:id="rId14"/>
              </p:custDataLst>
            </p:nvPr>
          </p:nvSpPr>
          <p:spPr>
            <a:xfrm>
              <a:off x="502620" y="2766534"/>
              <a:ext cx="2646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lvl="0">
                <a:defRPr/>
              </a:pPr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团队如何分工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267" name="Rectangle 3"/>
          <p:cNvSpPr>
            <a:spLocks noGrp="1" noRot="1" noChangeArrowheads="1"/>
          </p:cNvSpPr>
          <p:nvPr>
            <p:ph type="body" idx="4294967295"/>
            <p:custDataLst>
              <p:tags r:id="rId7"/>
            </p:custDataLst>
          </p:nvPr>
        </p:nvSpPr>
        <p:spPr>
          <a:xfrm>
            <a:off x="1495425" y="2057400"/>
            <a:ext cx="8998585" cy="3549650"/>
          </a:xfrm>
        </p:spPr>
        <p:txBody>
          <a:bodyPr vert="horz" lIns="91440" tIns="45720" rIns="91440" bIns="45720" numCol="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ctr">
              <a:lnSpc>
                <a:spcPct val="80000"/>
              </a:lnSpc>
              <a:buClrTx/>
              <a:buSzTx/>
              <a:buNone/>
              <a:defRPr/>
            </a:pPr>
            <a:r>
              <a:rPr lang="zh-CN" altLang="en-US" sz="18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团结就是力量， 团结就是力量， </a:t>
            </a:r>
            <a:endParaRPr lang="zh-CN" altLang="en-US" sz="18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80000"/>
              </a:lnSpc>
              <a:buClrTx/>
              <a:buSzTx/>
              <a:buNone/>
              <a:defRPr/>
            </a:pPr>
            <a:r>
              <a:rPr lang="zh-CN" altLang="en-US" sz="18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这力量是铁， 这力量是钢， </a:t>
            </a:r>
            <a:endParaRPr lang="zh-CN" altLang="en-US" sz="18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80000"/>
              </a:lnSpc>
              <a:buClrTx/>
              <a:buSzTx/>
              <a:buNone/>
              <a:defRPr/>
            </a:pPr>
            <a:r>
              <a:rPr lang="zh-CN" altLang="en-US" sz="18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比铁还硬， 比钢还强， </a:t>
            </a:r>
            <a:endParaRPr lang="zh-CN" altLang="en-US" sz="18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80000"/>
              </a:lnSpc>
              <a:buClrTx/>
              <a:buSzTx/>
              <a:buNone/>
              <a:defRPr/>
            </a:pPr>
            <a:r>
              <a:rPr lang="zh-CN" altLang="en-US" sz="18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向着法西斯蒂开火， </a:t>
            </a:r>
            <a:endParaRPr lang="zh-CN" altLang="en-US" sz="18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80000"/>
              </a:lnSpc>
              <a:buClrTx/>
              <a:buSzTx/>
              <a:buNone/>
              <a:defRPr/>
            </a:pPr>
            <a:r>
              <a:rPr lang="zh-CN" altLang="en-US" sz="18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让一切不民主的制度死亡！ </a:t>
            </a:r>
            <a:endParaRPr lang="zh-CN" altLang="en-US" sz="18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80000"/>
              </a:lnSpc>
              <a:buClrTx/>
              <a:buSzTx/>
              <a:buNone/>
              <a:defRPr/>
            </a:pPr>
            <a:r>
              <a:rPr lang="zh-CN" altLang="en-US" sz="18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向着太阳， 向着自由， </a:t>
            </a:r>
            <a:endParaRPr lang="zh-CN" altLang="en-US" sz="18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80000"/>
              </a:lnSpc>
              <a:buClrTx/>
              <a:buSzTx/>
              <a:buNone/>
              <a:defRPr/>
            </a:pPr>
            <a:r>
              <a:rPr lang="zh-CN" altLang="en-US" sz="18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向着新中国 发出万丈光芒！</a:t>
            </a:r>
            <a:r>
              <a:rPr lang="zh-CN" altLang="en-US" sz="20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0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340" name="WordArt 5"/>
          <p:cNvSpPr>
            <a:spLocks noChangeArrowheads="1" noChangeShapeType="1" noTextEdit="1"/>
          </p:cNvSpPr>
          <p:nvPr/>
        </p:nvSpPr>
        <p:spPr bwMode="auto">
          <a:xfrm>
            <a:off x="2816080" y="775045"/>
            <a:ext cx="6119150" cy="1281898"/>
          </a:xfrm>
          <a:prstGeom prst="rect">
            <a:avLst/>
          </a:prstGeom>
        </p:spPr>
        <p:txBody>
          <a:bodyPr spcFirstLastPara="1" wrap="none" fromWordArt="1">
            <a:scene3d>
              <a:camera prst="orthographicFront"/>
              <a:lightRig rig="threePt" dir="t"/>
            </a:scene3d>
            <a:sp3d extrusionH="57150">
              <a:bevelT w="12700" h="12700"/>
            </a:sp3d>
          </a:bodyPr>
          <a:lstStyle/>
          <a:p>
            <a:pPr algn="ctr"/>
            <a:endParaRPr lang="zh-CN" altLang="en-US" sz="4400" kern="10" dirty="0">
              <a:ln w="9525">
                <a:noFill/>
                <a:round/>
              </a:ln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形 4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43125"/>
          <a:stretch>
            <a:fillRect/>
          </a:stretch>
        </p:blipFill>
        <p:spPr>
          <a:xfrm flipH="1">
            <a:off x="9537065" y="0"/>
            <a:ext cx="2654935" cy="25336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914140" y="721995"/>
            <a:ext cx="4083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团结就是力量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矩形: 圆角 118"/>
          <p:cNvSpPr/>
          <p:nvPr/>
        </p:nvSpPr>
        <p:spPr>
          <a:xfrm>
            <a:off x="0" y="2076041"/>
            <a:ext cx="6316745" cy="6948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6" name="TextBox 41"/>
          <p:cNvSpPr txBox="1"/>
          <p:nvPr/>
        </p:nvSpPr>
        <p:spPr>
          <a:xfrm>
            <a:off x="1157551" y="224234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团队如何分工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TextBox 41"/>
          <p:cNvSpPr txBox="1"/>
          <p:nvPr/>
        </p:nvSpPr>
        <p:spPr>
          <a:xfrm>
            <a:off x="2722259" y="282188"/>
            <a:ext cx="19800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DIVIDE ROLES IN A TEAM</a:t>
            </a:r>
            <a:endParaRPr lang="en-US" altLang="zh-CN" sz="11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>
            <a:stCxn id="7" idx="3"/>
          </p:cNvCxnSpPr>
          <p:nvPr/>
        </p:nvCxnSpPr>
        <p:spPr>
          <a:xfrm>
            <a:off x="4702288" y="412993"/>
            <a:ext cx="3840358" cy="154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6745293" y="1917669"/>
            <a:ext cx="4635502" cy="3448464"/>
            <a:chOff x="6520867" y="1852075"/>
            <a:chExt cx="4635502" cy="3448464"/>
          </a:xfrm>
        </p:grpSpPr>
        <p:sp>
          <p:nvSpPr>
            <p:cNvPr id="29" name="任意多边形: 形状 28"/>
            <p:cNvSpPr/>
            <p:nvPr/>
          </p:nvSpPr>
          <p:spPr>
            <a:xfrm>
              <a:off x="8507158" y="5078839"/>
              <a:ext cx="640367" cy="89393"/>
            </a:xfrm>
            <a:custGeom>
              <a:avLst/>
              <a:gdLst>
                <a:gd name="connsiteX0" fmla="*/ 192434 w 206145"/>
                <a:gd name="connsiteY0" fmla="*/ 28778 h 28777"/>
                <a:gd name="connsiteX1" fmla="*/ 14398 w 206145"/>
                <a:gd name="connsiteY1" fmla="*/ 28778 h 28777"/>
                <a:gd name="connsiteX2" fmla="*/ 19 w 206145"/>
                <a:gd name="connsiteY2" fmla="*/ 14398 h 28777"/>
                <a:gd name="connsiteX3" fmla="*/ 18 w 206145"/>
                <a:gd name="connsiteY3" fmla="*/ 14398 h 28777"/>
                <a:gd name="connsiteX4" fmla="*/ 12992 w 206145"/>
                <a:gd name="connsiteY4" fmla="*/ 18 h 28777"/>
                <a:gd name="connsiteX5" fmla="*/ 14398 w 206145"/>
                <a:gd name="connsiteY5" fmla="*/ 18 h 28777"/>
                <a:gd name="connsiteX6" fmla="*/ 192434 w 206145"/>
                <a:gd name="connsiteY6" fmla="*/ 18 h 28777"/>
                <a:gd name="connsiteX7" fmla="*/ 206146 w 206145"/>
                <a:gd name="connsiteY7" fmla="*/ 13696 h 28777"/>
                <a:gd name="connsiteX8" fmla="*/ 206129 w 206145"/>
                <a:gd name="connsiteY8" fmla="*/ 14398 h 28777"/>
                <a:gd name="connsiteX9" fmla="*/ 206129 w 206145"/>
                <a:gd name="connsiteY9" fmla="*/ 14398 h 28777"/>
                <a:gd name="connsiteX10" fmla="*/ 192434 w 206145"/>
                <a:gd name="connsiteY10" fmla="*/ 28777 h 2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145" h="28777">
                  <a:moveTo>
                    <a:pt x="192434" y="28778"/>
                  </a:moveTo>
                  <a:lnTo>
                    <a:pt x="14398" y="28778"/>
                  </a:lnTo>
                  <a:cubicBezTo>
                    <a:pt x="6488" y="28703"/>
                    <a:pt x="93" y="22309"/>
                    <a:pt x="19" y="14398"/>
                  </a:cubicBezTo>
                  <a:lnTo>
                    <a:pt x="18" y="14398"/>
                  </a:lnTo>
                  <a:cubicBezTo>
                    <a:pt x="-370" y="6844"/>
                    <a:pt x="5439" y="406"/>
                    <a:pt x="12992" y="18"/>
                  </a:cubicBezTo>
                  <a:cubicBezTo>
                    <a:pt x="13461" y="-6"/>
                    <a:pt x="13930" y="-6"/>
                    <a:pt x="14398" y="18"/>
                  </a:cubicBezTo>
                  <a:lnTo>
                    <a:pt x="192434" y="18"/>
                  </a:lnTo>
                  <a:cubicBezTo>
                    <a:pt x="199997" y="9"/>
                    <a:pt x="206136" y="6133"/>
                    <a:pt x="206146" y="13696"/>
                  </a:cubicBezTo>
                  <a:cubicBezTo>
                    <a:pt x="206146" y="13930"/>
                    <a:pt x="206141" y="14164"/>
                    <a:pt x="206129" y="14398"/>
                  </a:cubicBezTo>
                  <a:lnTo>
                    <a:pt x="206129" y="14398"/>
                  </a:lnTo>
                  <a:cubicBezTo>
                    <a:pt x="206138" y="22080"/>
                    <a:pt x="200107" y="28412"/>
                    <a:pt x="192434" y="28777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8054141" y="5021889"/>
              <a:ext cx="530926" cy="179528"/>
            </a:xfrm>
            <a:custGeom>
              <a:avLst/>
              <a:gdLst>
                <a:gd name="connsiteX0" fmla="*/ 0 w 170914"/>
                <a:gd name="connsiteY0" fmla="*/ 26568 h 57793"/>
                <a:gd name="connsiteX1" fmla="*/ 5889 w 170914"/>
                <a:gd name="connsiteY1" fmla="*/ 57382 h 57793"/>
                <a:gd name="connsiteX2" fmla="*/ 39442 w 170914"/>
                <a:gd name="connsiteY2" fmla="*/ 57382 h 57793"/>
                <a:gd name="connsiteX3" fmla="*/ 39442 w 170914"/>
                <a:gd name="connsiteY3" fmla="*/ 50535 h 57793"/>
                <a:gd name="connsiteX4" fmla="*/ 73679 w 170914"/>
                <a:gd name="connsiteY4" fmla="*/ 57793 h 57793"/>
                <a:gd name="connsiteX5" fmla="*/ 170914 w 170914"/>
                <a:gd name="connsiteY5" fmla="*/ 57793 h 57793"/>
                <a:gd name="connsiteX6" fmla="*/ 166395 w 170914"/>
                <a:gd name="connsiteY6" fmla="*/ 42181 h 57793"/>
                <a:gd name="connsiteX7" fmla="*/ 80253 w 170914"/>
                <a:gd name="connsiteY7" fmla="*/ 0 h 5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914" h="57793">
                  <a:moveTo>
                    <a:pt x="0" y="26568"/>
                  </a:moveTo>
                  <a:lnTo>
                    <a:pt x="5889" y="57382"/>
                  </a:lnTo>
                  <a:lnTo>
                    <a:pt x="39442" y="57382"/>
                  </a:lnTo>
                  <a:lnTo>
                    <a:pt x="39442" y="50535"/>
                  </a:lnTo>
                  <a:lnTo>
                    <a:pt x="73679" y="57793"/>
                  </a:lnTo>
                  <a:lnTo>
                    <a:pt x="170914" y="57793"/>
                  </a:lnTo>
                  <a:lnTo>
                    <a:pt x="166395" y="42181"/>
                  </a:lnTo>
                  <a:cubicBezTo>
                    <a:pt x="166395" y="42181"/>
                    <a:pt x="94633" y="25883"/>
                    <a:pt x="80253" y="0"/>
                  </a:cubicBezTo>
                  <a:close/>
                </a:path>
              </a:pathLst>
            </a:custGeom>
            <a:solidFill>
              <a:srgbClr val="00000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7648288" y="1873344"/>
              <a:ext cx="2201552" cy="1562996"/>
            </a:xfrm>
            <a:custGeom>
              <a:avLst/>
              <a:gdLst>
                <a:gd name="connsiteX0" fmla="*/ 0 w 708717"/>
                <a:gd name="connsiteY0" fmla="*/ 0 h 503155"/>
                <a:gd name="connsiteX1" fmla="*/ 708718 w 708717"/>
                <a:gd name="connsiteY1" fmla="*/ 0 h 503155"/>
                <a:gd name="connsiteX2" fmla="*/ 708718 w 708717"/>
                <a:gd name="connsiteY2" fmla="*/ 503156 h 503155"/>
                <a:gd name="connsiteX3" fmla="*/ 0 w 708717"/>
                <a:gd name="connsiteY3" fmla="*/ 503156 h 5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717" h="503155">
                  <a:moveTo>
                    <a:pt x="0" y="0"/>
                  </a:moveTo>
                  <a:lnTo>
                    <a:pt x="708718" y="0"/>
                  </a:lnTo>
                  <a:lnTo>
                    <a:pt x="708718" y="503156"/>
                  </a:lnTo>
                  <a:lnTo>
                    <a:pt x="0" y="503156"/>
                  </a:lnTo>
                  <a:close/>
                </a:path>
              </a:pathLst>
            </a:custGeom>
            <a:solidFill>
              <a:schemeClr val="bg1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627444" y="1852075"/>
              <a:ext cx="2244094" cy="1605538"/>
            </a:xfrm>
            <a:custGeom>
              <a:avLst/>
              <a:gdLst>
                <a:gd name="connsiteX0" fmla="*/ 722413 w 722412"/>
                <a:gd name="connsiteY0" fmla="*/ 516851 h 516850"/>
                <a:gd name="connsiteX1" fmla="*/ 0 w 722412"/>
                <a:gd name="connsiteY1" fmla="*/ 516851 h 516850"/>
                <a:gd name="connsiteX2" fmla="*/ 0 w 722412"/>
                <a:gd name="connsiteY2" fmla="*/ 0 h 516850"/>
                <a:gd name="connsiteX3" fmla="*/ 722413 w 722412"/>
                <a:gd name="connsiteY3" fmla="*/ 0 h 516850"/>
                <a:gd name="connsiteX4" fmla="*/ 13695 w 722412"/>
                <a:gd name="connsiteY4" fmla="*/ 503156 h 516850"/>
                <a:gd name="connsiteX5" fmla="*/ 708718 w 722412"/>
                <a:gd name="connsiteY5" fmla="*/ 503156 h 516850"/>
                <a:gd name="connsiteX6" fmla="*/ 708718 w 722412"/>
                <a:gd name="connsiteY6" fmla="*/ 13695 h 516850"/>
                <a:gd name="connsiteX7" fmla="*/ 13695 w 722412"/>
                <a:gd name="connsiteY7" fmla="*/ 13695 h 51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2412" h="516850">
                  <a:moveTo>
                    <a:pt x="722413" y="516851"/>
                  </a:moveTo>
                  <a:lnTo>
                    <a:pt x="0" y="516851"/>
                  </a:lnTo>
                  <a:lnTo>
                    <a:pt x="0" y="0"/>
                  </a:lnTo>
                  <a:lnTo>
                    <a:pt x="722413" y="0"/>
                  </a:lnTo>
                  <a:close/>
                  <a:moveTo>
                    <a:pt x="13695" y="503156"/>
                  </a:moveTo>
                  <a:lnTo>
                    <a:pt x="708718" y="503156"/>
                  </a:lnTo>
                  <a:lnTo>
                    <a:pt x="708718" y="13695"/>
                  </a:lnTo>
                  <a:lnTo>
                    <a:pt x="13695" y="13695"/>
                  </a:lnTo>
                  <a:close/>
                </a:path>
              </a:pathLst>
            </a:custGeom>
            <a:solidFill>
              <a:srgbClr val="FFC65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7763948" y="2001017"/>
              <a:ext cx="1908044" cy="1095003"/>
            </a:xfrm>
            <a:custGeom>
              <a:avLst/>
              <a:gdLst>
                <a:gd name="connsiteX0" fmla="*/ 6866 w 614232"/>
                <a:gd name="connsiteY0" fmla="*/ 352359 h 352500"/>
                <a:gd name="connsiteX1" fmla="*/ 3853 w 614232"/>
                <a:gd name="connsiteY1" fmla="*/ 352359 h 352500"/>
                <a:gd name="connsiteX2" fmla="*/ 692 w 614232"/>
                <a:gd name="connsiteY2" fmla="*/ 343205 h 352500"/>
                <a:gd name="connsiteX3" fmla="*/ 703 w 614232"/>
                <a:gd name="connsiteY3" fmla="*/ 343183 h 352500"/>
                <a:gd name="connsiteX4" fmla="*/ 46034 w 614232"/>
                <a:gd name="connsiteY4" fmla="*/ 249783 h 352500"/>
                <a:gd name="connsiteX5" fmla="*/ 51512 w 614232"/>
                <a:gd name="connsiteY5" fmla="*/ 246085 h 352500"/>
                <a:gd name="connsiteX6" fmla="*/ 57674 w 614232"/>
                <a:gd name="connsiteY6" fmla="*/ 248687 h 352500"/>
                <a:gd name="connsiteX7" fmla="*/ 103827 w 614232"/>
                <a:gd name="connsiteY7" fmla="*/ 309630 h 352500"/>
                <a:gd name="connsiteX8" fmla="*/ 203664 w 614232"/>
                <a:gd name="connsiteY8" fmla="*/ 79417 h 352500"/>
                <a:gd name="connsiteX9" fmla="*/ 212549 w 614232"/>
                <a:gd name="connsiteY9" fmla="*/ 75565 h 352500"/>
                <a:gd name="connsiteX10" fmla="*/ 216400 w 614232"/>
                <a:gd name="connsiteY10" fmla="*/ 79417 h 352500"/>
                <a:gd name="connsiteX11" fmla="*/ 265017 w 614232"/>
                <a:gd name="connsiteY11" fmla="*/ 216367 h 352500"/>
                <a:gd name="connsiteX12" fmla="*/ 408404 w 614232"/>
                <a:gd name="connsiteY12" fmla="*/ 18885 h 352500"/>
                <a:gd name="connsiteX13" fmla="*/ 417711 w 614232"/>
                <a:gd name="connsiteY13" fmla="*/ 17028 h 352500"/>
                <a:gd name="connsiteX14" fmla="*/ 420319 w 614232"/>
                <a:gd name="connsiteY14" fmla="*/ 20391 h 352500"/>
                <a:gd name="connsiteX15" fmla="*/ 498380 w 614232"/>
                <a:gd name="connsiteY15" fmla="*/ 219380 h 352500"/>
                <a:gd name="connsiteX16" fmla="*/ 601230 w 614232"/>
                <a:gd name="connsiteY16" fmla="*/ 3957 h 352500"/>
                <a:gd name="connsiteX17" fmla="*/ 610104 w 614232"/>
                <a:gd name="connsiteY17" fmla="*/ 593 h 352500"/>
                <a:gd name="connsiteX18" fmla="*/ 610269 w 614232"/>
                <a:gd name="connsiteY18" fmla="*/ 670 h 352500"/>
                <a:gd name="connsiteX19" fmla="*/ 613594 w 614232"/>
                <a:gd name="connsiteY19" fmla="*/ 9766 h 352500"/>
                <a:gd name="connsiteX20" fmla="*/ 613556 w 614232"/>
                <a:gd name="connsiteY20" fmla="*/ 9846 h 352500"/>
                <a:gd name="connsiteX21" fmla="*/ 503995 w 614232"/>
                <a:gd name="connsiteY21" fmla="*/ 239512 h 352500"/>
                <a:gd name="connsiteX22" fmla="*/ 497696 w 614232"/>
                <a:gd name="connsiteY22" fmla="*/ 243346 h 352500"/>
                <a:gd name="connsiteX23" fmla="*/ 491533 w 614232"/>
                <a:gd name="connsiteY23" fmla="*/ 239101 h 352500"/>
                <a:gd name="connsiteX24" fmla="*/ 412376 w 614232"/>
                <a:gd name="connsiteY24" fmla="*/ 36962 h 352500"/>
                <a:gd name="connsiteX25" fmla="*/ 268578 w 614232"/>
                <a:gd name="connsiteY25" fmla="*/ 234855 h 352500"/>
                <a:gd name="connsiteX26" fmla="*/ 262141 w 614232"/>
                <a:gd name="connsiteY26" fmla="*/ 237594 h 352500"/>
                <a:gd name="connsiteX27" fmla="*/ 256663 w 614232"/>
                <a:gd name="connsiteY27" fmla="*/ 233212 h 352500"/>
                <a:gd name="connsiteX28" fmla="*/ 209415 w 614232"/>
                <a:gd name="connsiteY28" fmla="*/ 100233 h 352500"/>
                <a:gd name="connsiteX29" fmla="*/ 111907 w 614232"/>
                <a:gd name="connsiteY29" fmla="*/ 325243 h 352500"/>
                <a:gd name="connsiteX30" fmla="*/ 106429 w 614232"/>
                <a:gd name="connsiteY30" fmla="*/ 329351 h 352500"/>
                <a:gd name="connsiteX31" fmla="*/ 100129 w 614232"/>
                <a:gd name="connsiteY31" fmla="*/ 326612 h 352500"/>
                <a:gd name="connsiteX32" fmla="*/ 53566 w 614232"/>
                <a:gd name="connsiteY32" fmla="*/ 265258 h 352500"/>
                <a:gd name="connsiteX33" fmla="*/ 13166 w 614232"/>
                <a:gd name="connsiteY33" fmla="*/ 348387 h 352500"/>
                <a:gd name="connsiteX34" fmla="*/ 6866 w 614232"/>
                <a:gd name="connsiteY34" fmla="*/ 352359 h 3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14232" h="352500">
                  <a:moveTo>
                    <a:pt x="6866" y="352359"/>
                  </a:moveTo>
                  <a:cubicBezTo>
                    <a:pt x="5870" y="352548"/>
                    <a:pt x="4848" y="352548"/>
                    <a:pt x="3853" y="352359"/>
                  </a:cubicBezTo>
                  <a:cubicBezTo>
                    <a:pt x="452" y="350704"/>
                    <a:pt x="-963" y="346605"/>
                    <a:pt x="692" y="343205"/>
                  </a:cubicBezTo>
                  <a:cubicBezTo>
                    <a:pt x="696" y="343198"/>
                    <a:pt x="699" y="343190"/>
                    <a:pt x="703" y="343183"/>
                  </a:cubicBezTo>
                  <a:lnTo>
                    <a:pt x="46034" y="249783"/>
                  </a:lnTo>
                  <a:cubicBezTo>
                    <a:pt x="47062" y="247655"/>
                    <a:pt x="49154" y="246244"/>
                    <a:pt x="51512" y="246085"/>
                  </a:cubicBezTo>
                  <a:cubicBezTo>
                    <a:pt x="53878" y="245822"/>
                    <a:pt x="56213" y="246807"/>
                    <a:pt x="57674" y="248687"/>
                  </a:cubicBezTo>
                  <a:lnTo>
                    <a:pt x="103827" y="309630"/>
                  </a:lnTo>
                  <a:lnTo>
                    <a:pt x="203664" y="79417"/>
                  </a:lnTo>
                  <a:cubicBezTo>
                    <a:pt x="205054" y="75900"/>
                    <a:pt x="209032" y="74175"/>
                    <a:pt x="212549" y="75565"/>
                  </a:cubicBezTo>
                  <a:cubicBezTo>
                    <a:pt x="214310" y="76262"/>
                    <a:pt x="215704" y="77656"/>
                    <a:pt x="216400" y="79417"/>
                  </a:cubicBezTo>
                  <a:lnTo>
                    <a:pt x="265017" y="216367"/>
                  </a:lnTo>
                  <a:lnTo>
                    <a:pt x="408404" y="18885"/>
                  </a:lnTo>
                  <a:cubicBezTo>
                    <a:pt x="410462" y="15802"/>
                    <a:pt x="414628" y="14971"/>
                    <a:pt x="417711" y="17028"/>
                  </a:cubicBezTo>
                  <a:cubicBezTo>
                    <a:pt x="418922" y="17837"/>
                    <a:pt x="419837" y="19017"/>
                    <a:pt x="420319" y="20391"/>
                  </a:cubicBezTo>
                  <a:lnTo>
                    <a:pt x="498380" y="219380"/>
                  </a:lnTo>
                  <a:lnTo>
                    <a:pt x="601230" y="3957"/>
                  </a:lnTo>
                  <a:cubicBezTo>
                    <a:pt x="602752" y="578"/>
                    <a:pt x="606725" y="-928"/>
                    <a:pt x="610104" y="593"/>
                  </a:cubicBezTo>
                  <a:cubicBezTo>
                    <a:pt x="610160" y="618"/>
                    <a:pt x="610214" y="644"/>
                    <a:pt x="610269" y="670"/>
                  </a:cubicBezTo>
                  <a:cubicBezTo>
                    <a:pt x="613699" y="2264"/>
                    <a:pt x="615187" y="6336"/>
                    <a:pt x="613594" y="9766"/>
                  </a:cubicBezTo>
                  <a:cubicBezTo>
                    <a:pt x="613581" y="9792"/>
                    <a:pt x="613569" y="9819"/>
                    <a:pt x="613556" y="9846"/>
                  </a:cubicBezTo>
                  <a:lnTo>
                    <a:pt x="503995" y="239512"/>
                  </a:lnTo>
                  <a:cubicBezTo>
                    <a:pt x="502878" y="241958"/>
                    <a:pt x="500382" y="243477"/>
                    <a:pt x="497696" y="243346"/>
                  </a:cubicBezTo>
                  <a:cubicBezTo>
                    <a:pt x="494970" y="243314"/>
                    <a:pt x="492534" y="241636"/>
                    <a:pt x="491533" y="239101"/>
                  </a:cubicBezTo>
                  <a:lnTo>
                    <a:pt x="412376" y="36962"/>
                  </a:lnTo>
                  <a:lnTo>
                    <a:pt x="268578" y="234855"/>
                  </a:lnTo>
                  <a:cubicBezTo>
                    <a:pt x="267115" y="236903"/>
                    <a:pt x="264630" y="237960"/>
                    <a:pt x="262141" y="237594"/>
                  </a:cubicBezTo>
                  <a:cubicBezTo>
                    <a:pt x="259623" y="237311"/>
                    <a:pt x="257492" y="235606"/>
                    <a:pt x="256663" y="233212"/>
                  </a:cubicBezTo>
                  <a:lnTo>
                    <a:pt x="209415" y="100233"/>
                  </a:lnTo>
                  <a:lnTo>
                    <a:pt x="111907" y="325243"/>
                  </a:lnTo>
                  <a:cubicBezTo>
                    <a:pt x="110828" y="327396"/>
                    <a:pt x="108798" y="328918"/>
                    <a:pt x="106429" y="329351"/>
                  </a:cubicBezTo>
                  <a:cubicBezTo>
                    <a:pt x="104002" y="329553"/>
                    <a:pt x="101637" y="328524"/>
                    <a:pt x="100129" y="326612"/>
                  </a:cubicBezTo>
                  <a:lnTo>
                    <a:pt x="53566" y="265258"/>
                  </a:lnTo>
                  <a:lnTo>
                    <a:pt x="13166" y="348387"/>
                  </a:lnTo>
                  <a:cubicBezTo>
                    <a:pt x="12032" y="350837"/>
                    <a:pt x="9565" y="352392"/>
                    <a:pt x="6866" y="352359"/>
                  </a:cubicBezTo>
                  <a:close/>
                </a:path>
              </a:pathLst>
            </a:custGeom>
            <a:solidFill>
              <a:srgbClr val="FFC65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9029206" y="4988278"/>
              <a:ext cx="561555" cy="246318"/>
            </a:xfrm>
            <a:custGeom>
              <a:avLst/>
              <a:gdLst>
                <a:gd name="connsiteX0" fmla="*/ 174201 w 180774"/>
                <a:gd name="connsiteY0" fmla="*/ 48206 h 79294"/>
                <a:gd name="connsiteX1" fmla="*/ 180774 w 180774"/>
                <a:gd name="connsiteY1" fmla="*/ 79294 h 79294"/>
                <a:gd name="connsiteX2" fmla="*/ 134485 w 180774"/>
                <a:gd name="connsiteY2" fmla="*/ 79294 h 79294"/>
                <a:gd name="connsiteX3" fmla="*/ 100111 w 180774"/>
                <a:gd name="connsiteY3" fmla="*/ 79294 h 79294"/>
                <a:gd name="connsiteX4" fmla="*/ 3013 w 180774"/>
                <a:gd name="connsiteY4" fmla="*/ 79294 h 79294"/>
                <a:gd name="connsiteX5" fmla="*/ 0 w 180774"/>
                <a:gd name="connsiteY5" fmla="*/ 64914 h 79294"/>
                <a:gd name="connsiteX6" fmla="*/ 108739 w 180774"/>
                <a:gd name="connsiteY6" fmla="*/ 0 h 7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774" h="79294">
                  <a:moveTo>
                    <a:pt x="174201" y="48206"/>
                  </a:moveTo>
                  <a:lnTo>
                    <a:pt x="180774" y="79294"/>
                  </a:lnTo>
                  <a:lnTo>
                    <a:pt x="134485" y="79294"/>
                  </a:lnTo>
                  <a:lnTo>
                    <a:pt x="100111" y="79294"/>
                  </a:lnTo>
                  <a:lnTo>
                    <a:pt x="3013" y="79294"/>
                  </a:lnTo>
                  <a:lnTo>
                    <a:pt x="0" y="64914"/>
                  </a:lnTo>
                  <a:cubicBezTo>
                    <a:pt x="0" y="64914"/>
                    <a:pt x="94496" y="57245"/>
                    <a:pt x="108739" y="0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6691517" y="3949827"/>
              <a:ext cx="1628510" cy="1228615"/>
            </a:xfrm>
            <a:custGeom>
              <a:avLst/>
              <a:gdLst>
                <a:gd name="connsiteX0" fmla="*/ 11915 w 524245"/>
                <a:gd name="connsiteY0" fmla="*/ 33553 h 395512"/>
                <a:gd name="connsiteX1" fmla="*/ 0 w 524245"/>
                <a:gd name="connsiteY1" fmla="*/ 82033 h 395512"/>
                <a:gd name="connsiteX2" fmla="*/ 23966 w 524245"/>
                <a:gd name="connsiteY2" fmla="*/ 113121 h 395512"/>
                <a:gd name="connsiteX3" fmla="*/ 295813 w 524245"/>
                <a:gd name="connsiteY3" fmla="*/ 91072 h 395512"/>
                <a:gd name="connsiteX4" fmla="*/ 454401 w 524245"/>
                <a:gd name="connsiteY4" fmla="*/ 395512 h 395512"/>
                <a:gd name="connsiteX5" fmla="*/ 524246 w 524245"/>
                <a:gd name="connsiteY5" fmla="*/ 339226 h 395512"/>
                <a:gd name="connsiteX6" fmla="*/ 342376 w 524245"/>
                <a:gd name="connsiteY6" fmla="*/ 20953 h 395512"/>
                <a:gd name="connsiteX7" fmla="*/ 167490 w 524245"/>
                <a:gd name="connsiteY7" fmla="*/ 0 h 395512"/>
                <a:gd name="connsiteX8" fmla="*/ 11915 w 524245"/>
                <a:gd name="connsiteY8" fmla="*/ 33553 h 395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4245" h="395512">
                  <a:moveTo>
                    <a:pt x="11915" y="33553"/>
                  </a:moveTo>
                  <a:lnTo>
                    <a:pt x="0" y="82033"/>
                  </a:lnTo>
                  <a:lnTo>
                    <a:pt x="23966" y="113121"/>
                  </a:lnTo>
                  <a:lnTo>
                    <a:pt x="295813" y="91072"/>
                  </a:lnTo>
                  <a:lnTo>
                    <a:pt x="454401" y="395512"/>
                  </a:lnTo>
                  <a:lnTo>
                    <a:pt x="524246" y="339226"/>
                  </a:lnTo>
                  <a:lnTo>
                    <a:pt x="342376" y="20953"/>
                  </a:lnTo>
                  <a:lnTo>
                    <a:pt x="167490" y="0"/>
                  </a:lnTo>
                  <a:lnTo>
                    <a:pt x="11915" y="33553"/>
                  </a:ln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6" name="任意多边形: 形状 35"/>
            <p:cNvSpPr/>
            <p:nvPr/>
          </p:nvSpPr>
          <p:spPr>
            <a:xfrm>
              <a:off x="8438296" y="3070479"/>
              <a:ext cx="764480" cy="899763"/>
            </a:xfrm>
            <a:custGeom>
              <a:avLst/>
              <a:gdLst>
                <a:gd name="connsiteX0" fmla="*/ 224735 w 246099"/>
                <a:gd name="connsiteY0" fmla="*/ 0 h 289649"/>
                <a:gd name="connsiteX1" fmla="*/ 246100 w 246099"/>
                <a:gd name="connsiteY1" fmla="*/ 0 h 289649"/>
                <a:gd name="connsiteX2" fmla="*/ 246100 w 246099"/>
                <a:gd name="connsiteY2" fmla="*/ 289650 h 289649"/>
                <a:gd name="connsiteX3" fmla="*/ 224735 w 246099"/>
                <a:gd name="connsiteY3" fmla="*/ 289650 h 289649"/>
                <a:gd name="connsiteX4" fmla="*/ 21364 w 246099"/>
                <a:gd name="connsiteY4" fmla="*/ 289650 h 289649"/>
                <a:gd name="connsiteX5" fmla="*/ 21364 w 246099"/>
                <a:gd name="connsiteY5" fmla="*/ 0 h 289649"/>
                <a:gd name="connsiteX6" fmla="*/ 0 w 246099"/>
                <a:gd name="connsiteY6" fmla="*/ 0 h 289649"/>
                <a:gd name="connsiteX7" fmla="*/ 21364 w 246099"/>
                <a:gd name="connsiteY7" fmla="*/ 0 h 28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099" h="289649">
                  <a:moveTo>
                    <a:pt x="224735" y="0"/>
                  </a:moveTo>
                  <a:cubicBezTo>
                    <a:pt x="236535" y="0"/>
                    <a:pt x="246100" y="0"/>
                    <a:pt x="246100" y="0"/>
                  </a:cubicBezTo>
                  <a:lnTo>
                    <a:pt x="246100" y="289650"/>
                  </a:lnTo>
                  <a:cubicBezTo>
                    <a:pt x="246100" y="289650"/>
                    <a:pt x="236535" y="289650"/>
                    <a:pt x="224735" y="289650"/>
                  </a:cubicBezTo>
                  <a:lnTo>
                    <a:pt x="21364" y="289650"/>
                  </a:lnTo>
                  <a:lnTo>
                    <a:pt x="21364" y="0"/>
                  </a:lnTo>
                  <a:cubicBezTo>
                    <a:pt x="9565" y="0"/>
                    <a:pt x="0" y="0"/>
                    <a:pt x="0" y="0"/>
                  </a:cubicBezTo>
                  <a:cubicBezTo>
                    <a:pt x="0" y="0"/>
                    <a:pt x="9565" y="0"/>
                    <a:pt x="21364" y="0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8792673" y="4267192"/>
              <a:ext cx="71043" cy="879770"/>
            </a:xfrm>
            <a:custGeom>
              <a:avLst/>
              <a:gdLst>
                <a:gd name="connsiteX0" fmla="*/ 11367 w 22870"/>
                <a:gd name="connsiteY0" fmla="*/ 283213 h 283213"/>
                <a:gd name="connsiteX1" fmla="*/ 11367 w 22870"/>
                <a:gd name="connsiteY1" fmla="*/ 283213 h 283213"/>
                <a:gd name="connsiteX2" fmla="*/ 0 w 22870"/>
                <a:gd name="connsiteY2" fmla="*/ 271710 h 283213"/>
                <a:gd name="connsiteX3" fmla="*/ 0 w 22870"/>
                <a:gd name="connsiteY3" fmla="*/ 11504 h 283213"/>
                <a:gd name="connsiteX4" fmla="*/ 11367 w 22870"/>
                <a:gd name="connsiteY4" fmla="*/ 0 h 283213"/>
                <a:gd name="connsiteX5" fmla="*/ 11367 w 22870"/>
                <a:gd name="connsiteY5" fmla="*/ 0 h 283213"/>
                <a:gd name="connsiteX6" fmla="*/ 22870 w 22870"/>
                <a:gd name="connsiteY6" fmla="*/ 11504 h 283213"/>
                <a:gd name="connsiteX7" fmla="*/ 22870 w 22870"/>
                <a:gd name="connsiteY7" fmla="*/ 271709 h 283213"/>
                <a:gd name="connsiteX8" fmla="*/ 11367 w 22870"/>
                <a:gd name="connsiteY8" fmla="*/ 283213 h 28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70" h="283213">
                  <a:moveTo>
                    <a:pt x="11367" y="283213"/>
                  </a:moveTo>
                  <a:lnTo>
                    <a:pt x="11367" y="283213"/>
                  </a:lnTo>
                  <a:cubicBezTo>
                    <a:pt x="5067" y="283139"/>
                    <a:pt x="-1" y="278010"/>
                    <a:pt x="0" y="271710"/>
                  </a:cubicBezTo>
                  <a:lnTo>
                    <a:pt x="0" y="11504"/>
                  </a:lnTo>
                  <a:cubicBezTo>
                    <a:pt x="0" y="5204"/>
                    <a:pt x="5067" y="75"/>
                    <a:pt x="11367" y="0"/>
                  </a:cubicBezTo>
                  <a:lnTo>
                    <a:pt x="11367" y="0"/>
                  </a:lnTo>
                  <a:cubicBezTo>
                    <a:pt x="17689" y="74"/>
                    <a:pt x="22796" y="5181"/>
                    <a:pt x="22870" y="11504"/>
                  </a:cubicBezTo>
                  <a:lnTo>
                    <a:pt x="22870" y="271709"/>
                  </a:lnTo>
                  <a:cubicBezTo>
                    <a:pt x="22796" y="278032"/>
                    <a:pt x="17689" y="283139"/>
                    <a:pt x="11367" y="283213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6949748" y="4348871"/>
              <a:ext cx="71509" cy="881473"/>
            </a:xfrm>
            <a:custGeom>
              <a:avLst/>
              <a:gdLst>
                <a:gd name="connsiteX0" fmla="*/ 11504 w 23020"/>
                <a:gd name="connsiteY0" fmla="*/ 283761 h 283761"/>
                <a:gd name="connsiteX1" fmla="*/ 11504 w 23020"/>
                <a:gd name="connsiteY1" fmla="*/ 283761 h 283761"/>
                <a:gd name="connsiteX2" fmla="*/ 0 w 23020"/>
                <a:gd name="connsiteY2" fmla="*/ 272394 h 283761"/>
                <a:gd name="connsiteX3" fmla="*/ 0 w 23020"/>
                <a:gd name="connsiteY3" fmla="*/ 11504 h 283761"/>
                <a:gd name="connsiteX4" fmla="*/ 11504 w 23020"/>
                <a:gd name="connsiteY4" fmla="*/ 0 h 283761"/>
                <a:gd name="connsiteX5" fmla="*/ 11504 w 23020"/>
                <a:gd name="connsiteY5" fmla="*/ 0 h 283761"/>
                <a:gd name="connsiteX6" fmla="*/ 23008 w 23020"/>
                <a:gd name="connsiteY6" fmla="*/ 11504 h 283761"/>
                <a:gd name="connsiteX7" fmla="*/ 23008 w 23020"/>
                <a:gd name="connsiteY7" fmla="*/ 271709 h 283761"/>
                <a:gd name="connsiteX8" fmla="*/ 12065 w 23020"/>
                <a:gd name="connsiteY8" fmla="*/ 283748 h 283761"/>
                <a:gd name="connsiteX9" fmla="*/ 11504 w 23020"/>
                <a:gd name="connsiteY9" fmla="*/ 283761 h 28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20" h="283761">
                  <a:moveTo>
                    <a:pt x="11504" y="283761"/>
                  </a:moveTo>
                  <a:lnTo>
                    <a:pt x="11504" y="283761"/>
                  </a:lnTo>
                  <a:cubicBezTo>
                    <a:pt x="5203" y="283761"/>
                    <a:pt x="75" y="278694"/>
                    <a:pt x="0" y="272394"/>
                  </a:cubicBezTo>
                  <a:lnTo>
                    <a:pt x="0" y="11504"/>
                  </a:lnTo>
                  <a:cubicBezTo>
                    <a:pt x="74" y="5181"/>
                    <a:pt x="5181" y="74"/>
                    <a:pt x="11504" y="0"/>
                  </a:cubicBezTo>
                  <a:lnTo>
                    <a:pt x="11504" y="0"/>
                  </a:lnTo>
                  <a:cubicBezTo>
                    <a:pt x="17826" y="74"/>
                    <a:pt x="22934" y="5181"/>
                    <a:pt x="23008" y="11504"/>
                  </a:cubicBezTo>
                  <a:lnTo>
                    <a:pt x="23008" y="271709"/>
                  </a:lnTo>
                  <a:cubicBezTo>
                    <a:pt x="23310" y="278055"/>
                    <a:pt x="18411" y="283446"/>
                    <a:pt x="12065" y="283748"/>
                  </a:cubicBezTo>
                  <a:cubicBezTo>
                    <a:pt x="11878" y="283757"/>
                    <a:pt x="11691" y="283761"/>
                    <a:pt x="11504" y="283761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6665084" y="5162277"/>
              <a:ext cx="640367" cy="89396"/>
            </a:xfrm>
            <a:custGeom>
              <a:avLst/>
              <a:gdLst>
                <a:gd name="connsiteX0" fmla="*/ 192433 w 206145"/>
                <a:gd name="connsiteY0" fmla="*/ 28760 h 28778"/>
                <a:gd name="connsiteX1" fmla="*/ 14398 w 206145"/>
                <a:gd name="connsiteY1" fmla="*/ 28760 h 28778"/>
                <a:gd name="connsiteX2" fmla="*/ 18 w 206145"/>
                <a:gd name="connsiteY2" fmla="*/ 15786 h 28778"/>
                <a:gd name="connsiteX3" fmla="*/ 18 w 206145"/>
                <a:gd name="connsiteY3" fmla="*/ 14380 h 28778"/>
                <a:gd name="connsiteX4" fmla="*/ 18 w 206145"/>
                <a:gd name="connsiteY4" fmla="*/ 14380 h 28778"/>
                <a:gd name="connsiteX5" fmla="*/ 14398 w 206145"/>
                <a:gd name="connsiteY5" fmla="*/ 0 h 28778"/>
                <a:gd name="connsiteX6" fmla="*/ 192433 w 206145"/>
                <a:gd name="connsiteY6" fmla="*/ 0 h 28778"/>
                <a:gd name="connsiteX7" fmla="*/ 206128 w 206145"/>
                <a:gd name="connsiteY7" fmla="*/ 14380 h 28778"/>
                <a:gd name="connsiteX8" fmla="*/ 206128 w 206145"/>
                <a:gd name="connsiteY8" fmla="*/ 14380 h 28778"/>
                <a:gd name="connsiteX9" fmla="*/ 193135 w 206145"/>
                <a:gd name="connsiteY9" fmla="*/ 28742 h 28778"/>
                <a:gd name="connsiteX10" fmla="*/ 192433 w 206145"/>
                <a:gd name="connsiteY10" fmla="*/ 28759 h 2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145" h="28778">
                  <a:moveTo>
                    <a:pt x="192433" y="28760"/>
                  </a:moveTo>
                  <a:lnTo>
                    <a:pt x="14398" y="28760"/>
                  </a:lnTo>
                  <a:cubicBezTo>
                    <a:pt x="6844" y="29148"/>
                    <a:pt x="406" y="23339"/>
                    <a:pt x="18" y="15786"/>
                  </a:cubicBezTo>
                  <a:cubicBezTo>
                    <a:pt x="-6" y="15317"/>
                    <a:pt x="-6" y="14848"/>
                    <a:pt x="18" y="14380"/>
                  </a:cubicBezTo>
                  <a:lnTo>
                    <a:pt x="18" y="14380"/>
                  </a:lnTo>
                  <a:cubicBezTo>
                    <a:pt x="93" y="6469"/>
                    <a:pt x="6487" y="74"/>
                    <a:pt x="14398" y="0"/>
                  </a:cubicBezTo>
                  <a:lnTo>
                    <a:pt x="192433" y="0"/>
                  </a:lnTo>
                  <a:cubicBezTo>
                    <a:pt x="200106" y="366"/>
                    <a:pt x="206137" y="6698"/>
                    <a:pt x="206128" y="14380"/>
                  </a:cubicBezTo>
                  <a:lnTo>
                    <a:pt x="206128" y="14380"/>
                  </a:lnTo>
                  <a:cubicBezTo>
                    <a:pt x="206506" y="21934"/>
                    <a:pt x="200689" y="28364"/>
                    <a:pt x="193135" y="28742"/>
                  </a:cubicBezTo>
                  <a:cubicBezTo>
                    <a:pt x="192901" y="28754"/>
                    <a:pt x="192667" y="28760"/>
                    <a:pt x="192433" y="28759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8361720" y="4180831"/>
              <a:ext cx="917631" cy="156127"/>
            </a:xfrm>
            <a:custGeom>
              <a:avLst/>
              <a:gdLst>
                <a:gd name="connsiteX0" fmla="*/ 274038 w 295401"/>
                <a:gd name="connsiteY0" fmla="*/ 0 h 50260"/>
                <a:gd name="connsiteX1" fmla="*/ 295402 w 295401"/>
                <a:gd name="connsiteY1" fmla="*/ 0 h 50260"/>
                <a:gd name="connsiteX2" fmla="*/ 295402 w 295401"/>
                <a:gd name="connsiteY2" fmla="*/ 50261 h 50260"/>
                <a:gd name="connsiteX3" fmla="*/ 274038 w 295401"/>
                <a:gd name="connsiteY3" fmla="*/ 50261 h 50260"/>
                <a:gd name="connsiteX4" fmla="*/ 21364 w 295401"/>
                <a:gd name="connsiteY4" fmla="*/ 50261 h 50260"/>
                <a:gd name="connsiteX5" fmla="*/ 21364 w 295401"/>
                <a:gd name="connsiteY5" fmla="*/ 0 h 50260"/>
                <a:gd name="connsiteX6" fmla="*/ 0 w 295401"/>
                <a:gd name="connsiteY6" fmla="*/ 0 h 50260"/>
                <a:gd name="connsiteX7" fmla="*/ 21364 w 295401"/>
                <a:gd name="connsiteY7" fmla="*/ 0 h 5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401" h="50260">
                  <a:moveTo>
                    <a:pt x="274038" y="0"/>
                  </a:moveTo>
                  <a:cubicBezTo>
                    <a:pt x="285837" y="0"/>
                    <a:pt x="295402" y="0"/>
                    <a:pt x="295402" y="0"/>
                  </a:cubicBezTo>
                  <a:lnTo>
                    <a:pt x="295402" y="50261"/>
                  </a:lnTo>
                  <a:cubicBezTo>
                    <a:pt x="295402" y="50261"/>
                    <a:pt x="285837" y="50261"/>
                    <a:pt x="274038" y="50261"/>
                  </a:cubicBezTo>
                  <a:lnTo>
                    <a:pt x="21364" y="50261"/>
                  </a:lnTo>
                  <a:lnTo>
                    <a:pt x="21364" y="0"/>
                  </a:lnTo>
                  <a:cubicBezTo>
                    <a:pt x="9565" y="0"/>
                    <a:pt x="0" y="0"/>
                    <a:pt x="0" y="0"/>
                  </a:cubicBezTo>
                  <a:cubicBezTo>
                    <a:pt x="0" y="0"/>
                    <a:pt x="9565" y="0"/>
                    <a:pt x="2136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6607709" y="4297395"/>
              <a:ext cx="917631" cy="156127"/>
            </a:xfrm>
            <a:custGeom>
              <a:avLst/>
              <a:gdLst>
                <a:gd name="connsiteX0" fmla="*/ 274038 w 295401"/>
                <a:gd name="connsiteY0" fmla="*/ 0 h 50260"/>
                <a:gd name="connsiteX1" fmla="*/ 295402 w 295401"/>
                <a:gd name="connsiteY1" fmla="*/ 0 h 50260"/>
                <a:gd name="connsiteX2" fmla="*/ 295402 w 295401"/>
                <a:gd name="connsiteY2" fmla="*/ 50261 h 50260"/>
                <a:gd name="connsiteX3" fmla="*/ 274038 w 295401"/>
                <a:gd name="connsiteY3" fmla="*/ 50261 h 50260"/>
                <a:gd name="connsiteX4" fmla="*/ 21364 w 295401"/>
                <a:gd name="connsiteY4" fmla="*/ 50261 h 50260"/>
                <a:gd name="connsiteX5" fmla="*/ 21364 w 295401"/>
                <a:gd name="connsiteY5" fmla="*/ 0 h 50260"/>
                <a:gd name="connsiteX6" fmla="*/ 0 w 295401"/>
                <a:gd name="connsiteY6" fmla="*/ 0 h 50260"/>
                <a:gd name="connsiteX7" fmla="*/ 21364 w 295401"/>
                <a:gd name="connsiteY7" fmla="*/ 0 h 5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401" h="50260">
                  <a:moveTo>
                    <a:pt x="274038" y="0"/>
                  </a:moveTo>
                  <a:cubicBezTo>
                    <a:pt x="285837" y="0"/>
                    <a:pt x="295402" y="0"/>
                    <a:pt x="295402" y="0"/>
                  </a:cubicBezTo>
                  <a:lnTo>
                    <a:pt x="295402" y="50261"/>
                  </a:lnTo>
                  <a:cubicBezTo>
                    <a:pt x="295402" y="50261"/>
                    <a:pt x="285837" y="50261"/>
                    <a:pt x="274038" y="50261"/>
                  </a:cubicBezTo>
                  <a:lnTo>
                    <a:pt x="21364" y="50261"/>
                  </a:lnTo>
                  <a:lnTo>
                    <a:pt x="21364" y="0"/>
                  </a:lnTo>
                  <a:cubicBezTo>
                    <a:pt x="9565" y="0"/>
                    <a:pt x="0" y="0"/>
                    <a:pt x="0" y="0"/>
                  </a:cubicBezTo>
                  <a:cubicBezTo>
                    <a:pt x="0" y="0"/>
                    <a:pt x="9565" y="0"/>
                    <a:pt x="21364" y="0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8467226" y="3898351"/>
              <a:ext cx="681949" cy="150172"/>
            </a:xfrm>
            <a:custGeom>
              <a:avLst/>
              <a:gdLst>
                <a:gd name="connsiteX0" fmla="*/ 211999 w 219531"/>
                <a:gd name="connsiteY0" fmla="*/ 0 h 48343"/>
                <a:gd name="connsiteX1" fmla="*/ 219531 w 219531"/>
                <a:gd name="connsiteY1" fmla="*/ 0 h 48343"/>
                <a:gd name="connsiteX2" fmla="*/ 219531 w 219531"/>
                <a:gd name="connsiteY2" fmla="*/ 48343 h 48343"/>
                <a:gd name="connsiteX3" fmla="*/ 211999 w 219531"/>
                <a:gd name="connsiteY3" fmla="*/ 48343 h 48343"/>
                <a:gd name="connsiteX4" fmla="*/ 7532 w 219531"/>
                <a:gd name="connsiteY4" fmla="*/ 48343 h 48343"/>
                <a:gd name="connsiteX5" fmla="*/ 7532 w 219531"/>
                <a:gd name="connsiteY5" fmla="*/ 0 h 48343"/>
                <a:gd name="connsiteX6" fmla="*/ 0 w 219531"/>
                <a:gd name="connsiteY6" fmla="*/ 0 h 48343"/>
                <a:gd name="connsiteX7" fmla="*/ 7532 w 219531"/>
                <a:gd name="connsiteY7" fmla="*/ 0 h 4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531" h="48343">
                  <a:moveTo>
                    <a:pt x="211999" y="0"/>
                  </a:moveTo>
                  <a:cubicBezTo>
                    <a:pt x="216159" y="0"/>
                    <a:pt x="219531" y="0"/>
                    <a:pt x="219531" y="0"/>
                  </a:cubicBezTo>
                  <a:lnTo>
                    <a:pt x="219531" y="48343"/>
                  </a:lnTo>
                  <a:cubicBezTo>
                    <a:pt x="219531" y="48343"/>
                    <a:pt x="216159" y="48343"/>
                    <a:pt x="211999" y="48343"/>
                  </a:cubicBezTo>
                  <a:lnTo>
                    <a:pt x="7532" y="48343"/>
                  </a:lnTo>
                  <a:lnTo>
                    <a:pt x="7532" y="0"/>
                  </a:lnTo>
                  <a:cubicBezTo>
                    <a:pt x="3373" y="0"/>
                    <a:pt x="0" y="0"/>
                    <a:pt x="0" y="0"/>
                  </a:cubicBezTo>
                  <a:cubicBezTo>
                    <a:pt x="0" y="0"/>
                    <a:pt x="3373" y="0"/>
                    <a:pt x="7532" y="0"/>
                  </a:cubicBezTo>
                  <a:close/>
                </a:path>
              </a:pathLst>
            </a:custGeom>
            <a:solidFill>
              <a:srgbClr val="4D5A6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8441275" y="3988965"/>
              <a:ext cx="748314" cy="278650"/>
            </a:xfrm>
            <a:custGeom>
              <a:avLst/>
              <a:gdLst>
                <a:gd name="connsiteX0" fmla="*/ 200769 w 240895"/>
                <a:gd name="connsiteY0" fmla="*/ 0 h 89702"/>
                <a:gd name="connsiteX1" fmla="*/ 240895 w 240895"/>
                <a:gd name="connsiteY1" fmla="*/ 0 h 89702"/>
                <a:gd name="connsiteX2" fmla="*/ 240895 w 240895"/>
                <a:gd name="connsiteY2" fmla="*/ 89703 h 89702"/>
                <a:gd name="connsiteX3" fmla="*/ 200769 w 240895"/>
                <a:gd name="connsiteY3" fmla="*/ 89703 h 89702"/>
                <a:gd name="connsiteX4" fmla="*/ 40126 w 240895"/>
                <a:gd name="connsiteY4" fmla="*/ 89703 h 89702"/>
                <a:gd name="connsiteX5" fmla="*/ 40126 w 240895"/>
                <a:gd name="connsiteY5" fmla="*/ 0 h 89702"/>
                <a:gd name="connsiteX6" fmla="*/ 0 w 240895"/>
                <a:gd name="connsiteY6" fmla="*/ 0 h 89702"/>
                <a:gd name="connsiteX7" fmla="*/ 40126 w 240895"/>
                <a:gd name="connsiteY7" fmla="*/ 0 h 89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895" h="89702">
                  <a:moveTo>
                    <a:pt x="200769" y="0"/>
                  </a:moveTo>
                  <a:cubicBezTo>
                    <a:pt x="222930" y="0"/>
                    <a:pt x="240895" y="0"/>
                    <a:pt x="240895" y="0"/>
                  </a:cubicBezTo>
                  <a:lnTo>
                    <a:pt x="240895" y="89703"/>
                  </a:lnTo>
                  <a:cubicBezTo>
                    <a:pt x="240895" y="89703"/>
                    <a:pt x="222930" y="89703"/>
                    <a:pt x="200769" y="89703"/>
                  </a:cubicBezTo>
                  <a:lnTo>
                    <a:pt x="40126" y="89703"/>
                  </a:lnTo>
                  <a:lnTo>
                    <a:pt x="40126" y="0"/>
                  </a:lnTo>
                  <a:cubicBezTo>
                    <a:pt x="17965" y="0"/>
                    <a:pt x="0" y="0"/>
                    <a:pt x="0" y="0"/>
                  </a:cubicBezTo>
                  <a:cubicBezTo>
                    <a:pt x="0" y="0"/>
                    <a:pt x="17965" y="0"/>
                    <a:pt x="40126" y="0"/>
                  </a:cubicBez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8506789" y="4048524"/>
              <a:ext cx="621965" cy="219168"/>
            </a:xfrm>
            <a:custGeom>
              <a:avLst/>
              <a:gdLst>
                <a:gd name="connsiteX0" fmla="*/ 200221 w 200221"/>
                <a:gd name="connsiteY0" fmla="*/ 47659 h 70554"/>
                <a:gd name="connsiteX1" fmla="*/ 98878 w 200221"/>
                <a:gd name="connsiteY1" fmla="*/ 70392 h 70554"/>
                <a:gd name="connsiteX2" fmla="*/ 0 w 200221"/>
                <a:gd name="connsiteY2" fmla="*/ 47659 h 70554"/>
                <a:gd name="connsiteX3" fmla="*/ 100111 w 200221"/>
                <a:gd name="connsiteY3" fmla="*/ 0 h 70554"/>
                <a:gd name="connsiteX4" fmla="*/ 200221 w 200221"/>
                <a:gd name="connsiteY4" fmla="*/ 47659 h 7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21" h="70554">
                  <a:moveTo>
                    <a:pt x="200221" y="47659"/>
                  </a:moveTo>
                  <a:cubicBezTo>
                    <a:pt x="200221" y="73953"/>
                    <a:pt x="154206" y="70392"/>
                    <a:pt x="98878" y="70392"/>
                  </a:cubicBezTo>
                  <a:cubicBezTo>
                    <a:pt x="43550" y="70392"/>
                    <a:pt x="0" y="73953"/>
                    <a:pt x="0" y="47659"/>
                  </a:cubicBezTo>
                  <a:cubicBezTo>
                    <a:pt x="0" y="21364"/>
                    <a:pt x="44783" y="0"/>
                    <a:pt x="100111" y="0"/>
                  </a:cubicBezTo>
                  <a:cubicBezTo>
                    <a:pt x="155438" y="0"/>
                    <a:pt x="200221" y="21364"/>
                    <a:pt x="200221" y="47659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8564611" y="4088770"/>
              <a:ext cx="226363" cy="1022835"/>
            </a:xfrm>
            <a:custGeom>
              <a:avLst/>
              <a:gdLst>
                <a:gd name="connsiteX0" fmla="*/ 68897 w 72870"/>
                <a:gd name="connsiteY0" fmla="*/ 31827 h 329268"/>
                <a:gd name="connsiteX1" fmla="*/ 68897 w 72870"/>
                <a:gd name="connsiteY1" fmla="*/ 28814 h 329268"/>
                <a:gd name="connsiteX2" fmla="*/ 32999 w 72870"/>
                <a:gd name="connsiteY2" fmla="*/ 208 h 329268"/>
                <a:gd name="connsiteX3" fmla="*/ 4394 w 72870"/>
                <a:gd name="connsiteY3" fmla="*/ 28814 h 329268"/>
                <a:gd name="connsiteX4" fmla="*/ 4394 w 72870"/>
                <a:gd name="connsiteY4" fmla="*/ 31279 h 329268"/>
                <a:gd name="connsiteX5" fmla="*/ 4394 w 72870"/>
                <a:gd name="connsiteY5" fmla="*/ 31279 h 329268"/>
                <a:gd name="connsiteX6" fmla="*/ 148 w 72870"/>
                <a:gd name="connsiteY6" fmla="*/ 146866 h 329268"/>
                <a:gd name="connsiteX7" fmla="*/ 23567 w 72870"/>
                <a:gd name="connsiteY7" fmla="*/ 323121 h 329268"/>
                <a:gd name="connsiteX8" fmla="*/ 50957 w 72870"/>
                <a:gd name="connsiteY8" fmla="*/ 323121 h 329268"/>
                <a:gd name="connsiteX9" fmla="*/ 71225 w 72870"/>
                <a:gd name="connsiteY9" fmla="*/ 148098 h 329268"/>
                <a:gd name="connsiteX10" fmla="*/ 68897 w 72870"/>
                <a:gd name="connsiteY10" fmla="*/ 31827 h 32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70" h="329268">
                  <a:moveTo>
                    <a:pt x="68897" y="31827"/>
                  </a:moveTo>
                  <a:cubicBezTo>
                    <a:pt x="69027" y="30827"/>
                    <a:pt x="69027" y="29814"/>
                    <a:pt x="68897" y="28814"/>
                  </a:cubicBezTo>
                  <a:cubicBezTo>
                    <a:pt x="66883" y="11002"/>
                    <a:pt x="50812" y="-1805"/>
                    <a:pt x="32999" y="208"/>
                  </a:cubicBezTo>
                  <a:cubicBezTo>
                    <a:pt x="17961" y="1908"/>
                    <a:pt x="6094" y="13776"/>
                    <a:pt x="4394" y="28814"/>
                  </a:cubicBezTo>
                  <a:cubicBezTo>
                    <a:pt x="4328" y="29635"/>
                    <a:pt x="4328" y="30459"/>
                    <a:pt x="4394" y="31279"/>
                  </a:cubicBezTo>
                  <a:lnTo>
                    <a:pt x="4394" y="31279"/>
                  </a:lnTo>
                  <a:cubicBezTo>
                    <a:pt x="4394" y="31279"/>
                    <a:pt x="-948" y="104548"/>
                    <a:pt x="148" y="146866"/>
                  </a:cubicBezTo>
                  <a:cubicBezTo>
                    <a:pt x="1244" y="189183"/>
                    <a:pt x="24936" y="309289"/>
                    <a:pt x="23567" y="323121"/>
                  </a:cubicBezTo>
                  <a:cubicBezTo>
                    <a:pt x="22197" y="336952"/>
                    <a:pt x="50957" y="323121"/>
                    <a:pt x="50957" y="323121"/>
                  </a:cubicBezTo>
                  <a:cubicBezTo>
                    <a:pt x="50957" y="323121"/>
                    <a:pt x="65884" y="222736"/>
                    <a:pt x="71225" y="148098"/>
                  </a:cubicBezTo>
                  <a:cubicBezTo>
                    <a:pt x="74027" y="109352"/>
                    <a:pt x="73248" y="70430"/>
                    <a:pt x="68897" y="31827"/>
                  </a:cubicBez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8842698" y="4088770"/>
              <a:ext cx="225223" cy="1022646"/>
            </a:xfrm>
            <a:custGeom>
              <a:avLst/>
              <a:gdLst>
                <a:gd name="connsiteX0" fmla="*/ 68942 w 72503"/>
                <a:gd name="connsiteY0" fmla="*/ 31279 h 329207"/>
                <a:gd name="connsiteX1" fmla="*/ 68942 w 72503"/>
                <a:gd name="connsiteY1" fmla="*/ 31279 h 329207"/>
                <a:gd name="connsiteX2" fmla="*/ 68942 w 72503"/>
                <a:gd name="connsiteY2" fmla="*/ 28814 h 329207"/>
                <a:gd name="connsiteX3" fmla="*/ 33045 w 72503"/>
                <a:gd name="connsiteY3" fmla="*/ 208 h 329207"/>
                <a:gd name="connsiteX4" fmla="*/ 4439 w 72503"/>
                <a:gd name="connsiteY4" fmla="*/ 28814 h 329207"/>
                <a:gd name="connsiteX5" fmla="*/ 4439 w 72503"/>
                <a:gd name="connsiteY5" fmla="*/ 31827 h 329207"/>
                <a:gd name="connsiteX6" fmla="*/ 1289 w 72503"/>
                <a:gd name="connsiteY6" fmla="*/ 148098 h 329207"/>
                <a:gd name="connsiteX7" fmla="*/ 21557 w 72503"/>
                <a:gd name="connsiteY7" fmla="*/ 323121 h 329207"/>
                <a:gd name="connsiteX8" fmla="*/ 48948 w 72503"/>
                <a:gd name="connsiteY8" fmla="*/ 323121 h 329207"/>
                <a:gd name="connsiteX9" fmla="*/ 72366 w 72503"/>
                <a:gd name="connsiteY9" fmla="*/ 146865 h 329207"/>
                <a:gd name="connsiteX10" fmla="*/ 68942 w 72503"/>
                <a:gd name="connsiteY10" fmla="*/ 31279 h 329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503" h="329207">
                  <a:moveTo>
                    <a:pt x="68942" y="31279"/>
                  </a:moveTo>
                  <a:lnTo>
                    <a:pt x="68942" y="31279"/>
                  </a:lnTo>
                  <a:cubicBezTo>
                    <a:pt x="69008" y="30459"/>
                    <a:pt x="69008" y="29634"/>
                    <a:pt x="68942" y="28814"/>
                  </a:cubicBezTo>
                  <a:cubicBezTo>
                    <a:pt x="66929" y="11002"/>
                    <a:pt x="50857" y="-1805"/>
                    <a:pt x="33045" y="208"/>
                  </a:cubicBezTo>
                  <a:cubicBezTo>
                    <a:pt x="18006" y="1908"/>
                    <a:pt x="6139" y="13776"/>
                    <a:pt x="4439" y="28814"/>
                  </a:cubicBezTo>
                  <a:cubicBezTo>
                    <a:pt x="4308" y="29814"/>
                    <a:pt x="4308" y="30827"/>
                    <a:pt x="4439" y="31827"/>
                  </a:cubicBezTo>
                  <a:cubicBezTo>
                    <a:pt x="-112" y="70410"/>
                    <a:pt x="-1166" y="109325"/>
                    <a:pt x="1289" y="148098"/>
                  </a:cubicBezTo>
                  <a:cubicBezTo>
                    <a:pt x="6630" y="222736"/>
                    <a:pt x="21557" y="323121"/>
                    <a:pt x="21557" y="323121"/>
                  </a:cubicBezTo>
                  <a:cubicBezTo>
                    <a:pt x="21557" y="323121"/>
                    <a:pt x="50180" y="336816"/>
                    <a:pt x="48948" y="323121"/>
                  </a:cubicBezTo>
                  <a:cubicBezTo>
                    <a:pt x="47715" y="309425"/>
                    <a:pt x="71407" y="189320"/>
                    <a:pt x="72366" y="146865"/>
                  </a:cubicBezTo>
                  <a:cubicBezTo>
                    <a:pt x="73325" y="104411"/>
                    <a:pt x="68942" y="31279"/>
                    <a:pt x="68942" y="31279"/>
                  </a:cubicBez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8588897" y="5127392"/>
              <a:ext cx="196970" cy="173147"/>
            </a:xfrm>
            <a:custGeom>
              <a:avLst/>
              <a:gdLst>
                <a:gd name="connsiteX0" fmla="*/ 52452 w 63408"/>
                <a:gd name="connsiteY0" fmla="*/ 6574 h 55739"/>
                <a:gd name="connsiteX1" fmla="*/ 42728 w 63408"/>
                <a:gd name="connsiteY1" fmla="*/ 0 h 55739"/>
                <a:gd name="connsiteX2" fmla="*/ 20816 w 63408"/>
                <a:gd name="connsiteY2" fmla="*/ 0 h 55739"/>
                <a:gd name="connsiteX3" fmla="*/ 10956 w 63408"/>
                <a:gd name="connsiteY3" fmla="*/ 6574 h 55739"/>
                <a:gd name="connsiteX4" fmla="*/ 822 w 63408"/>
                <a:gd name="connsiteY4" fmla="*/ 32868 h 55739"/>
                <a:gd name="connsiteX5" fmla="*/ 0 w 63408"/>
                <a:gd name="connsiteY5" fmla="*/ 36566 h 55739"/>
                <a:gd name="connsiteX6" fmla="*/ 0 w 63408"/>
                <a:gd name="connsiteY6" fmla="*/ 43277 h 55739"/>
                <a:gd name="connsiteX7" fmla="*/ 2191 w 63408"/>
                <a:gd name="connsiteY7" fmla="*/ 49440 h 55739"/>
                <a:gd name="connsiteX8" fmla="*/ 6848 w 63408"/>
                <a:gd name="connsiteY8" fmla="*/ 55739 h 55739"/>
                <a:gd name="connsiteX9" fmla="*/ 56561 w 63408"/>
                <a:gd name="connsiteY9" fmla="*/ 55739 h 55739"/>
                <a:gd name="connsiteX10" fmla="*/ 61354 w 63408"/>
                <a:gd name="connsiteY10" fmla="*/ 49440 h 55739"/>
                <a:gd name="connsiteX11" fmla="*/ 63408 w 63408"/>
                <a:gd name="connsiteY11" fmla="*/ 43277 h 55739"/>
                <a:gd name="connsiteX12" fmla="*/ 63408 w 63408"/>
                <a:gd name="connsiteY12" fmla="*/ 36566 h 55739"/>
                <a:gd name="connsiteX13" fmla="*/ 62724 w 63408"/>
                <a:gd name="connsiteY13" fmla="*/ 32869 h 55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08" h="55739">
                  <a:moveTo>
                    <a:pt x="52452" y="6574"/>
                  </a:moveTo>
                  <a:cubicBezTo>
                    <a:pt x="50842" y="2615"/>
                    <a:pt x="47002" y="19"/>
                    <a:pt x="42728" y="0"/>
                  </a:cubicBezTo>
                  <a:lnTo>
                    <a:pt x="20816" y="0"/>
                  </a:lnTo>
                  <a:cubicBezTo>
                    <a:pt x="16493" y="-37"/>
                    <a:pt x="12584" y="2569"/>
                    <a:pt x="10956" y="6574"/>
                  </a:cubicBezTo>
                  <a:lnTo>
                    <a:pt x="822" y="32868"/>
                  </a:lnTo>
                  <a:cubicBezTo>
                    <a:pt x="277" y="34025"/>
                    <a:pt x="-3" y="35288"/>
                    <a:pt x="0" y="36566"/>
                  </a:cubicBezTo>
                  <a:lnTo>
                    <a:pt x="0" y="43277"/>
                  </a:lnTo>
                  <a:cubicBezTo>
                    <a:pt x="39" y="45515"/>
                    <a:pt x="809" y="47679"/>
                    <a:pt x="2191" y="49440"/>
                  </a:cubicBezTo>
                  <a:lnTo>
                    <a:pt x="6848" y="55739"/>
                  </a:lnTo>
                  <a:lnTo>
                    <a:pt x="56561" y="55739"/>
                  </a:lnTo>
                  <a:lnTo>
                    <a:pt x="61354" y="49440"/>
                  </a:lnTo>
                  <a:cubicBezTo>
                    <a:pt x="62696" y="47666"/>
                    <a:pt x="63418" y="45501"/>
                    <a:pt x="63408" y="43277"/>
                  </a:cubicBezTo>
                  <a:lnTo>
                    <a:pt x="63408" y="36566"/>
                  </a:lnTo>
                  <a:cubicBezTo>
                    <a:pt x="63392" y="35304"/>
                    <a:pt x="63160" y="34053"/>
                    <a:pt x="62724" y="3286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8850955" y="5126115"/>
              <a:ext cx="197821" cy="173570"/>
            </a:xfrm>
            <a:custGeom>
              <a:avLst/>
              <a:gdLst>
                <a:gd name="connsiteX0" fmla="*/ 52452 w 63682"/>
                <a:gd name="connsiteY0" fmla="*/ 6711 h 55875"/>
                <a:gd name="connsiteX1" fmla="*/ 42728 w 63682"/>
                <a:gd name="connsiteY1" fmla="*/ 0 h 55875"/>
                <a:gd name="connsiteX2" fmla="*/ 20816 w 63682"/>
                <a:gd name="connsiteY2" fmla="*/ 0 h 55875"/>
                <a:gd name="connsiteX3" fmla="*/ 11093 w 63682"/>
                <a:gd name="connsiteY3" fmla="*/ 6710 h 55875"/>
                <a:gd name="connsiteX4" fmla="*/ 822 w 63682"/>
                <a:gd name="connsiteY4" fmla="*/ 32868 h 55875"/>
                <a:gd name="connsiteX5" fmla="*/ 0 w 63682"/>
                <a:gd name="connsiteY5" fmla="*/ 36703 h 55875"/>
                <a:gd name="connsiteX6" fmla="*/ 0 w 63682"/>
                <a:gd name="connsiteY6" fmla="*/ 43276 h 55875"/>
                <a:gd name="connsiteX7" fmla="*/ 2191 w 63682"/>
                <a:gd name="connsiteY7" fmla="*/ 49576 h 55875"/>
                <a:gd name="connsiteX8" fmla="*/ 6848 w 63682"/>
                <a:gd name="connsiteY8" fmla="*/ 55876 h 55875"/>
                <a:gd name="connsiteX9" fmla="*/ 56834 w 63682"/>
                <a:gd name="connsiteY9" fmla="*/ 55876 h 55875"/>
                <a:gd name="connsiteX10" fmla="*/ 61628 w 63682"/>
                <a:gd name="connsiteY10" fmla="*/ 49576 h 55875"/>
                <a:gd name="connsiteX11" fmla="*/ 63682 w 63682"/>
                <a:gd name="connsiteY11" fmla="*/ 43276 h 55875"/>
                <a:gd name="connsiteX12" fmla="*/ 63682 w 63682"/>
                <a:gd name="connsiteY12" fmla="*/ 36703 h 55875"/>
                <a:gd name="connsiteX13" fmla="*/ 62997 w 63682"/>
                <a:gd name="connsiteY13" fmla="*/ 32868 h 5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682" h="55875">
                  <a:moveTo>
                    <a:pt x="52452" y="6711"/>
                  </a:moveTo>
                  <a:cubicBezTo>
                    <a:pt x="50855" y="2722"/>
                    <a:pt x="47024" y="78"/>
                    <a:pt x="42728" y="0"/>
                  </a:cubicBezTo>
                  <a:lnTo>
                    <a:pt x="20816" y="0"/>
                  </a:lnTo>
                  <a:cubicBezTo>
                    <a:pt x="16496" y="3"/>
                    <a:pt x="12628" y="2673"/>
                    <a:pt x="11093" y="6710"/>
                  </a:cubicBezTo>
                  <a:lnTo>
                    <a:pt x="822" y="32868"/>
                  </a:lnTo>
                  <a:cubicBezTo>
                    <a:pt x="290" y="34077"/>
                    <a:pt x="10" y="35382"/>
                    <a:pt x="0" y="36703"/>
                  </a:cubicBezTo>
                  <a:lnTo>
                    <a:pt x="0" y="43276"/>
                  </a:lnTo>
                  <a:cubicBezTo>
                    <a:pt x="20" y="45560"/>
                    <a:pt x="789" y="47773"/>
                    <a:pt x="2191" y="49576"/>
                  </a:cubicBezTo>
                  <a:lnTo>
                    <a:pt x="6848" y="55876"/>
                  </a:lnTo>
                  <a:lnTo>
                    <a:pt x="56834" y="55876"/>
                  </a:lnTo>
                  <a:lnTo>
                    <a:pt x="61628" y="49576"/>
                  </a:lnTo>
                  <a:cubicBezTo>
                    <a:pt x="62990" y="47761"/>
                    <a:pt x="63712" y="45545"/>
                    <a:pt x="63682" y="43276"/>
                  </a:cubicBezTo>
                  <a:lnTo>
                    <a:pt x="63682" y="36703"/>
                  </a:lnTo>
                  <a:cubicBezTo>
                    <a:pt x="63654" y="35397"/>
                    <a:pt x="63423" y="34103"/>
                    <a:pt x="62997" y="3286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8628034" y="4943186"/>
              <a:ext cx="119115" cy="270567"/>
            </a:xfrm>
            <a:custGeom>
              <a:avLst/>
              <a:gdLst>
                <a:gd name="connsiteX0" fmla="*/ 38346 w 38345"/>
                <a:gd name="connsiteY0" fmla="*/ 67927 h 87100"/>
                <a:gd name="connsiteX1" fmla="*/ 19173 w 38345"/>
                <a:gd name="connsiteY1" fmla="*/ 87100 h 87100"/>
                <a:gd name="connsiteX2" fmla="*/ 19173 w 38345"/>
                <a:gd name="connsiteY2" fmla="*/ 87100 h 87100"/>
                <a:gd name="connsiteX3" fmla="*/ 0 w 38345"/>
                <a:gd name="connsiteY3" fmla="*/ 67927 h 87100"/>
                <a:gd name="connsiteX4" fmla="*/ 5341 w 38345"/>
                <a:gd name="connsiteY4" fmla="*/ 39305 h 87100"/>
                <a:gd name="connsiteX5" fmla="*/ 19036 w 38345"/>
                <a:gd name="connsiteY5" fmla="*/ 0 h 87100"/>
                <a:gd name="connsiteX6" fmla="*/ 19036 w 38345"/>
                <a:gd name="connsiteY6" fmla="*/ 0 h 87100"/>
                <a:gd name="connsiteX7" fmla="*/ 32731 w 38345"/>
                <a:gd name="connsiteY7" fmla="*/ 39305 h 8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345" h="87100">
                  <a:moveTo>
                    <a:pt x="38346" y="67927"/>
                  </a:moveTo>
                  <a:cubicBezTo>
                    <a:pt x="38346" y="78516"/>
                    <a:pt x="29762" y="87100"/>
                    <a:pt x="19173" y="87100"/>
                  </a:cubicBezTo>
                  <a:lnTo>
                    <a:pt x="19173" y="87100"/>
                  </a:lnTo>
                  <a:cubicBezTo>
                    <a:pt x="8584" y="87100"/>
                    <a:pt x="0" y="78516"/>
                    <a:pt x="0" y="67927"/>
                  </a:cubicBezTo>
                  <a:lnTo>
                    <a:pt x="5341" y="39305"/>
                  </a:lnTo>
                  <a:cubicBezTo>
                    <a:pt x="5341" y="28760"/>
                    <a:pt x="8080" y="0"/>
                    <a:pt x="19036" y="0"/>
                  </a:cubicBezTo>
                  <a:lnTo>
                    <a:pt x="19036" y="0"/>
                  </a:lnTo>
                  <a:cubicBezTo>
                    <a:pt x="29581" y="0"/>
                    <a:pt x="32731" y="28760"/>
                    <a:pt x="32731" y="39305"/>
                  </a:cubicBez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8890096" y="4943186"/>
              <a:ext cx="119115" cy="269716"/>
            </a:xfrm>
            <a:custGeom>
              <a:avLst/>
              <a:gdLst>
                <a:gd name="connsiteX0" fmla="*/ 38346 w 38345"/>
                <a:gd name="connsiteY0" fmla="*/ 67653 h 86826"/>
                <a:gd name="connsiteX1" fmla="*/ 19173 w 38345"/>
                <a:gd name="connsiteY1" fmla="*/ 86826 h 86826"/>
                <a:gd name="connsiteX2" fmla="*/ 19173 w 38345"/>
                <a:gd name="connsiteY2" fmla="*/ 86826 h 86826"/>
                <a:gd name="connsiteX3" fmla="*/ 0 w 38345"/>
                <a:gd name="connsiteY3" fmla="*/ 67653 h 86826"/>
                <a:gd name="connsiteX4" fmla="*/ 6025 w 38345"/>
                <a:gd name="connsiteY4" fmla="*/ 39305 h 86826"/>
                <a:gd name="connsiteX5" fmla="*/ 19720 w 38345"/>
                <a:gd name="connsiteY5" fmla="*/ 0 h 86826"/>
                <a:gd name="connsiteX6" fmla="*/ 19720 w 38345"/>
                <a:gd name="connsiteY6" fmla="*/ 0 h 86826"/>
                <a:gd name="connsiteX7" fmla="*/ 33415 w 38345"/>
                <a:gd name="connsiteY7" fmla="*/ 39305 h 8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345" h="86826">
                  <a:moveTo>
                    <a:pt x="38346" y="67653"/>
                  </a:moveTo>
                  <a:cubicBezTo>
                    <a:pt x="38346" y="78242"/>
                    <a:pt x="29762" y="86826"/>
                    <a:pt x="19173" y="86826"/>
                  </a:cubicBezTo>
                  <a:lnTo>
                    <a:pt x="19173" y="86826"/>
                  </a:lnTo>
                  <a:cubicBezTo>
                    <a:pt x="8584" y="86826"/>
                    <a:pt x="0" y="78242"/>
                    <a:pt x="0" y="67653"/>
                  </a:cubicBezTo>
                  <a:lnTo>
                    <a:pt x="6025" y="39305"/>
                  </a:lnTo>
                  <a:cubicBezTo>
                    <a:pt x="6025" y="28760"/>
                    <a:pt x="8628" y="0"/>
                    <a:pt x="19720" y="0"/>
                  </a:cubicBezTo>
                  <a:lnTo>
                    <a:pt x="19720" y="0"/>
                  </a:lnTo>
                  <a:cubicBezTo>
                    <a:pt x="30266" y="0"/>
                    <a:pt x="33415" y="28760"/>
                    <a:pt x="33415" y="39305"/>
                  </a:cubicBez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8622496" y="5275436"/>
              <a:ext cx="124653" cy="25100"/>
            </a:xfrm>
            <a:custGeom>
              <a:avLst/>
              <a:gdLst>
                <a:gd name="connsiteX0" fmla="*/ 36020 w 40128"/>
                <a:gd name="connsiteY0" fmla="*/ 8080 h 8080"/>
                <a:gd name="connsiteX1" fmla="*/ 3974 w 40128"/>
                <a:gd name="connsiteY1" fmla="*/ 8080 h 8080"/>
                <a:gd name="connsiteX2" fmla="*/ 2 w 40128"/>
                <a:gd name="connsiteY2" fmla="*/ 4109 h 8080"/>
                <a:gd name="connsiteX3" fmla="*/ 2 w 40128"/>
                <a:gd name="connsiteY3" fmla="*/ 4109 h 8080"/>
                <a:gd name="connsiteX4" fmla="*/ 3834 w 40128"/>
                <a:gd name="connsiteY4" fmla="*/ 3 h 8080"/>
                <a:gd name="connsiteX5" fmla="*/ 3974 w 40128"/>
                <a:gd name="connsiteY5" fmla="*/ 0 h 8080"/>
                <a:gd name="connsiteX6" fmla="*/ 36020 w 40128"/>
                <a:gd name="connsiteY6" fmla="*/ 0 h 8080"/>
                <a:gd name="connsiteX7" fmla="*/ 40128 w 40128"/>
                <a:gd name="connsiteY7" fmla="*/ 4109 h 8080"/>
                <a:gd name="connsiteX8" fmla="*/ 40129 w 40128"/>
                <a:gd name="connsiteY8" fmla="*/ 4109 h 8080"/>
                <a:gd name="connsiteX9" fmla="*/ 36020 w 40128"/>
                <a:gd name="connsiteY9" fmla="*/ 8080 h 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8" h="8080">
                  <a:moveTo>
                    <a:pt x="36020" y="8080"/>
                  </a:moveTo>
                  <a:lnTo>
                    <a:pt x="3974" y="8080"/>
                  </a:lnTo>
                  <a:cubicBezTo>
                    <a:pt x="1780" y="8080"/>
                    <a:pt x="2" y="6302"/>
                    <a:pt x="2" y="4109"/>
                  </a:cubicBezTo>
                  <a:lnTo>
                    <a:pt x="2" y="4109"/>
                  </a:lnTo>
                  <a:cubicBezTo>
                    <a:pt x="-73" y="1917"/>
                    <a:pt x="1642" y="78"/>
                    <a:pt x="3834" y="3"/>
                  </a:cubicBezTo>
                  <a:cubicBezTo>
                    <a:pt x="3881" y="1"/>
                    <a:pt x="3927" y="0"/>
                    <a:pt x="3974" y="0"/>
                  </a:cubicBezTo>
                  <a:lnTo>
                    <a:pt x="36020" y="0"/>
                  </a:lnTo>
                  <a:cubicBezTo>
                    <a:pt x="38289" y="0"/>
                    <a:pt x="40128" y="1840"/>
                    <a:pt x="40128" y="4109"/>
                  </a:cubicBezTo>
                  <a:lnTo>
                    <a:pt x="40129" y="4109"/>
                  </a:lnTo>
                  <a:cubicBezTo>
                    <a:pt x="40055" y="6324"/>
                    <a:pt x="38237" y="8082"/>
                    <a:pt x="36020" y="808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8887117" y="5274582"/>
              <a:ext cx="124653" cy="25112"/>
            </a:xfrm>
            <a:custGeom>
              <a:avLst/>
              <a:gdLst>
                <a:gd name="connsiteX0" fmla="*/ 36018 w 40128"/>
                <a:gd name="connsiteY0" fmla="*/ 8082 h 8084"/>
                <a:gd name="connsiteX1" fmla="*/ 4108 w 40128"/>
                <a:gd name="connsiteY1" fmla="*/ 8082 h 8084"/>
                <a:gd name="connsiteX2" fmla="*/ 0 w 40128"/>
                <a:gd name="connsiteY2" fmla="*/ 3974 h 8084"/>
                <a:gd name="connsiteX3" fmla="*/ 0 w 40128"/>
                <a:gd name="connsiteY3" fmla="*/ 3974 h 8084"/>
                <a:gd name="connsiteX4" fmla="*/ 4108 w 40128"/>
                <a:gd name="connsiteY4" fmla="*/ 2 h 8084"/>
                <a:gd name="connsiteX5" fmla="*/ 36018 w 40128"/>
                <a:gd name="connsiteY5" fmla="*/ 2 h 8084"/>
                <a:gd name="connsiteX6" fmla="*/ 40124 w 40128"/>
                <a:gd name="connsiteY6" fmla="*/ 3834 h 8084"/>
                <a:gd name="connsiteX7" fmla="*/ 40126 w 40128"/>
                <a:gd name="connsiteY7" fmla="*/ 3974 h 8084"/>
                <a:gd name="connsiteX8" fmla="*/ 40126 w 40128"/>
                <a:gd name="connsiteY8" fmla="*/ 3974 h 8084"/>
                <a:gd name="connsiteX9" fmla="*/ 36297 w 40128"/>
                <a:gd name="connsiteY9" fmla="*/ 8082 h 8084"/>
                <a:gd name="connsiteX10" fmla="*/ 36018 w 40128"/>
                <a:gd name="connsiteY10" fmla="*/ 8082 h 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128" h="8084">
                  <a:moveTo>
                    <a:pt x="36018" y="8082"/>
                  </a:moveTo>
                  <a:lnTo>
                    <a:pt x="4108" y="8082"/>
                  </a:lnTo>
                  <a:cubicBezTo>
                    <a:pt x="1839" y="8082"/>
                    <a:pt x="0" y="6243"/>
                    <a:pt x="0" y="3974"/>
                  </a:cubicBezTo>
                  <a:lnTo>
                    <a:pt x="0" y="3974"/>
                  </a:lnTo>
                  <a:cubicBezTo>
                    <a:pt x="74" y="1758"/>
                    <a:pt x="1892" y="1"/>
                    <a:pt x="4108" y="2"/>
                  </a:cubicBezTo>
                  <a:lnTo>
                    <a:pt x="36018" y="2"/>
                  </a:lnTo>
                  <a:cubicBezTo>
                    <a:pt x="38210" y="-73"/>
                    <a:pt x="40048" y="1642"/>
                    <a:pt x="40124" y="3834"/>
                  </a:cubicBezTo>
                  <a:cubicBezTo>
                    <a:pt x="40126" y="3881"/>
                    <a:pt x="40126" y="3927"/>
                    <a:pt x="40126" y="3974"/>
                  </a:cubicBezTo>
                  <a:lnTo>
                    <a:pt x="40126" y="3974"/>
                  </a:lnTo>
                  <a:cubicBezTo>
                    <a:pt x="40203" y="6166"/>
                    <a:pt x="38489" y="8005"/>
                    <a:pt x="36297" y="8082"/>
                  </a:cubicBezTo>
                  <a:cubicBezTo>
                    <a:pt x="36204" y="8085"/>
                    <a:pt x="36111" y="8085"/>
                    <a:pt x="36018" y="80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8332371" y="3657983"/>
              <a:ext cx="482000" cy="193140"/>
            </a:xfrm>
            <a:custGeom>
              <a:avLst/>
              <a:gdLst>
                <a:gd name="connsiteX0" fmla="*/ 0 w 155164"/>
                <a:gd name="connsiteY0" fmla="*/ 0 h 62175"/>
                <a:gd name="connsiteX1" fmla="*/ 0 w 155164"/>
                <a:gd name="connsiteY1" fmla="*/ 0 h 62175"/>
                <a:gd name="connsiteX2" fmla="*/ 136950 w 155164"/>
                <a:gd name="connsiteY2" fmla="*/ 36155 h 62175"/>
                <a:gd name="connsiteX3" fmla="*/ 155165 w 155164"/>
                <a:gd name="connsiteY3" fmla="*/ 40948 h 62175"/>
                <a:gd name="connsiteX4" fmla="*/ 155165 w 155164"/>
                <a:gd name="connsiteY4" fmla="*/ 62175 h 62175"/>
                <a:gd name="connsiteX5" fmla="*/ 136950 w 155164"/>
                <a:gd name="connsiteY5" fmla="*/ 60669 h 62175"/>
                <a:gd name="connsiteX6" fmla="*/ 6300 w 155164"/>
                <a:gd name="connsiteY6" fmla="*/ 33279 h 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64" h="62175">
                  <a:moveTo>
                    <a:pt x="0" y="0"/>
                  </a:moveTo>
                  <a:lnTo>
                    <a:pt x="0" y="0"/>
                  </a:lnTo>
                  <a:cubicBezTo>
                    <a:pt x="53274" y="13695"/>
                    <a:pt x="100248" y="26431"/>
                    <a:pt x="136950" y="36155"/>
                  </a:cubicBezTo>
                  <a:lnTo>
                    <a:pt x="155165" y="40948"/>
                  </a:lnTo>
                  <a:lnTo>
                    <a:pt x="155165" y="62175"/>
                  </a:lnTo>
                  <a:lnTo>
                    <a:pt x="136950" y="60669"/>
                  </a:lnTo>
                  <a:cubicBezTo>
                    <a:pt x="92739" y="55039"/>
                    <a:pt x="49050" y="45879"/>
                    <a:pt x="6300" y="33279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8835215" y="3661390"/>
              <a:ext cx="482000" cy="193140"/>
            </a:xfrm>
            <a:custGeom>
              <a:avLst/>
              <a:gdLst>
                <a:gd name="connsiteX0" fmla="*/ 155165 w 155164"/>
                <a:gd name="connsiteY0" fmla="*/ 0 h 62175"/>
                <a:gd name="connsiteX1" fmla="*/ 155165 w 155164"/>
                <a:gd name="connsiteY1" fmla="*/ 0 h 62175"/>
                <a:gd name="connsiteX2" fmla="*/ 18214 w 155164"/>
                <a:gd name="connsiteY2" fmla="*/ 36155 h 62175"/>
                <a:gd name="connsiteX3" fmla="*/ 0 w 155164"/>
                <a:gd name="connsiteY3" fmla="*/ 40948 h 62175"/>
                <a:gd name="connsiteX4" fmla="*/ 0 w 155164"/>
                <a:gd name="connsiteY4" fmla="*/ 62175 h 62175"/>
                <a:gd name="connsiteX5" fmla="*/ 18214 w 155164"/>
                <a:gd name="connsiteY5" fmla="*/ 60669 h 62175"/>
                <a:gd name="connsiteX6" fmla="*/ 148865 w 155164"/>
                <a:gd name="connsiteY6" fmla="*/ 33279 h 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64" h="62175">
                  <a:moveTo>
                    <a:pt x="155165" y="0"/>
                  </a:moveTo>
                  <a:lnTo>
                    <a:pt x="155165" y="0"/>
                  </a:lnTo>
                  <a:cubicBezTo>
                    <a:pt x="101891" y="13695"/>
                    <a:pt x="54917" y="26431"/>
                    <a:pt x="18214" y="36155"/>
                  </a:cubicBezTo>
                  <a:lnTo>
                    <a:pt x="0" y="40948"/>
                  </a:lnTo>
                  <a:lnTo>
                    <a:pt x="0" y="62175"/>
                  </a:lnTo>
                  <a:lnTo>
                    <a:pt x="18214" y="60669"/>
                  </a:lnTo>
                  <a:cubicBezTo>
                    <a:pt x="62425" y="55039"/>
                    <a:pt x="106115" y="45879"/>
                    <a:pt x="148865" y="33279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8542950" y="2517007"/>
              <a:ext cx="558153" cy="757674"/>
            </a:xfrm>
            <a:custGeom>
              <a:avLst/>
              <a:gdLst>
                <a:gd name="connsiteX0" fmla="*/ 152289 w 179679"/>
                <a:gd name="connsiteY0" fmla="*/ 243908 h 243908"/>
                <a:gd name="connsiteX1" fmla="*/ 179679 w 179679"/>
                <a:gd name="connsiteY1" fmla="*/ 107643 h 243908"/>
                <a:gd name="connsiteX2" fmla="*/ 89840 w 179679"/>
                <a:gd name="connsiteY2" fmla="*/ 0 h 243908"/>
                <a:gd name="connsiteX3" fmla="*/ 0 w 179679"/>
                <a:gd name="connsiteY3" fmla="*/ 107643 h 243908"/>
                <a:gd name="connsiteX4" fmla="*/ 29308 w 179679"/>
                <a:gd name="connsiteY4" fmla="*/ 243908 h 243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9" h="243908">
                  <a:moveTo>
                    <a:pt x="152289" y="243908"/>
                  </a:moveTo>
                  <a:cubicBezTo>
                    <a:pt x="167353" y="184198"/>
                    <a:pt x="179679" y="129692"/>
                    <a:pt x="179679" y="107643"/>
                  </a:cubicBezTo>
                  <a:cubicBezTo>
                    <a:pt x="179679" y="48206"/>
                    <a:pt x="139416" y="0"/>
                    <a:pt x="89840" y="0"/>
                  </a:cubicBezTo>
                  <a:cubicBezTo>
                    <a:pt x="40263" y="0"/>
                    <a:pt x="0" y="48206"/>
                    <a:pt x="0" y="107643"/>
                  </a:cubicBezTo>
                  <a:cubicBezTo>
                    <a:pt x="0" y="129692"/>
                    <a:pt x="13010" y="184198"/>
                    <a:pt x="29308" y="243908"/>
                  </a:cubicBezTo>
                  <a:close/>
                </a:path>
              </a:pathLst>
            </a:custGeom>
            <a:solidFill>
              <a:srgbClr val="8D5C3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8653212" y="2713552"/>
              <a:ext cx="359183" cy="399469"/>
            </a:xfrm>
            <a:custGeom>
              <a:avLst/>
              <a:gdLst>
                <a:gd name="connsiteX0" fmla="*/ 101181 w 115627"/>
                <a:gd name="connsiteY0" fmla="*/ 0 h 128596"/>
                <a:gd name="connsiteX1" fmla="*/ 75298 w 115627"/>
                <a:gd name="connsiteY1" fmla="*/ 128596 h 128596"/>
                <a:gd name="connsiteX2" fmla="*/ 75298 w 115627"/>
                <a:gd name="connsiteY2" fmla="*/ 128596 h 128596"/>
                <a:gd name="connsiteX3" fmla="*/ 24900 w 115627"/>
                <a:gd name="connsiteY3" fmla="*/ 124214 h 128596"/>
                <a:gd name="connsiteX4" fmla="*/ 1208 w 115627"/>
                <a:gd name="connsiteY4" fmla="*/ 56834 h 128596"/>
                <a:gd name="connsiteX5" fmla="*/ 1208 w 115627"/>
                <a:gd name="connsiteY5" fmla="*/ 56834 h 128596"/>
                <a:gd name="connsiteX6" fmla="*/ 101181 w 115627"/>
                <a:gd name="connsiteY6" fmla="*/ 0 h 12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627" h="128596">
                  <a:moveTo>
                    <a:pt x="101181" y="0"/>
                  </a:moveTo>
                  <a:cubicBezTo>
                    <a:pt x="101181" y="0"/>
                    <a:pt x="147060" y="74775"/>
                    <a:pt x="75298" y="128596"/>
                  </a:cubicBezTo>
                  <a:lnTo>
                    <a:pt x="75298" y="128596"/>
                  </a:lnTo>
                  <a:lnTo>
                    <a:pt x="24900" y="124214"/>
                  </a:lnTo>
                  <a:cubicBezTo>
                    <a:pt x="24900" y="124214"/>
                    <a:pt x="-6461" y="89839"/>
                    <a:pt x="1208" y="56834"/>
                  </a:cubicBezTo>
                  <a:lnTo>
                    <a:pt x="1208" y="56834"/>
                  </a:lnTo>
                  <a:lnTo>
                    <a:pt x="101181" y="0"/>
                  </a:ln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8333521" y="3187505"/>
              <a:ext cx="272816" cy="584107"/>
            </a:xfrm>
            <a:custGeom>
              <a:avLst/>
              <a:gdLst>
                <a:gd name="connsiteX0" fmla="*/ 86703 w 87824"/>
                <a:gd name="connsiteY0" fmla="*/ 27528 h 188034"/>
                <a:gd name="connsiteX1" fmla="*/ 69858 w 87824"/>
                <a:gd name="connsiteY1" fmla="*/ 73954 h 188034"/>
                <a:gd name="connsiteX2" fmla="*/ 67667 w 87824"/>
                <a:gd name="connsiteY2" fmla="*/ 79843 h 188034"/>
                <a:gd name="connsiteX3" fmla="*/ 59176 w 87824"/>
                <a:gd name="connsiteY3" fmla="*/ 102440 h 188034"/>
                <a:gd name="connsiteX4" fmla="*/ 59176 w 87824"/>
                <a:gd name="connsiteY4" fmla="*/ 102440 h 188034"/>
                <a:gd name="connsiteX5" fmla="*/ 56848 w 87824"/>
                <a:gd name="connsiteY5" fmla="*/ 108465 h 188034"/>
                <a:gd name="connsiteX6" fmla="*/ 49863 w 87824"/>
                <a:gd name="connsiteY6" fmla="*/ 126406 h 188034"/>
                <a:gd name="connsiteX7" fmla="*/ 49863 w 87824"/>
                <a:gd name="connsiteY7" fmla="*/ 128049 h 188034"/>
                <a:gd name="connsiteX8" fmla="*/ 43289 w 87824"/>
                <a:gd name="connsiteY8" fmla="*/ 171326 h 188034"/>
                <a:gd name="connsiteX9" fmla="*/ 24664 w 87824"/>
                <a:gd name="connsiteY9" fmla="*/ 188033 h 188034"/>
                <a:gd name="connsiteX10" fmla="*/ 24664 w 87824"/>
                <a:gd name="connsiteY10" fmla="*/ 188033 h 188034"/>
                <a:gd name="connsiteX11" fmla="*/ 1520 w 87824"/>
                <a:gd name="connsiteY11" fmla="*/ 158178 h 188034"/>
                <a:gd name="connsiteX12" fmla="*/ 150 w 87824"/>
                <a:gd name="connsiteY12" fmla="*/ 145442 h 188034"/>
                <a:gd name="connsiteX13" fmla="*/ 46850 w 87824"/>
                <a:gd name="connsiteY13" fmla="*/ 12874 h 188034"/>
                <a:gd name="connsiteX14" fmla="*/ 46850 w 87824"/>
                <a:gd name="connsiteY14" fmla="*/ 11368 h 188034"/>
                <a:gd name="connsiteX15" fmla="*/ 71090 w 87824"/>
                <a:gd name="connsiteY15" fmla="*/ 686 h 188034"/>
                <a:gd name="connsiteX16" fmla="*/ 72733 w 87824"/>
                <a:gd name="connsiteY16" fmla="*/ 686 h 188034"/>
                <a:gd name="connsiteX17" fmla="*/ 78211 w 87824"/>
                <a:gd name="connsiteY17" fmla="*/ 3151 h 188034"/>
                <a:gd name="connsiteX18" fmla="*/ 86702 w 87824"/>
                <a:gd name="connsiteY18" fmla="*/ 27528 h 18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7824" h="188034">
                  <a:moveTo>
                    <a:pt x="86703" y="27528"/>
                  </a:moveTo>
                  <a:cubicBezTo>
                    <a:pt x="86018" y="29445"/>
                    <a:pt x="79308" y="48755"/>
                    <a:pt x="69858" y="73954"/>
                  </a:cubicBezTo>
                  <a:cubicBezTo>
                    <a:pt x="69173" y="75871"/>
                    <a:pt x="68351" y="77788"/>
                    <a:pt x="67667" y="79843"/>
                  </a:cubicBezTo>
                  <a:cubicBezTo>
                    <a:pt x="64928" y="87101"/>
                    <a:pt x="62052" y="94633"/>
                    <a:pt x="59176" y="102440"/>
                  </a:cubicBezTo>
                  <a:cubicBezTo>
                    <a:pt x="59176" y="102440"/>
                    <a:pt x="59176" y="102440"/>
                    <a:pt x="59176" y="102440"/>
                  </a:cubicBezTo>
                  <a:cubicBezTo>
                    <a:pt x="59176" y="102440"/>
                    <a:pt x="57532" y="106411"/>
                    <a:pt x="56848" y="108465"/>
                  </a:cubicBezTo>
                  <a:lnTo>
                    <a:pt x="49863" y="126406"/>
                  </a:lnTo>
                  <a:lnTo>
                    <a:pt x="49863" y="128049"/>
                  </a:lnTo>
                  <a:cubicBezTo>
                    <a:pt x="45453" y="142049"/>
                    <a:pt x="43235" y="156647"/>
                    <a:pt x="43289" y="171326"/>
                  </a:cubicBezTo>
                  <a:cubicBezTo>
                    <a:pt x="42365" y="180888"/>
                    <a:pt x="34271" y="188149"/>
                    <a:pt x="24664" y="188033"/>
                  </a:cubicBezTo>
                  <a:lnTo>
                    <a:pt x="24664" y="188033"/>
                  </a:lnTo>
                  <a:cubicBezTo>
                    <a:pt x="9189" y="177899"/>
                    <a:pt x="5491" y="178447"/>
                    <a:pt x="1520" y="158178"/>
                  </a:cubicBezTo>
                  <a:cubicBezTo>
                    <a:pt x="196" y="154071"/>
                    <a:pt x="-271" y="149736"/>
                    <a:pt x="150" y="145442"/>
                  </a:cubicBezTo>
                  <a:cubicBezTo>
                    <a:pt x="11104" y="99761"/>
                    <a:pt x="26754" y="55335"/>
                    <a:pt x="46850" y="12874"/>
                  </a:cubicBezTo>
                  <a:cubicBezTo>
                    <a:pt x="46789" y="12374"/>
                    <a:pt x="46789" y="11868"/>
                    <a:pt x="46850" y="11368"/>
                  </a:cubicBezTo>
                  <a:cubicBezTo>
                    <a:pt x="51481" y="2623"/>
                    <a:pt x="61511" y="-1797"/>
                    <a:pt x="71090" y="686"/>
                  </a:cubicBezTo>
                  <a:cubicBezTo>
                    <a:pt x="71635" y="607"/>
                    <a:pt x="72188" y="607"/>
                    <a:pt x="72733" y="686"/>
                  </a:cubicBezTo>
                  <a:cubicBezTo>
                    <a:pt x="74651" y="1287"/>
                    <a:pt x="76489" y="2115"/>
                    <a:pt x="78211" y="3151"/>
                  </a:cubicBezTo>
                  <a:cubicBezTo>
                    <a:pt x="86305" y="8361"/>
                    <a:pt x="89808" y="18416"/>
                    <a:pt x="86702" y="27528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9045542" y="3195931"/>
              <a:ext cx="273487" cy="582874"/>
            </a:xfrm>
            <a:custGeom>
              <a:avLst/>
              <a:gdLst>
                <a:gd name="connsiteX0" fmla="*/ 85950 w 88040"/>
                <a:gd name="connsiteY0" fmla="*/ 157782 h 187637"/>
                <a:gd name="connsiteX1" fmla="*/ 62805 w 88040"/>
                <a:gd name="connsiteY1" fmla="*/ 187637 h 187637"/>
                <a:gd name="connsiteX2" fmla="*/ 62805 w 88040"/>
                <a:gd name="connsiteY2" fmla="*/ 187637 h 187637"/>
                <a:gd name="connsiteX3" fmla="*/ 44317 w 88040"/>
                <a:gd name="connsiteY3" fmla="*/ 170929 h 187637"/>
                <a:gd name="connsiteX4" fmla="*/ 37743 w 88040"/>
                <a:gd name="connsiteY4" fmla="*/ 127653 h 187637"/>
                <a:gd name="connsiteX5" fmla="*/ 37743 w 88040"/>
                <a:gd name="connsiteY5" fmla="*/ 126010 h 187637"/>
                <a:gd name="connsiteX6" fmla="*/ 30759 w 88040"/>
                <a:gd name="connsiteY6" fmla="*/ 107932 h 187637"/>
                <a:gd name="connsiteX7" fmla="*/ 17748 w 88040"/>
                <a:gd name="connsiteY7" fmla="*/ 73421 h 187637"/>
                <a:gd name="connsiteX8" fmla="*/ 903 w 88040"/>
                <a:gd name="connsiteY8" fmla="*/ 26995 h 187637"/>
                <a:gd name="connsiteX9" fmla="*/ 9668 w 88040"/>
                <a:gd name="connsiteY9" fmla="*/ 3165 h 187637"/>
                <a:gd name="connsiteX10" fmla="*/ 15010 w 88040"/>
                <a:gd name="connsiteY10" fmla="*/ 700 h 187637"/>
                <a:gd name="connsiteX11" fmla="*/ 16790 w 88040"/>
                <a:gd name="connsiteY11" fmla="*/ 700 h 187637"/>
                <a:gd name="connsiteX12" fmla="*/ 40893 w 88040"/>
                <a:gd name="connsiteY12" fmla="*/ 11382 h 187637"/>
                <a:gd name="connsiteX13" fmla="*/ 41578 w 88040"/>
                <a:gd name="connsiteY13" fmla="*/ 12889 h 187637"/>
                <a:gd name="connsiteX14" fmla="*/ 88004 w 88040"/>
                <a:gd name="connsiteY14" fmla="*/ 145457 h 187637"/>
                <a:gd name="connsiteX15" fmla="*/ 85950 w 88040"/>
                <a:gd name="connsiteY15" fmla="*/ 157782 h 18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040" h="187637">
                  <a:moveTo>
                    <a:pt x="85950" y="157782"/>
                  </a:moveTo>
                  <a:cubicBezTo>
                    <a:pt x="82115" y="178051"/>
                    <a:pt x="78417" y="177503"/>
                    <a:pt x="62805" y="187637"/>
                  </a:cubicBezTo>
                  <a:lnTo>
                    <a:pt x="62805" y="187637"/>
                  </a:lnTo>
                  <a:cubicBezTo>
                    <a:pt x="53251" y="187682"/>
                    <a:pt x="45237" y="180439"/>
                    <a:pt x="44317" y="170929"/>
                  </a:cubicBezTo>
                  <a:cubicBezTo>
                    <a:pt x="44305" y="156256"/>
                    <a:pt x="42089" y="141668"/>
                    <a:pt x="37743" y="127653"/>
                  </a:cubicBezTo>
                  <a:lnTo>
                    <a:pt x="37743" y="126010"/>
                  </a:lnTo>
                  <a:lnTo>
                    <a:pt x="30759" y="107932"/>
                  </a:lnTo>
                  <a:cubicBezTo>
                    <a:pt x="26102" y="95881"/>
                    <a:pt x="21720" y="84103"/>
                    <a:pt x="17748" y="73421"/>
                  </a:cubicBezTo>
                  <a:cubicBezTo>
                    <a:pt x="8436" y="48222"/>
                    <a:pt x="1588" y="28912"/>
                    <a:pt x="903" y="26995"/>
                  </a:cubicBezTo>
                  <a:cubicBezTo>
                    <a:pt x="-1819" y="17986"/>
                    <a:pt x="1757" y="8263"/>
                    <a:pt x="9668" y="3165"/>
                  </a:cubicBezTo>
                  <a:cubicBezTo>
                    <a:pt x="11369" y="2180"/>
                    <a:pt x="13157" y="1355"/>
                    <a:pt x="15010" y="700"/>
                  </a:cubicBezTo>
                  <a:lnTo>
                    <a:pt x="16790" y="700"/>
                  </a:lnTo>
                  <a:cubicBezTo>
                    <a:pt x="26334" y="-1818"/>
                    <a:pt x="36348" y="2620"/>
                    <a:pt x="40893" y="11382"/>
                  </a:cubicBezTo>
                  <a:lnTo>
                    <a:pt x="41578" y="12889"/>
                  </a:lnTo>
                  <a:cubicBezTo>
                    <a:pt x="61468" y="55406"/>
                    <a:pt x="77022" y="99820"/>
                    <a:pt x="88004" y="145457"/>
                  </a:cubicBezTo>
                  <a:cubicBezTo>
                    <a:pt x="88213" y="149665"/>
                    <a:pt x="87513" y="153869"/>
                    <a:pt x="85950" y="157782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8466375" y="3067075"/>
              <a:ext cx="703222" cy="730446"/>
            </a:xfrm>
            <a:custGeom>
              <a:avLst/>
              <a:gdLst>
                <a:gd name="connsiteX0" fmla="*/ 211862 w 226379"/>
                <a:gd name="connsiteY0" fmla="*/ 115586 h 235143"/>
                <a:gd name="connsiteX1" fmla="*/ 220627 w 226379"/>
                <a:gd name="connsiteY1" fmla="*/ 135444 h 235143"/>
                <a:gd name="connsiteX2" fmla="*/ 216519 w 226379"/>
                <a:gd name="connsiteY2" fmla="*/ 149139 h 235143"/>
                <a:gd name="connsiteX3" fmla="*/ 195018 w 226379"/>
                <a:gd name="connsiteY3" fmla="*/ 166258 h 235143"/>
                <a:gd name="connsiteX4" fmla="*/ 194333 w 226379"/>
                <a:gd name="connsiteY4" fmla="*/ 166258 h 235143"/>
                <a:gd name="connsiteX5" fmla="*/ 188718 w 226379"/>
                <a:gd name="connsiteY5" fmla="*/ 168312 h 235143"/>
                <a:gd name="connsiteX6" fmla="*/ 187074 w 226379"/>
                <a:gd name="connsiteY6" fmla="*/ 168312 h 235143"/>
                <a:gd name="connsiteX7" fmla="*/ 187074 w 226379"/>
                <a:gd name="connsiteY7" fmla="*/ 169408 h 235143"/>
                <a:gd name="connsiteX8" fmla="*/ 187074 w 226379"/>
                <a:gd name="connsiteY8" fmla="*/ 169408 h 235143"/>
                <a:gd name="connsiteX9" fmla="*/ 169682 w 226379"/>
                <a:gd name="connsiteY9" fmla="*/ 235144 h 235143"/>
                <a:gd name="connsiteX10" fmla="*/ 57382 w 226379"/>
                <a:gd name="connsiteY10" fmla="*/ 235144 h 235143"/>
                <a:gd name="connsiteX11" fmla="*/ 40401 w 226379"/>
                <a:gd name="connsiteY11" fmla="*/ 170366 h 235143"/>
                <a:gd name="connsiteX12" fmla="*/ 39579 w 226379"/>
                <a:gd name="connsiteY12" fmla="*/ 168175 h 235143"/>
                <a:gd name="connsiteX13" fmla="*/ 33005 w 226379"/>
                <a:gd name="connsiteY13" fmla="*/ 165710 h 235143"/>
                <a:gd name="connsiteX14" fmla="*/ 21638 w 226379"/>
                <a:gd name="connsiteY14" fmla="*/ 159684 h 235143"/>
                <a:gd name="connsiteX15" fmla="*/ 10272 w 226379"/>
                <a:gd name="connsiteY15" fmla="*/ 148181 h 235143"/>
                <a:gd name="connsiteX16" fmla="*/ 6026 w 226379"/>
                <a:gd name="connsiteY16" fmla="*/ 134486 h 235143"/>
                <a:gd name="connsiteX17" fmla="*/ 14928 w 226379"/>
                <a:gd name="connsiteY17" fmla="*/ 114628 h 235143"/>
                <a:gd name="connsiteX18" fmla="*/ 0 w 226379"/>
                <a:gd name="connsiteY18" fmla="*/ 59847 h 235143"/>
                <a:gd name="connsiteX19" fmla="*/ 21227 w 226379"/>
                <a:gd name="connsiteY19" fmla="*/ 40674 h 235143"/>
                <a:gd name="connsiteX20" fmla="*/ 47248 w 226379"/>
                <a:gd name="connsiteY20" fmla="*/ 40674 h 235143"/>
                <a:gd name="connsiteX21" fmla="*/ 70530 w 226379"/>
                <a:gd name="connsiteY21" fmla="*/ 35744 h 235143"/>
                <a:gd name="connsiteX22" fmla="*/ 81623 w 226379"/>
                <a:gd name="connsiteY22" fmla="*/ 28212 h 235143"/>
                <a:gd name="connsiteX23" fmla="*/ 85184 w 226379"/>
                <a:gd name="connsiteY23" fmla="*/ 23829 h 235143"/>
                <a:gd name="connsiteX24" fmla="*/ 93537 w 226379"/>
                <a:gd name="connsiteY24" fmla="*/ 0 h 235143"/>
                <a:gd name="connsiteX25" fmla="*/ 132842 w 226379"/>
                <a:gd name="connsiteY25" fmla="*/ 0 h 235143"/>
                <a:gd name="connsiteX26" fmla="*/ 141196 w 226379"/>
                <a:gd name="connsiteY26" fmla="*/ 23830 h 235143"/>
                <a:gd name="connsiteX27" fmla="*/ 144757 w 226379"/>
                <a:gd name="connsiteY27" fmla="*/ 28212 h 235143"/>
                <a:gd name="connsiteX28" fmla="*/ 155850 w 226379"/>
                <a:gd name="connsiteY28" fmla="*/ 35744 h 235143"/>
                <a:gd name="connsiteX29" fmla="*/ 179131 w 226379"/>
                <a:gd name="connsiteY29" fmla="*/ 40675 h 235143"/>
                <a:gd name="connsiteX30" fmla="*/ 203919 w 226379"/>
                <a:gd name="connsiteY30" fmla="*/ 40674 h 235143"/>
                <a:gd name="connsiteX31" fmla="*/ 226379 w 226379"/>
                <a:gd name="connsiteY31" fmla="*/ 59847 h 23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6379" h="235143">
                  <a:moveTo>
                    <a:pt x="211862" y="115586"/>
                  </a:moveTo>
                  <a:cubicBezTo>
                    <a:pt x="217302" y="120781"/>
                    <a:pt x="220455" y="127924"/>
                    <a:pt x="220627" y="135444"/>
                  </a:cubicBezTo>
                  <a:cubicBezTo>
                    <a:pt x="220571" y="140304"/>
                    <a:pt x="219147" y="145050"/>
                    <a:pt x="216519" y="149139"/>
                  </a:cubicBezTo>
                  <a:cubicBezTo>
                    <a:pt x="211225" y="156867"/>
                    <a:pt x="203735" y="162830"/>
                    <a:pt x="195018" y="166258"/>
                  </a:cubicBezTo>
                  <a:lnTo>
                    <a:pt x="194333" y="166258"/>
                  </a:lnTo>
                  <a:cubicBezTo>
                    <a:pt x="192516" y="167085"/>
                    <a:pt x="190639" y="167771"/>
                    <a:pt x="188718" y="168312"/>
                  </a:cubicBezTo>
                  <a:lnTo>
                    <a:pt x="187074" y="168312"/>
                  </a:lnTo>
                  <a:cubicBezTo>
                    <a:pt x="187074" y="168312"/>
                    <a:pt x="187074" y="168997"/>
                    <a:pt x="187074" y="169408"/>
                  </a:cubicBezTo>
                  <a:lnTo>
                    <a:pt x="187074" y="169408"/>
                  </a:lnTo>
                  <a:cubicBezTo>
                    <a:pt x="178039" y="190333"/>
                    <a:pt x="172177" y="212489"/>
                    <a:pt x="169682" y="235144"/>
                  </a:cubicBezTo>
                  <a:lnTo>
                    <a:pt x="57382" y="235144"/>
                  </a:lnTo>
                  <a:cubicBezTo>
                    <a:pt x="54982" y="212826"/>
                    <a:pt x="49258" y="190992"/>
                    <a:pt x="40401" y="170366"/>
                  </a:cubicBezTo>
                  <a:cubicBezTo>
                    <a:pt x="40164" y="169623"/>
                    <a:pt x="39890" y="168891"/>
                    <a:pt x="39579" y="168175"/>
                  </a:cubicBezTo>
                  <a:cubicBezTo>
                    <a:pt x="37317" y="167558"/>
                    <a:pt x="35116" y="166732"/>
                    <a:pt x="33005" y="165710"/>
                  </a:cubicBezTo>
                  <a:cubicBezTo>
                    <a:pt x="29035" y="164063"/>
                    <a:pt x="25230" y="162045"/>
                    <a:pt x="21638" y="159684"/>
                  </a:cubicBezTo>
                  <a:cubicBezTo>
                    <a:pt x="17125" y="156641"/>
                    <a:pt x="13261" y="152730"/>
                    <a:pt x="10272" y="148181"/>
                  </a:cubicBezTo>
                  <a:cubicBezTo>
                    <a:pt x="7628" y="144091"/>
                    <a:pt x="6160" y="139353"/>
                    <a:pt x="6026" y="134486"/>
                  </a:cubicBezTo>
                  <a:cubicBezTo>
                    <a:pt x="6249" y="126949"/>
                    <a:pt x="9450" y="119808"/>
                    <a:pt x="14928" y="114628"/>
                  </a:cubicBezTo>
                  <a:lnTo>
                    <a:pt x="0" y="59847"/>
                  </a:lnTo>
                  <a:cubicBezTo>
                    <a:pt x="935" y="48870"/>
                    <a:pt x="10211" y="40491"/>
                    <a:pt x="21227" y="40674"/>
                  </a:cubicBezTo>
                  <a:lnTo>
                    <a:pt x="47248" y="40674"/>
                  </a:lnTo>
                  <a:cubicBezTo>
                    <a:pt x="55255" y="40556"/>
                    <a:pt x="63162" y="38881"/>
                    <a:pt x="70530" y="35744"/>
                  </a:cubicBezTo>
                  <a:cubicBezTo>
                    <a:pt x="74615" y="33858"/>
                    <a:pt x="78362" y="31313"/>
                    <a:pt x="81623" y="28212"/>
                  </a:cubicBezTo>
                  <a:cubicBezTo>
                    <a:pt x="82958" y="26878"/>
                    <a:pt x="84151" y="25409"/>
                    <a:pt x="85184" y="23829"/>
                  </a:cubicBezTo>
                  <a:cubicBezTo>
                    <a:pt x="89962" y="16732"/>
                    <a:pt x="92838" y="8527"/>
                    <a:pt x="93537" y="0"/>
                  </a:cubicBezTo>
                  <a:lnTo>
                    <a:pt x="132842" y="0"/>
                  </a:lnTo>
                  <a:cubicBezTo>
                    <a:pt x="133606" y="8514"/>
                    <a:pt x="136477" y="16703"/>
                    <a:pt x="141196" y="23830"/>
                  </a:cubicBezTo>
                  <a:cubicBezTo>
                    <a:pt x="142228" y="25409"/>
                    <a:pt x="143422" y="26878"/>
                    <a:pt x="144757" y="28212"/>
                  </a:cubicBezTo>
                  <a:cubicBezTo>
                    <a:pt x="147987" y="31350"/>
                    <a:pt x="151741" y="33900"/>
                    <a:pt x="155850" y="35744"/>
                  </a:cubicBezTo>
                  <a:cubicBezTo>
                    <a:pt x="163222" y="38865"/>
                    <a:pt x="171126" y="40539"/>
                    <a:pt x="179131" y="40675"/>
                  </a:cubicBezTo>
                  <a:lnTo>
                    <a:pt x="203919" y="40674"/>
                  </a:lnTo>
                  <a:cubicBezTo>
                    <a:pt x="215377" y="39884"/>
                    <a:pt x="225362" y="48407"/>
                    <a:pt x="226379" y="59847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8846274" y="3397203"/>
              <a:ext cx="276099" cy="209309"/>
            </a:xfrm>
            <a:custGeom>
              <a:avLst/>
              <a:gdLst>
                <a:gd name="connsiteX0" fmla="*/ 88881 w 88881"/>
                <a:gd name="connsiteY0" fmla="*/ 34238 h 67380"/>
                <a:gd name="connsiteX1" fmla="*/ 72721 w 88881"/>
                <a:gd name="connsiteY1" fmla="*/ 60258 h 67380"/>
                <a:gd name="connsiteX2" fmla="*/ 72036 w 88881"/>
                <a:gd name="connsiteY2" fmla="*/ 60258 h 67380"/>
                <a:gd name="connsiteX3" fmla="*/ 66558 w 88881"/>
                <a:gd name="connsiteY3" fmla="*/ 63134 h 67380"/>
                <a:gd name="connsiteX4" fmla="*/ 64504 w 88881"/>
                <a:gd name="connsiteY4" fmla="*/ 63956 h 67380"/>
                <a:gd name="connsiteX5" fmla="*/ 64504 w 88881"/>
                <a:gd name="connsiteY5" fmla="*/ 63956 h 67380"/>
                <a:gd name="connsiteX6" fmla="*/ 44509 w 88881"/>
                <a:gd name="connsiteY6" fmla="*/ 67380 h 67380"/>
                <a:gd name="connsiteX7" fmla="*/ 0 w 88881"/>
                <a:gd name="connsiteY7" fmla="*/ 33690 h 67380"/>
                <a:gd name="connsiteX8" fmla="*/ 44509 w 88881"/>
                <a:gd name="connsiteY8" fmla="*/ 0 h 67380"/>
                <a:gd name="connsiteX9" fmla="*/ 63819 w 88881"/>
                <a:gd name="connsiteY9" fmla="*/ 3561 h 67380"/>
                <a:gd name="connsiteX10" fmla="*/ 88881 w 88881"/>
                <a:gd name="connsiteY10" fmla="*/ 34238 h 67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881" h="67380">
                  <a:moveTo>
                    <a:pt x="88881" y="34238"/>
                  </a:moveTo>
                  <a:cubicBezTo>
                    <a:pt x="88358" y="45123"/>
                    <a:pt x="82246" y="54964"/>
                    <a:pt x="72721" y="60258"/>
                  </a:cubicBezTo>
                  <a:lnTo>
                    <a:pt x="72036" y="60258"/>
                  </a:lnTo>
                  <a:cubicBezTo>
                    <a:pt x="70268" y="61324"/>
                    <a:pt x="68439" y="62284"/>
                    <a:pt x="66558" y="63134"/>
                  </a:cubicBezTo>
                  <a:lnTo>
                    <a:pt x="64504" y="63956"/>
                  </a:lnTo>
                  <a:lnTo>
                    <a:pt x="64504" y="63956"/>
                  </a:lnTo>
                  <a:cubicBezTo>
                    <a:pt x="58087" y="66245"/>
                    <a:pt x="51322" y="67404"/>
                    <a:pt x="44509" y="67380"/>
                  </a:cubicBezTo>
                  <a:cubicBezTo>
                    <a:pt x="19858" y="67380"/>
                    <a:pt x="0" y="52315"/>
                    <a:pt x="0" y="33690"/>
                  </a:cubicBezTo>
                  <a:cubicBezTo>
                    <a:pt x="0" y="15065"/>
                    <a:pt x="19858" y="0"/>
                    <a:pt x="44509" y="0"/>
                  </a:cubicBezTo>
                  <a:cubicBezTo>
                    <a:pt x="51107" y="14"/>
                    <a:pt x="57649" y="1221"/>
                    <a:pt x="63819" y="3561"/>
                  </a:cubicBezTo>
                  <a:cubicBezTo>
                    <a:pt x="77888" y="7351"/>
                    <a:pt x="87972" y="19695"/>
                    <a:pt x="88881" y="34238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8506363" y="3399328"/>
              <a:ext cx="276096" cy="208886"/>
            </a:xfrm>
            <a:custGeom>
              <a:avLst/>
              <a:gdLst>
                <a:gd name="connsiteX0" fmla="*/ 88881 w 88880"/>
                <a:gd name="connsiteY0" fmla="*/ 33554 h 67244"/>
                <a:gd name="connsiteX1" fmla="*/ 44372 w 88880"/>
                <a:gd name="connsiteY1" fmla="*/ 67244 h 67244"/>
                <a:gd name="connsiteX2" fmla="*/ 27801 w 88880"/>
                <a:gd name="connsiteY2" fmla="*/ 64779 h 67244"/>
                <a:gd name="connsiteX3" fmla="*/ 20405 w 88880"/>
                <a:gd name="connsiteY3" fmla="*/ 62040 h 67244"/>
                <a:gd name="connsiteX4" fmla="*/ 9039 w 88880"/>
                <a:gd name="connsiteY4" fmla="*/ 54096 h 67244"/>
                <a:gd name="connsiteX5" fmla="*/ 0 w 88880"/>
                <a:gd name="connsiteY5" fmla="*/ 36567 h 67244"/>
                <a:gd name="connsiteX6" fmla="*/ 0 w 88880"/>
                <a:gd name="connsiteY6" fmla="*/ 36567 h 67244"/>
                <a:gd name="connsiteX7" fmla="*/ 0 w 88880"/>
                <a:gd name="connsiteY7" fmla="*/ 33691 h 67244"/>
                <a:gd name="connsiteX8" fmla="*/ 8628 w 88880"/>
                <a:gd name="connsiteY8" fmla="*/ 13970 h 67244"/>
                <a:gd name="connsiteX9" fmla="*/ 22323 w 88880"/>
                <a:gd name="connsiteY9" fmla="*/ 4109 h 67244"/>
                <a:gd name="connsiteX10" fmla="*/ 43824 w 88880"/>
                <a:gd name="connsiteY10" fmla="*/ 1 h 67244"/>
                <a:gd name="connsiteX11" fmla="*/ 88881 w 88880"/>
                <a:gd name="connsiteY11" fmla="*/ 33554 h 67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880" h="67244">
                  <a:moveTo>
                    <a:pt x="88881" y="33554"/>
                  </a:moveTo>
                  <a:cubicBezTo>
                    <a:pt x="88881" y="52179"/>
                    <a:pt x="68886" y="67244"/>
                    <a:pt x="44372" y="67244"/>
                  </a:cubicBezTo>
                  <a:cubicBezTo>
                    <a:pt x="38754" y="67276"/>
                    <a:pt x="33166" y="66445"/>
                    <a:pt x="27801" y="64779"/>
                  </a:cubicBezTo>
                  <a:cubicBezTo>
                    <a:pt x="25250" y="64116"/>
                    <a:pt x="22773" y="63198"/>
                    <a:pt x="20405" y="62040"/>
                  </a:cubicBezTo>
                  <a:cubicBezTo>
                    <a:pt x="16250" y="59958"/>
                    <a:pt x="12421" y="57283"/>
                    <a:pt x="9039" y="54096"/>
                  </a:cubicBezTo>
                  <a:cubicBezTo>
                    <a:pt x="4227" y="49371"/>
                    <a:pt x="1059" y="43227"/>
                    <a:pt x="0" y="36567"/>
                  </a:cubicBezTo>
                  <a:cubicBezTo>
                    <a:pt x="0" y="36567"/>
                    <a:pt x="0" y="36567"/>
                    <a:pt x="0" y="36567"/>
                  </a:cubicBezTo>
                  <a:lnTo>
                    <a:pt x="0" y="33691"/>
                  </a:lnTo>
                  <a:cubicBezTo>
                    <a:pt x="64" y="26215"/>
                    <a:pt x="3181" y="19091"/>
                    <a:pt x="8628" y="13970"/>
                  </a:cubicBezTo>
                  <a:cubicBezTo>
                    <a:pt x="12477" y="9788"/>
                    <a:pt x="17137" y="6434"/>
                    <a:pt x="22323" y="4109"/>
                  </a:cubicBezTo>
                  <a:cubicBezTo>
                    <a:pt x="29175" y="1424"/>
                    <a:pt x="36465" y="31"/>
                    <a:pt x="43824" y="1"/>
                  </a:cubicBezTo>
                  <a:cubicBezTo>
                    <a:pt x="68886" y="-136"/>
                    <a:pt x="88881" y="15066"/>
                    <a:pt x="88881" y="33554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8650158" y="2605049"/>
              <a:ext cx="341184" cy="494674"/>
            </a:xfrm>
            <a:custGeom>
              <a:avLst/>
              <a:gdLst>
                <a:gd name="connsiteX0" fmla="*/ 109834 w 109833"/>
                <a:gd name="connsiteY0" fmla="*/ 71358 h 159244"/>
                <a:gd name="connsiteX1" fmla="*/ 55054 w 109833"/>
                <a:gd name="connsiteY1" fmla="*/ 159143 h 159244"/>
                <a:gd name="connsiteX2" fmla="*/ 50946 w 109833"/>
                <a:gd name="connsiteY2" fmla="*/ 159143 h 159244"/>
                <a:gd name="connsiteX3" fmla="*/ 0 w 109833"/>
                <a:gd name="connsiteY3" fmla="*/ 71769 h 159244"/>
                <a:gd name="connsiteX4" fmla="*/ 50671 w 109833"/>
                <a:gd name="connsiteY4" fmla="*/ 7 h 159244"/>
                <a:gd name="connsiteX5" fmla="*/ 54780 w 109833"/>
                <a:gd name="connsiteY5" fmla="*/ 7 h 159244"/>
                <a:gd name="connsiteX6" fmla="*/ 109834 w 109833"/>
                <a:gd name="connsiteY6" fmla="*/ 71358 h 1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833" h="159244">
                  <a:moveTo>
                    <a:pt x="109834" y="71358"/>
                  </a:moveTo>
                  <a:cubicBezTo>
                    <a:pt x="109834" y="111074"/>
                    <a:pt x="85457" y="159143"/>
                    <a:pt x="55054" y="159143"/>
                  </a:cubicBezTo>
                  <a:cubicBezTo>
                    <a:pt x="53688" y="159278"/>
                    <a:pt x="52311" y="159278"/>
                    <a:pt x="50946" y="159143"/>
                  </a:cubicBezTo>
                  <a:cubicBezTo>
                    <a:pt x="22597" y="155172"/>
                    <a:pt x="0" y="109704"/>
                    <a:pt x="0" y="71769"/>
                  </a:cubicBezTo>
                  <a:cubicBezTo>
                    <a:pt x="0" y="33834"/>
                    <a:pt x="22186" y="3294"/>
                    <a:pt x="50671" y="7"/>
                  </a:cubicBezTo>
                  <a:lnTo>
                    <a:pt x="54780" y="7"/>
                  </a:lnTo>
                  <a:cubicBezTo>
                    <a:pt x="85183" y="-541"/>
                    <a:pt x="109834" y="31642"/>
                    <a:pt x="109834" y="71358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8650003" y="2604219"/>
              <a:ext cx="315389" cy="493913"/>
            </a:xfrm>
            <a:custGeom>
              <a:avLst/>
              <a:gdLst>
                <a:gd name="connsiteX0" fmla="*/ 101529 w 101529"/>
                <a:gd name="connsiteY0" fmla="*/ 71625 h 158999"/>
                <a:gd name="connsiteX1" fmla="*/ 50995 w 101529"/>
                <a:gd name="connsiteY1" fmla="*/ 158999 h 158999"/>
                <a:gd name="connsiteX2" fmla="*/ 49 w 101529"/>
                <a:gd name="connsiteY2" fmla="*/ 71625 h 158999"/>
                <a:gd name="connsiteX3" fmla="*/ 49 w 101529"/>
                <a:gd name="connsiteY3" fmla="*/ 68064 h 158999"/>
                <a:gd name="connsiteX4" fmla="*/ 29768 w 101529"/>
                <a:gd name="connsiteY4" fmla="*/ 7669 h 158999"/>
                <a:gd name="connsiteX5" fmla="*/ 44969 w 101529"/>
                <a:gd name="connsiteY5" fmla="*/ 822 h 158999"/>
                <a:gd name="connsiteX6" fmla="*/ 45653 w 101529"/>
                <a:gd name="connsiteY6" fmla="*/ 822 h 158999"/>
                <a:gd name="connsiteX7" fmla="*/ 50583 w 101529"/>
                <a:gd name="connsiteY7" fmla="*/ 0 h 158999"/>
                <a:gd name="connsiteX8" fmla="*/ 60855 w 101529"/>
                <a:gd name="connsiteY8" fmla="*/ 2328 h 158999"/>
                <a:gd name="connsiteX9" fmla="*/ 100707 w 101529"/>
                <a:gd name="connsiteY9" fmla="*/ 60532 h 158999"/>
                <a:gd name="connsiteX10" fmla="*/ 101529 w 101529"/>
                <a:gd name="connsiteY10" fmla="*/ 71625 h 15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529" h="158999">
                  <a:moveTo>
                    <a:pt x="101529" y="71625"/>
                  </a:moveTo>
                  <a:cubicBezTo>
                    <a:pt x="101529" y="109560"/>
                    <a:pt x="79344" y="155028"/>
                    <a:pt x="50995" y="158999"/>
                  </a:cubicBezTo>
                  <a:cubicBezTo>
                    <a:pt x="22646" y="155028"/>
                    <a:pt x="49" y="109560"/>
                    <a:pt x="49" y="71625"/>
                  </a:cubicBezTo>
                  <a:cubicBezTo>
                    <a:pt x="-16" y="70439"/>
                    <a:pt x="-16" y="69250"/>
                    <a:pt x="49" y="68064"/>
                  </a:cubicBezTo>
                  <a:cubicBezTo>
                    <a:pt x="-113" y="44375"/>
                    <a:pt x="10900" y="21995"/>
                    <a:pt x="29768" y="7669"/>
                  </a:cubicBezTo>
                  <a:cubicBezTo>
                    <a:pt x="34358" y="4450"/>
                    <a:pt x="39516" y="2126"/>
                    <a:pt x="44969" y="822"/>
                  </a:cubicBezTo>
                  <a:lnTo>
                    <a:pt x="45653" y="822"/>
                  </a:lnTo>
                  <a:cubicBezTo>
                    <a:pt x="47272" y="415"/>
                    <a:pt x="48921" y="140"/>
                    <a:pt x="50583" y="0"/>
                  </a:cubicBezTo>
                  <a:cubicBezTo>
                    <a:pt x="54100" y="288"/>
                    <a:pt x="57558" y="1071"/>
                    <a:pt x="60855" y="2328"/>
                  </a:cubicBezTo>
                  <a:cubicBezTo>
                    <a:pt x="83879" y="12868"/>
                    <a:pt x="99207" y="35254"/>
                    <a:pt x="100707" y="60532"/>
                  </a:cubicBezTo>
                  <a:cubicBezTo>
                    <a:pt x="101181" y="64212"/>
                    <a:pt x="101455" y="67915"/>
                    <a:pt x="101529" y="71625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8631864" y="2582285"/>
              <a:ext cx="376342" cy="309089"/>
            </a:xfrm>
            <a:custGeom>
              <a:avLst/>
              <a:gdLst>
                <a:gd name="connsiteX0" fmla="*/ 0 w 121151"/>
                <a:gd name="connsiteY0" fmla="*/ 26918 h 99501"/>
                <a:gd name="connsiteX1" fmla="*/ 54780 w 121151"/>
                <a:gd name="connsiteY1" fmla="*/ 58417 h 99501"/>
                <a:gd name="connsiteX2" fmla="*/ 113121 w 121151"/>
                <a:gd name="connsiteY2" fmla="*/ 99502 h 99501"/>
                <a:gd name="connsiteX3" fmla="*/ 100384 w 121151"/>
                <a:gd name="connsiteY3" fmla="*/ 18290 h 99501"/>
                <a:gd name="connsiteX4" fmla="*/ 0 w 121151"/>
                <a:gd name="connsiteY4" fmla="*/ 26918 h 9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151" h="99501">
                  <a:moveTo>
                    <a:pt x="0" y="26918"/>
                  </a:moveTo>
                  <a:cubicBezTo>
                    <a:pt x="0" y="26918"/>
                    <a:pt x="10408" y="51706"/>
                    <a:pt x="54780" y="58417"/>
                  </a:cubicBezTo>
                  <a:cubicBezTo>
                    <a:pt x="99152" y="65127"/>
                    <a:pt x="108601" y="85807"/>
                    <a:pt x="113121" y="99502"/>
                  </a:cubicBezTo>
                  <a:cubicBezTo>
                    <a:pt x="113121" y="99502"/>
                    <a:pt x="137909" y="40887"/>
                    <a:pt x="100384" y="18290"/>
                  </a:cubicBezTo>
                  <a:cubicBezTo>
                    <a:pt x="62860" y="-4306"/>
                    <a:pt x="16571" y="-10743"/>
                    <a:pt x="0" y="26918"/>
                  </a:cubicBezTo>
                  <a:close/>
                </a:path>
              </a:pathLst>
            </a:custGeom>
            <a:solidFill>
              <a:srgbClr val="8D5C3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8340876" y="3178538"/>
              <a:ext cx="955495" cy="623241"/>
            </a:xfrm>
            <a:custGeom>
              <a:avLst/>
              <a:gdLst>
                <a:gd name="connsiteX0" fmla="*/ 256918 w 307590"/>
                <a:gd name="connsiteY0" fmla="*/ 113532 h 200632"/>
                <a:gd name="connsiteX1" fmla="*/ 263903 w 307590"/>
                <a:gd name="connsiteY1" fmla="*/ 131609 h 200632"/>
                <a:gd name="connsiteX2" fmla="*/ 263903 w 307590"/>
                <a:gd name="connsiteY2" fmla="*/ 133253 h 200632"/>
                <a:gd name="connsiteX3" fmla="*/ 267738 w 307590"/>
                <a:gd name="connsiteY3" fmla="*/ 146948 h 200632"/>
                <a:gd name="connsiteX4" fmla="*/ 290061 w 307590"/>
                <a:gd name="connsiteY4" fmla="*/ 138594 h 200632"/>
                <a:gd name="connsiteX5" fmla="*/ 307590 w 307590"/>
                <a:gd name="connsiteY5" fmla="*/ 126679 h 200632"/>
                <a:gd name="connsiteX6" fmla="*/ 267190 w 307590"/>
                <a:gd name="connsiteY6" fmla="*/ 17119 h 200632"/>
                <a:gd name="connsiteX7" fmla="*/ 266505 w 307590"/>
                <a:gd name="connsiteY7" fmla="*/ 15612 h 200632"/>
                <a:gd name="connsiteX8" fmla="*/ 242402 w 307590"/>
                <a:gd name="connsiteY8" fmla="*/ 4930 h 200632"/>
                <a:gd name="connsiteX9" fmla="*/ 219257 w 307590"/>
                <a:gd name="connsiteY9" fmla="*/ 4930 h 200632"/>
                <a:gd name="connsiteX10" fmla="*/ 195975 w 307590"/>
                <a:gd name="connsiteY10" fmla="*/ 0 h 200632"/>
                <a:gd name="connsiteX11" fmla="*/ 153384 w 307590"/>
                <a:gd name="connsiteY11" fmla="*/ 39168 h 200632"/>
                <a:gd name="connsiteX12" fmla="*/ 111477 w 307590"/>
                <a:gd name="connsiteY12" fmla="*/ 959 h 200632"/>
                <a:gd name="connsiteX13" fmla="*/ 88196 w 307590"/>
                <a:gd name="connsiteY13" fmla="*/ 5889 h 200632"/>
                <a:gd name="connsiteX14" fmla="*/ 65325 w 307590"/>
                <a:gd name="connsiteY14" fmla="*/ 5889 h 200632"/>
                <a:gd name="connsiteX15" fmla="*/ 41085 w 307590"/>
                <a:gd name="connsiteY15" fmla="*/ 16571 h 200632"/>
                <a:gd name="connsiteX16" fmla="*/ 41085 w 307590"/>
                <a:gd name="connsiteY16" fmla="*/ 18078 h 200632"/>
                <a:gd name="connsiteX17" fmla="*/ 0 w 307590"/>
                <a:gd name="connsiteY17" fmla="*/ 130240 h 200632"/>
                <a:gd name="connsiteX18" fmla="*/ 40126 w 307590"/>
                <a:gd name="connsiteY18" fmla="*/ 150508 h 200632"/>
                <a:gd name="connsiteX19" fmla="*/ 44509 w 307590"/>
                <a:gd name="connsiteY19" fmla="*/ 133253 h 200632"/>
                <a:gd name="connsiteX20" fmla="*/ 45193 w 307590"/>
                <a:gd name="connsiteY20" fmla="*/ 131609 h 200632"/>
                <a:gd name="connsiteX21" fmla="*/ 52041 w 307590"/>
                <a:gd name="connsiteY21" fmla="*/ 113669 h 200632"/>
                <a:gd name="connsiteX22" fmla="*/ 63408 w 307590"/>
                <a:gd name="connsiteY22" fmla="*/ 125173 h 200632"/>
                <a:gd name="connsiteX23" fmla="*/ 74774 w 307590"/>
                <a:gd name="connsiteY23" fmla="*/ 133116 h 200632"/>
                <a:gd name="connsiteX24" fmla="*/ 82170 w 307590"/>
                <a:gd name="connsiteY24" fmla="*/ 135855 h 200632"/>
                <a:gd name="connsiteX25" fmla="*/ 97782 w 307590"/>
                <a:gd name="connsiteY25" fmla="*/ 200632 h 200632"/>
                <a:gd name="connsiteX26" fmla="*/ 209534 w 307590"/>
                <a:gd name="connsiteY26" fmla="*/ 200632 h 200632"/>
                <a:gd name="connsiteX27" fmla="*/ 226926 w 307590"/>
                <a:gd name="connsiteY27" fmla="*/ 134896 h 200632"/>
                <a:gd name="connsiteX28" fmla="*/ 226926 w 307590"/>
                <a:gd name="connsiteY28" fmla="*/ 134896 h 200632"/>
                <a:gd name="connsiteX29" fmla="*/ 228981 w 307590"/>
                <a:gd name="connsiteY29" fmla="*/ 134074 h 200632"/>
                <a:gd name="connsiteX30" fmla="*/ 234458 w 307590"/>
                <a:gd name="connsiteY30" fmla="*/ 131198 h 200632"/>
                <a:gd name="connsiteX31" fmla="*/ 235143 w 307590"/>
                <a:gd name="connsiteY31" fmla="*/ 131198 h 200632"/>
                <a:gd name="connsiteX32" fmla="*/ 256918 w 307590"/>
                <a:gd name="connsiteY32" fmla="*/ 113532 h 20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7590" h="200632">
                  <a:moveTo>
                    <a:pt x="256918" y="113532"/>
                  </a:moveTo>
                  <a:lnTo>
                    <a:pt x="263903" y="131609"/>
                  </a:lnTo>
                  <a:lnTo>
                    <a:pt x="263903" y="133253"/>
                  </a:lnTo>
                  <a:cubicBezTo>
                    <a:pt x="265636" y="137678"/>
                    <a:pt x="266921" y="142266"/>
                    <a:pt x="267738" y="146948"/>
                  </a:cubicBezTo>
                  <a:cubicBezTo>
                    <a:pt x="275486" y="145066"/>
                    <a:pt x="282980" y="142261"/>
                    <a:pt x="290061" y="138594"/>
                  </a:cubicBezTo>
                  <a:cubicBezTo>
                    <a:pt x="296223" y="135033"/>
                    <a:pt x="301702" y="130651"/>
                    <a:pt x="307590" y="126679"/>
                  </a:cubicBezTo>
                  <a:cubicBezTo>
                    <a:pt x="297131" y="89119"/>
                    <a:pt x="283620" y="52477"/>
                    <a:pt x="267190" y="17119"/>
                  </a:cubicBezTo>
                  <a:lnTo>
                    <a:pt x="266505" y="15612"/>
                  </a:lnTo>
                  <a:cubicBezTo>
                    <a:pt x="261961" y="6850"/>
                    <a:pt x="251946" y="2412"/>
                    <a:pt x="242402" y="4930"/>
                  </a:cubicBezTo>
                  <a:lnTo>
                    <a:pt x="219257" y="4930"/>
                  </a:lnTo>
                  <a:cubicBezTo>
                    <a:pt x="211252" y="4794"/>
                    <a:pt x="203348" y="3121"/>
                    <a:pt x="195975" y="0"/>
                  </a:cubicBezTo>
                  <a:lnTo>
                    <a:pt x="153384" y="39168"/>
                  </a:lnTo>
                  <a:lnTo>
                    <a:pt x="111477" y="959"/>
                  </a:lnTo>
                  <a:cubicBezTo>
                    <a:pt x="104110" y="4096"/>
                    <a:pt x="96202" y="5770"/>
                    <a:pt x="88196" y="5889"/>
                  </a:cubicBezTo>
                  <a:lnTo>
                    <a:pt x="65325" y="5889"/>
                  </a:lnTo>
                  <a:cubicBezTo>
                    <a:pt x="55742" y="3353"/>
                    <a:pt x="45679" y="7787"/>
                    <a:pt x="41085" y="16571"/>
                  </a:cubicBezTo>
                  <a:cubicBezTo>
                    <a:pt x="41029" y="17072"/>
                    <a:pt x="41029" y="17577"/>
                    <a:pt x="41085" y="18078"/>
                  </a:cubicBezTo>
                  <a:cubicBezTo>
                    <a:pt x="24256" y="54241"/>
                    <a:pt x="10512" y="91762"/>
                    <a:pt x="0" y="130240"/>
                  </a:cubicBezTo>
                  <a:cubicBezTo>
                    <a:pt x="11754" y="139816"/>
                    <a:pt x="25443" y="146731"/>
                    <a:pt x="40126" y="150508"/>
                  </a:cubicBezTo>
                  <a:cubicBezTo>
                    <a:pt x="40958" y="144615"/>
                    <a:pt x="42427" y="138829"/>
                    <a:pt x="44509" y="133253"/>
                  </a:cubicBezTo>
                  <a:lnTo>
                    <a:pt x="45193" y="131609"/>
                  </a:lnTo>
                  <a:cubicBezTo>
                    <a:pt x="47521" y="125584"/>
                    <a:pt x="49850" y="119558"/>
                    <a:pt x="52041" y="113669"/>
                  </a:cubicBezTo>
                  <a:cubicBezTo>
                    <a:pt x="55030" y="118219"/>
                    <a:pt x="58894" y="122129"/>
                    <a:pt x="63408" y="125173"/>
                  </a:cubicBezTo>
                  <a:cubicBezTo>
                    <a:pt x="66790" y="128359"/>
                    <a:pt x="70620" y="131035"/>
                    <a:pt x="74774" y="133116"/>
                  </a:cubicBezTo>
                  <a:cubicBezTo>
                    <a:pt x="77142" y="134274"/>
                    <a:pt x="79619" y="135192"/>
                    <a:pt x="82170" y="135855"/>
                  </a:cubicBezTo>
                  <a:cubicBezTo>
                    <a:pt x="90558" y="156553"/>
                    <a:pt x="95820" y="178385"/>
                    <a:pt x="97782" y="200632"/>
                  </a:cubicBezTo>
                  <a:lnTo>
                    <a:pt x="209534" y="200632"/>
                  </a:lnTo>
                  <a:cubicBezTo>
                    <a:pt x="212029" y="177977"/>
                    <a:pt x="217892" y="155821"/>
                    <a:pt x="226926" y="134896"/>
                  </a:cubicBezTo>
                  <a:lnTo>
                    <a:pt x="226926" y="134896"/>
                  </a:lnTo>
                  <a:lnTo>
                    <a:pt x="228981" y="134074"/>
                  </a:lnTo>
                  <a:cubicBezTo>
                    <a:pt x="230861" y="133224"/>
                    <a:pt x="232691" y="132264"/>
                    <a:pt x="234458" y="131198"/>
                  </a:cubicBezTo>
                  <a:lnTo>
                    <a:pt x="235143" y="131198"/>
                  </a:lnTo>
                  <a:cubicBezTo>
                    <a:pt x="244036" y="127671"/>
                    <a:pt x="251634" y="121506"/>
                    <a:pt x="256918" y="1135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8380014" y="3834111"/>
              <a:ext cx="881044" cy="30629"/>
            </a:xfrm>
            <a:custGeom>
              <a:avLst/>
              <a:gdLst>
                <a:gd name="connsiteX0" fmla="*/ 278694 w 283623"/>
                <a:gd name="connsiteY0" fmla="*/ 9860 h 9860"/>
                <a:gd name="connsiteX1" fmla="*/ 4793 w 283623"/>
                <a:gd name="connsiteY1" fmla="*/ 9860 h 9860"/>
                <a:gd name="connsiteX2" fmla="*/ 0 w 283623"/>
                <a:gd name="connsiteY2" fmla="*/ 4930 h 9860"/>
                <a:gd name="connsiteX3" fmla="*/ 0 w 283623"/>
                <a:gd name="connsiteY3" fmla="*/ 4930 h 9860"/>
                <a:gd name="connsiteX4" fmla="*/ 4793 w 283623"/>
                <a:gd name="connsiteY4" fmla="*/ 0 h 9860"/>
                <a:gd name="connsiteX5" fmla="*/ 278694 w 283623"/>
                <a:gd name="connsiteY5" fmla="*/ 0 h 9860"/>
                <a:gd name="connsiteX6" fmla="*/ 283624 w 283623"/>
                <a:gd name="connsiteY6" fmla="*/ 4930 h 9860"/>
                <a:gd name="connsiteX7" fmla="*/ 283624 w 283623"/>
                <a:gd name="connsiteY7" fmla="*/ 4930 h 9860"/>
                <a:gd name="connsiteX8" fmla="*/ 278694 w 283623"/>
                <a:gd name="connsiteY8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3623" h="9860">
                  <a:moveTo>
                    <a:pt x="278694" y="9860"/>
                  </a:moveTo>
                  <a:lnTo>
                    <a:pt x="4793" y="9860"/>
                  </a:lnTo>
                  <a:cubicBezTo>
                    <a:pt x="2124" y="9786"/>
                    <a:pt x="-1" y="7600"/>
                    <a:pt x="0" y="4930"/>
                  </a:cubicBezTo>
                  <a:lnTo>
                    <a:pt x="0" y="4930"/>
                  </a:lnTo>
                  <a:cubicBezTo>
                    <a:pt x="-1" y="2260"/>
                    <a:pt x="2124" y="74"/>
                    <a:pt x="4793" y="0"/>
                  </a:cubicBezTo>
                  <a:lnTo>
                    <a:pt x="278694" y="0"/>
                  </a:lnTo>
                  <a:cubicBezTo>
                    <a:pt x="281417" y="0"/>
                    <a:pt x="283624" y="2207"/>
                    <a:pt x="283624" y="4930"/>
                  </a:cubicBezTo>
                  <a:lnTo>
                    <a:pt x="283624" y="4930"/>
                  </a:lnTo>
                  <a:cubicBezTo>
                    <a:pt x="283624" y="7653"/>
                    <a:pt x="281417" y="9860"/>
                    <a:pt x="278694" y="9860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7173939" y="3834111"/>
              <a:ext cx="880628" cy="30629"/>
            </a:xfrm>
            <a:custGeom>
              <a:avLst/>
              <a:gdLst>
                <a:gd name="connsiteX0" fmla="*/ 278696 w 283489"/>
                <a:gd name="connsiteY0" fmla="*/ 9860 h 9860"/>
                <a:gd name="connsiteX1" fmla="*/ 4795 w 283489"/>
                <a:gd name="connsiteY1" fmla="*/ 9860 h 9860"/>
                <a:gd name="connsiteX2" fmla="*/ 0 w 283489"/>
                <a:gd name="connsiteY2" fmla="*/ 5069 h 9860"/>
                <a:gd name="connsiteX3" fmla="*/ 2 w 283489"/>
                <a:gd name="connsiteY3" fmla="*/ 4930 h 9860"/>
                <a:gd name="connsiteX4" fmla="*/ 2 w 283489"/>
                <a:gd name="connsiteY4" fmla="*/ 4930 h 9860"/>
                <a:gd name="connsiteX5" fmla="*/ 4656 w 283489"/>
                <a:gd name="connsiteY5" fmla="*/ 2 h 9860"/>
                <a:gd name="connsiteX6" fmla="*/ 4795 w 283489"/>
                <a:gd name="connsiteY6" fmla="*/ 0 h 9860"/>
                <a:gd name="connsiteX7" fmla="*/ 278696 w 283489"/>
                <a:gd name="connsiteY7" fmla="*/ 0 h 9860"/>
                <a:gd name="connsiteX8" fmla="*/ 283489 w 283489"/>
                <a:gd name="connsiteY8" fmla="*/ 4930 h 9860"/>
                <a:gd name="connsiteX9" fmla="*/ 283489 w 283489"/>
                <a:gd name="connsiteY9" fmla="*/ 4930 h 9860"/>
                <a:gd name="connsiteX10" fmla="*/ 278696 w 283489"/>
                <a:gd name="connsiteY10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3489" h="9860">
                  <a:moveTo>
                    <a:pt x="278696" y="9860"/>
                  </a:moveTo>
                  <a:lnTo>
                    <a:pt x="4795" y="9860"/>
                  </a:lnTo>
                  <a:cubicBezTo>
                    <a:pt x="2148" y="9861"/>
                    <a:pt x="1" y="7716"/>
                    <a:pt x="0" y="5069"/>
                  </a:cubicBezTo>
                  <a:cubicBezTo>
                    <a:pt x="0" y="5023"/>
                    <a:pt x="1" y="4977"/>
                    <a:pt x="2" y="4930"/>
                  </a:cubicBezTo>
                  <a:lnTo>
                    <a:pt x="2" y="4930"/>
                  </a:lnTo>
                  <a:cubicBezTo>
                    <a:pt x="-74" y="2284"/>
                    <a:pt x="2010" y="78"/>
                    <a:pt x="4656" y="2"/>
                  </a:cubicBezTo>
                  <a:cubicBezTo>
                    <a:pt x="4703" y="1"/>
                    <a:pt x="4749" y="0"/>
                    <a:pt x="4795" y="0"/>
                  </a:cubicBezTo>
                  <a:lnTo>
                    <a:pt x="278696" y="0"/>
                  </a:lnTo>
                  <a:cubicBezTo>
                    <a:pt x="281365" y="74"/>
                    <a:pt x="283490" y="2260"/>
                    <a:pt x="283489" y="4930"/>
                  </a:cubicBezTo>
                  <a:lnTo>
                    <a:pt x="283489" y="4930"/>
                  </a:lnTo>
                  <a:cubicBezTo>
                    <a:pt x="283490" y="7600"/>
                    <a:pt x="281365" y="9786"/>
                    <a:pt x="278696" y="9860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8433192" y="3418050"/>
              <a:ext cx="764054" cy="448818"/>
            </a:xfrm>
            <a:custGeom>
              <a:avLst/>
              <a:gdLst>
                <a:gd name="connsiteX0" fmla="*/ 236239 w 245962"/>
                <a:gd name="connsiteY0" fmla="*/ 0 h 144482"/>
                <a:gd name="connsiteX1" fmla="*/ 245963 w 245962"/>
                <a:gd name="connsiteY1" fmla="*/ 0 h 144482"/>
                <a:gd name="connsiteX2" fmla="*/ 245963 w 245962"/>
                <a:gd name="connsiteY2" fmla="*/ 144483 h 144482"/>
                <a:gd name="connsiteX3" fmla="*/ 236239 w 245962"/>
                <a:gd name="connsiteY3" fmla="*/ 144483 h 144482"/>
                <a:gd name="connsiteX4" fmla="*/ 9723 w 245962"/>
                <a:gd name="connsiteY4" fmla="*/ 144483 h 144482"/>
                <a:gd name="connsiteX5" fmla="*/ 9723 w 245962"/>
                <a:gd name="connsiteY5" fmla="*/ 0 h 144482"/>
                <a:gd name="connsiteX6" fmla="*/ 0 w 245962"/>
                <a:gd name="connsiteY6" fmla="*/ 0 h 144482"/>
                <a:gd name="connsiteX7" fmla="*/ 9723 w 245962"/>
                <a:gd name="connsiteY7" fmla="*/ 0 h 144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962" h="144482">
                  <a:moveTo>
                    <a:pt x="236239" y="0"/>
                  </a:moveTo>
                  <a:cubicBezTo>
                    <a:pt x="241609" y="0"/>
                    <a:pt x="245963" y="0"/>
                    <a:pt x="245963" y="0"/>
                  </a:cubicBezTo>
                  <a:lnTo>
                    <a:pt x="245963" y="144483"/>
                  </a:lnTo>
                  <a:cubicBezTo>
                    <a:pt x="245963" y="144483"/>
                    <a:pt x="241609" y="144483"/>
                    <a:pt x="236239" y="144483"/>
                  </a:cubicBezTo>
                  <a:lnTo>
                    <a:pt x="9723" y="144483"/>
                  </a:lnTo>
                  <a:lnTo>
                    <a:pt x="9723" y="0"/>
                  </a:lnTo>
                  <a:cubicBezTo>
                    <a:pt x="4353" y="0"/>
                    <a:pt x="0" y="0"/>
                    <a:pt x="0" y="0"/>
                  </a:cubicBezTo>
                  <a:cubicBezTo>
                    <a:pt x="0" y="0"/>
                    <a:pt x="4353" y="0"/>
                    <a:pt x="9723" y="0"/>
                  </a:cubicBezTo>
                  <a:close/>
                </a:path>
              </a:pathLst>
            </a:custGeom>
            <a:solidFill>
              <a:srgbClr val="60606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8760764" y="3566946"/>
              <a:ext cx="93592" cy="93592"/>
            </a:xfrm>
            <a:custGeom>
              <a:avLst/>
              <a:gdLst>
                <a:gd name="connsiteX0" fmla="*/ 30129 w 30129"/>
                <a:gd name="connsiteY0" fmla="*/ 15065 h 30129"/>
                <a:gd name="connsiteX1" fmla="*/ 15065 w 30129"/>
                <a:gd name="connsiteY1" fmla="*/ 30130 h 30129"/>
                <a:gd name="connsiteX2" fmla="*/ 0 w 30129"/>
                <a:gd name="connsiteY2" fmla="*/ 15065 h 30129"/>
                <a:gd name="connsiteX3" fmla="*/ 15065 w 30129"/>
                <a:gd name="connsiteY3" fmla="*/ 1 h 30129"/>
                <a:gd name="connsiteX4" fmla="*/ 30129 w 30129"/>
                <a:gd name="connsiteY4" fmla="*/ 14790 h 30129"/>
                <a:gd name="connsiteX5" fmla="*/ 30129 w 30129"/>
                <a:gd name="connsiteY5" fmla="*/ 15065 h 30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129" h="30129">
                  <a:moveTo>
                    <a:pt x="30129" y="15065"/>
                  </a:moveTo>
                  <a:cubicBezTo>
                    <a:pt x="30129" y="23385"/>
                    <a:pt x="23385" y="30130"/>
                    <a:pt x="15065" y="30130"/>
                  </a:cubicBezTo>
                  <a:cubicBezTo>
                    <a:pt x="6745" y="30130"/>
                    <a:pt x="0" y="23385"/>
                    <a:pt x="0" y="15065"/>
                  </a:cubicBezTo>
                  <a:cubicBezTo>
                    <a:pt x="0" y="6745"/>
                    <a:pt x="6745" y="1"/>
                    <a:pt x="15065" y="1"/>
                  </a:cubicBezTo>
                  <a:cubicBezTo>
                    <a:pt x="23308" y="-75"/>
                    <a:pt x="30053" y="6546"/>
                    <a:pt x="30129" y="14790"/>
                  </a:cubicBezTo>
                  <a:cubicBezTo>
                    <a:pt x="30130" y="14882"/>
                    <a:pt x="30130" y="14974"/>
                    <a:pt x="30129" y="15065"/>
                  </a:cubicBezTo>
                  <a:close/>
                </a:path>
              </a:pathLst>
            </a:custGeom>
            <a:solidFill>
              <a:srgbClr val="D0D0D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6903379" y="2838624"/>
              <a:ext cx="244190" cy="313960"/>
            </a:xfrm>
            <a:custGeom>
              <a:avLst/>
              <a:gdLst>
                <a:gd name="connsiteX0" fmla="*/ 0 w 78609"/>
                <a:gd name="connsiteY0" fmla="*/ 101069 h 101069"/>
                <a:gd name="connsiteX1" fmla="*/ 78609 w 78609"/>
                <a:gd name="connsiteY1" fmla="*/ 100659 h 101069"/>
                <a:gd name="connsiteX2" fmla="*/ 72583 w 78609"/>
                <a:gd name="connsiteY2" fmla="*/ 0 h 101069"/>
                <a:gd name="connsiteX3" fmla="*/ 1917 w 78609"/>
                <a:gd name="connsiteY3" fmla="*/ 2465 h 101069"/>
                <a:gd name="connsiteX4" fmla="*/ 0 w 78609"/>
                <a:gd name="connsiteY4" fmla="*/ 101069 h 101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09" h="101069">
                  <a:moveTo>
                    <a:pt x="0" y="101069"/>
                  </a:moveTo>
                  <a:lnTo>
                    <a:pt x="78609" y="100659"/>
                  </a:lnTo>
                  <a:lnTo>
                    <a:pt x="72583" y="0"/>
                  </a:lnTo>
                  <a:lnTo>
                    <a:pt x="1917" y="2465"/>
                  </a:lnTo>
                  <a:lnTo>
                    <a:pt x="0" y="101069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6893593" y="2565930"/>
              <a:ext cx="438184" cy="436905"/>
            </a:xfrm>
            <a:custGeom>
              <a:avLst/>
              <a:gdLst>
                <a:gd name="connsiteX0" fmla="*/ 0 w 141059"/>
                <a:gd name="connsiteY0" fmla="*/ 73816 h 140647"/>
                <a:gd name="connsiteX1" fmla="*/ 47933 w 141059"/>
                <a:gd name="connsiteY1" fmla="*/ 136266 h 140647"/>
                <a:gd name="connsiteX2" fmla="*/ 105178 w 141059"/>
                <a:gd name="connsiteY2" fmla="*/ 140648 h 140647"/>
                <a:gd name="connsiteX3" fmla="*/ 115723 w 141059"/>
                <a:gd name="connsiteY3" fmla="*/ 133937 h 140647"/>
                <a:gd name="connsiteX4" fmla="*/ 141059 w 141059"/>
                <a:gd name="connsiteY4" fmla="*/ 117777 h 140647"/>
                <a:gd name="connsiteX5" fmla="*/ 100521 w 141059"/>
                <a:gd name="connsiteY5" fmla="*/ 822 h 140647"/>
                <a:gd name="connsiteX6" fmla="*/ 100248 w 141059"/>
                <a:gd name="connsiteY6" fmla="*/ 0 h 140647"/>
                <a:gd name="connsiteX7" fmla="*/ 0 w 141059"/>
                <a:gd name="connsiteY7" fmla="*/ 73816 h 14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59" h="140647">
                  <a:moveTo>
                    <a:pt x="0" y="73816"/>
                  </a:moveTo>
                  <a:lnTo>
                    <a:pt x="47933" y="136266"/>
                  </a:lnTo>
                  <a:lnTo>
                    <a:pt x="105178" y="140648"/>
                  </a:lnTo>
                  <a:lnTo>
                    <a:pt x="115723" y="133937"/>
                  </a:lnTo>
                  <a:lnTo>
                    <a:pt x="141059" y="117777"/>
                  </a:lnTo>
                  <a:lnTo>
                    <a:pt x="100521" y="822"/>
                  </a:lnTo>
                  <a:lnTo>
                    <a:pt x="100248" y="0"/>
                  </a:lnTo>
                  <a:lnTo>
                    <a:pt x="0" y="73816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6926776" y="2541256"/>
              <a:ext cx="404999" cy="440735"/>
            </a:xfrm>
            <a:custGeom>
              <a:avLst/>
              <a:gdLst>
                <a:gd name="connsiteX0" fmla="*/ 0 w 130376"/>
                <a:gd name="connsiteY0" fmla="*/ 75186 h 141880"/>
                <a:gd name="connsiteX1" fmla="*/ 47796 w 130376"/>
                <a:gd name="connsiteY1" fmla="*/ 137498 h 141880"/>
                <a:gd name="connsiteX2" fmla="*/ 105041 w 130376"/>
                <a:gd name="connsiteY2" fmla="*/ 141881 h 141880"/>
                <a:gd name="connsiteX3" fmla="*/ 130377 w 130376"/>
                <a:gd name="connsiteY3" fmla="*/ 125720 h 141880"/>
                <a:gd name="connsiteX4" fmla="*/ 95729 w 130376"/>
                <a:gd name="connsiteY4" fmla="*/ 21090 h 141880"/>
                <a:gd name="connsiteX5" fmla="*/ 44235 w 130376"/>
                <a:gd name="connsiteY5" fmla="*/ 0 h 141880"/>
                <a:gd name="connsiteX6" fmla="*/ 0 w 130376"/>
                <a:gd name="connsiteY6" fmla="*/ 75186 h 14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376" h="141880">
                  <a:moveTo>
                    <a:pt x="0" y="75186"/>
                  </a:moveTo>
                  <a:lnTo>
                    <a:pt x="47796" y="137498"/>
                  </a:lnTo>
                  <a:lnTo>
                    <a:pt x="105041" y="141881"/>
                  </a:lnTo>
                  <a:lnTo>
                    <a:pt x="130377" y="125720"/>
                  </a:lnTo>
                  <a:lnTo>
                    <a:pt x="95729" y="21090"/>
                  </a:lnTo>
                  <a:lnTo>
                    <a:pt x="44235" y="0"/>
                  </a:lnTo>
                  <a:lnTo>
                    <a:pt x="0" y="75186"/>
                  </a:ln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6757459" y="2446387"/>
              <a:ext cx="497314" cy="511781"/>
            </a:xfrm>
            <a:custGeom>
              <a:avLst/>
              <a:gdLst>
                <a:gd name="connsiteX0" fmla="*/ 111341 w 160094"/>
                <a:gd name="connsiteY0" fmla="*/ 46563 h 164751"/>
                <a:gd name="connsiteX1" fmla="*/ 113806 w 160094"/>
                <a:gd name="connsiteY1" fmla="*/ 115586 h 164751"/>
                <a:gd name="connsiteX2" fmla="*/ 94359 w 160094"/>
                <a:gd name="connsiteY2" fmla="*/ 104219 h 164751"/>
                <a:gd name="connsiteX3" fmla="*/ 84772 w 160094"/>
                <a:gd name="connsiteY3" fmla="*/ 145304 h 164751"/>
                <a:gd name="connsiteX4" fmla="*/ 50124 w 160094"/>
                <a:gd name="connsiteY4" fmla="*/ 164751 h 164751"/>
                <a:gd name="connsiteX5" fmla="*/ 0 w 160094"/>
                <a:gd name="connsiteY5" fmla="*/ 91072 h 164751"/>
                <a:gd name="connsiteX6" fmla="*/ 11093 w 160094"/>
                <a:gd name="connsiteY6" fmla="*/ 29855 h 164751"/>
                <a:gd name="connsiteX7" fmla="*/ 102713 w 160094"/>
                <a:gd name="connsiteY7" fmla="*/ 0 h 164751"/>
                <a:gd name="connsiteX8" fmla="*/ 99974 w 160094"/>
                <a:gd name="connsiteY8" fmla="*/ 11504 h 164751"/>
                <a:gd name="connsiteX9" fmla="*/ 150645 w 160094"/>
                <a:gd name="connsiteY9" fmla="*/ 26842 h 164751"/>
                <a:gd name="connsiteX10" fmla="*/ 160095 w 160094"/>
                <a:gd name="connsiteY10" fmla="*/ 61354 h 164751"/>
                <a:gd name="connsiteX11" fmla="*/ 111341 w 160094"/>
                <a:gd name="connsiteY11" fmla="*/ 46563 h 164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0094" h="164751">
                  <a:moveTo>
                    <a:pt x="111341" y="46563"/>
                  </a:moveTo>
                  <a:lnTo>
                    <a:pt x="113806" y="115586"/>
                  </a:lnTo>
                  <a:lnTo>
                    <a:pt x="94359" y="104219"/>
                  </a:lnTo>
                  <a:lnTo>
                    <a:pt x="84772" y="145304"/>
                  </a:lnTo>
                  <a:lnTo>
                    <a:pt x="50124" y="164751"/>
                  </a:lnTo>
                  <a:lnTo>
                    <a:pt x="0" y="91072"/>
                  </a:lnTo>
                  <a:lnTo>
                    <a:pt x="11093" y="29855"/>
                  </a:lnTo>
                  <a:lnTo>
                    <a:pt x="102713" y="0"/>
                  </a:lnTo>
                  <a:lnTo>
                    <a:pt x="99974" y="11504"/>
                  </a:lnTo>
                  <a:lnTo>
                    <a:pt x="150645" y="26842"/>
                  </a:lnTo>
                  <a:lnTo>
                    <a:pt x="160095" y="61354"/>
                  </a:lnTo>
                  <a:lnTo>
                    <a:pt x="111341" y="46563"/>
                  </a:lnTo>
                  <a:close/>
                </a:path>
              </a:pathLst>
            </a:custGeom>
            <a:solidFill>
              <a:srgbClr val="8D5C3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7245840" y="2693130"/>
              <a:ext cx="88486" cy="144643"/>
            </a:xfrm>
            <a:custGeom>
              <a:avLst/>
              <a:gdLst>
                <a:gd name="connsiteX0" fmla="*/ 28486 w 28485"/>
                <a:gd name="connsiteY0" fmla="*/ 34648 h 46563"/>
                <a:gd name="connsiteX1" fmla="*/ 8080 w 28485"/>
                <a:gd name="connsiteY1" fmla="*/ 46563 h 46563"/>
                <a:gd name="connsiteX2" fmla="*/ 0 w 28485"/>
                <a:gd name="connsiteY2" fmla="*/ 0 h 46563"/>
                <a:gd name="connsiteX3" fmla="*/ 28486 w 28485"/>
                <a:gd name="connsiteY3" fmla="*/ 34648 h 4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" h="46563">
                  <a:moveTo>
                    <a:pt x="28486" y="34648"/>
                  </a:moveTo>
                  <a:lnTo>
                    <a:pt x="8080" y="46563"/>
                  </a:lnTo>
                  <a:lnTo>
                    <a:pt x="0" y="0"/>
                  </a:lnTo>
                  <a:lnTo>
                    <a:pt x="28486" y="34648"/>
                  </a:ln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6903379" y="3107492"/>
              <a:ext cx="339059" cy="179950"/>
            </a:xfrm>
            <a:custGeom>
              <a:avLst/>
              <a:gdLst>
                <a:gd name="connsiteX0" fmla="*/ 73679 w 109149"/>
                <a:gd name="connsiteY0" fmla="*/ 9450 h 57929"/>
                <a:gd name="connsiteX1" fmla="*/ 109149 w 109149"/>
                <a:gd name="connsiteY1" fmla="*/ 57930 h 57929"/>
                <a:gd name="connsiteX2" fmla="*/ 39989 w 109149"/>
                <a:gd name="connsiteY2" fmla="*/ 42728 h 57929"/>
                <a:gd name="connsiteX3" fmla="*/ 0 w 109149"/>
                <a:gd name="connsiteY3" fmla="*/ 0 h 57929"/>
                <a:gd name="connsiteX4" fmla="*/ 73679 w 109149"/>
                <a:gd name="connsiteY4" fmla="*/ 9450 h 5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149" h="57929">
                  <a:moveTo>
                    <a:pt x="73679" y="9450"/>
                  </a:moveTo>
                  <a:lnTo>
                    <a:pt x="109149" y="57930"/>
                  </a:lnTo>
                  <a:lnTo>
                    <a:pt x="39989" y="42728"/>
                  </a:lnTo>
                  <a:lnTo>
                    <a:pt x="0" y="0"/>
                  </a:lnTo>
                  <a:lnTo>
                    <a:pt x="73679" y="9450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6711512" y="3040276"/>
              <a:ext cx="593460" cy="1063125"/>
            </a:xfrm>
            <a:custGeom>
              <a:avLst/>
              <a:gdLst>
                <a:gd name="connsiteX0" fmla="*/ 21501 w 191045"/>
                <a:gd name="connsiteY0" fmla="*/ 25336 h 342238"/>
                <a:gd name="connsiteX1" fmla="*/ 64504 w 191045"/>
                <a:gd name="connsiteY1" fmla="*/ 0 h 342238"/>
                <a:gd name="connsiteX2" fmla="*/ 135444 w 191045"/>
                <a:gd name="connsiteY2" fmla="*/ 31088 h 342238"/>
                <a:gd name="connsiteX3" fmla="*/ 170914 w 191045"/>
                <a:gd name="connsiteY3" fmla="*/ 79568 h 342238"/>
                <a:gd name="connsiteX4" fmla="*/ 191046 w 191045"/>
                <a:gd name="connsiteY4" fmla="*/ 230898 h 342238"/>
                <a:gd name="connsiteX5" fmla="*/ 171462 w 191045"/>
                <a:gd name="connsiteY5" fmla="*/ 313342 h 342238"/>
                <a:gd name="connsiteX6" fmla="*/ 12873 w 191045"/>
                <a:gd name="connsiteY6" fmla="*/ 342239 h 342238"/>
                <a:gd name="connsiteX7" fmla="*/ 0 w 191045"/>
                <a:gd name="connsiteY7" fmla="*/ 315807 h 342238"/>
                <a:gd name="connsiteX8" fmla="*/ 1096 w 191045"/>
                <a:gd name="connsiteY8" fmla="*/ 69434 h 342238"/>
                <a:gd name="connsiteX9" fmla="*/ 21501 w 191045"/>
                <a:gd name="connsiteY9" fmla="*/ 25336 h 34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1045" h="342238">
                  <a:moveTo>
                    <a:pt x="21501" y="25336"/>
                  </a:moveTo>
                  <a:lnTo>
                    <a:pt x="64504" y="0"/>
                  </a:lnTo>
                  <a:lnTo>
                    <a:pt x="135444" y="31088"/>
                  </a:lnTo>
                  <a:lnTo>
                    <a:pt x="170914" y="79568"/>
                  </a:lnTo>
                  <a:lnTo>
                    <a:pt x="191046" y="230898"/>
                  </a:lnTo>
                  <a:lnTo>
                    <a:pt x="171462" y="313342"/>
                  </a:lnTo>
                  <a:lnTo>
                    <a:pt x="12873" y="342239"/>
                  </a:lnTo>
                  <a:lnTo>
                    <a:pt x="0" y="315807"/>
                  </a:lnTo>
                  <a:lnTo>
                    <a:pt x="1096" y="69434"/>
                  </a:lnTo>
                  <a:lnTo>
                    <a:pt x="21501" y="25336"/>
                  </a:lnTo>
                  <a:close/>
                </a:path>
              </a:pathLst>
            </a:custGeom>
            <a:solidFill>
              <a:srgbClr val="D5E5E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6664715" y="4024275"/>
              <a:ext cx="1592351" cy="1228615"/>
            </a:xfrm>
            <a:custGeom>
              <a:avLst/>
              <a:gdLst>
                <a:gd name="connsiteX0" fmla="*/ 20543 w 512605"/>
                <a:gd name="connsiteY0" fmla="*/ 9586 h 395512"/>
                <a:gd name="connsiteX1" fmla="*/ 0 w 512605"/>
                <a:gd name="connsiteY1" fmla="*/ 72310 h 395512"/>
                <a:gd name="connsiteX2" fmla="*/ 26158 w 512605"/>
                <a:gd name="connsiteY2" fmla="*/ 99015 h 395512"/>
                <a:gd name="connsiteX3" fmla="*/ 278009 w 512605"/>
                <a:gd name="connsiteY3" fmla="*/ 91072 h 395512"/>
                <a:gd name="connsiteX4" fmla="*/ 436598 w 512605"/>
                <a:gd name="connsiteY4" fmla="*/ 395512 h 395512"/>
                <a:gd name="connsiteX5" fmla="*/ 512605 w 512605"/>
                <a:gd name="connsiteY5" fmla="*/ 350045 h 395512"/>
                <a:gd name="connsiteX6" fmla="*/ 324709 w 512605"/>
                <a:gd name="connsiteY6" fmla="*/ 20953 h 395512"/>
                <a:gd name="connsiteX7" fmla="*/ 149687 w 512605"/>
                <a:gd name="connsiteY7" fmla="*/ 0 h 395512"/>
                <a:gd name="connsiteX8" fmla="*/ 20543 w 512605"/>
                <a:gd name="connsiteY8" fmla="*/ 9586 h 395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2605" h="395512">
                  <a:moveTo>
                    <a:pt x="20543" y="9586"/>
                  </a:moveTo>
                  <a:lnTo>
                    <a:pt x="0" y="72310"/>
                  </a:lnTo>
                  <a:lnTo>
                    <a:pt x="26158" y="99015"/>
                  </a:lnTo>
                  <a:lnTo>
                    <a:pt x="278009" y="91072"/>
                  </a:lnTo>
                  <a:lnTo>
                    <a:pt x="436598" y="395512"/>
                  </a:lnTo>
                  <a:lnTo>
                    <a:pt x="512605" y="350045"/>
                  </a:lnTo>
                  <a:lnTo>
                    <a:pt x="324709" y="20953"/>
                  </a:lnTo>
                  <a:lnTo>
                    <a:pt x="149687" y="0"/>
                  </a:lnTo>
                  <a:lnTo>
                    <a:pt x="20543" y="9586"/>
                  </a:ln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8054141" y="5095912"/>
              <a:ext cx="530926" cy="179528"/>
            </a:xfrm>
            <a:custGeom>
              <a:avLst/>
              <a:gdLst>
                <a:gd name="connsiteX0" fmla="*/ 0 w 170914"/>
                <a:gd name="connsiteY0" fmla="*/ 26568 h 57793"/>
                <a:gd name="connsiteX1" fmla="*/ 5889 w 170914"/>
                <a:gd name="connsiteY1" fmla="*/ 57519 h 57793"/>
                <a:gd name="connsiteX2" fmla="*/ 39442 w 170914"/>
                <a:gd name="connsiteY2" fmla="*/ 57519 h 57793"/>
                <a:gd name="connsiteX3" fmla="*/ 39442 w 170914"/>
                <a:gd name="connsiteY3" fmla="*/ 50672 h 57793"/>
                <a:gd name="connsiteX4" fmla="*/ 73679 w 170914"/>
                <a:gd name="connsiteY4" fmla="*/ 57793 h 57793"/>
                <a:gd name="connsiteX5" fmla="*/ 170914 w 170914"/>
                <a:gd name="connsiteY5" fmla="*/ 57793 h 57793"/>
                <a:gd name="connsiteX6" fmla="*/ 166395 w 170914"/>
                <a:gd name="connsiteY6" fmla="*/ 42181 h 57793"/>
                <a:gd name="connsiteX7" fmla="*/ 80253 w 170914"/>
                <a:gd name="connsiteY7" fmla="*/ 0 h 5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914" h="57793">
                  <a:moveTo>
                    <a:pt x="0" y="26568"/>
                  </a:moveTo>
                  <a:lnTo>
                    <a:pt x="5889" y="57519"/>
                  </a:lnTo>
                  <a:lnTo>
                    <a:pt x="39442" y="57519"/>
                  </a:lnTo>
                  <a:lnTo>
                    <a:pt x="39442" y="50672"/>
                  </a:lnTo>
                  <a:lnTo>
                    <a:pt x="73679" y="57793"/>
                  </a:lnTo>
                  <a:lnTo>
                    <a:pt x="170914" y="57793"/>
                  </a:lnTo>
                  <a:lnTo>
                    <a:pt x="166395" y="42181"/>
                  </a:lnTo>
                  <a:cubicBezTo>
                    <a:pt x="166395" y="42181"/>
                    <a:pt x="94633" y="25883"/>
                    <a:pt x="80253" y="0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6911887" y="3040276"/>
              <a:ext cx="274819" cy="307579"/>
            </a:xfrm>
            <a:custGeom>
              <a:avLst/>
              <a:gdLst>
                <a:gd name="connsiteX0" fmla="*/ 0 w 88469"/>
                <a:gd name="connsiteY0" fmla="*/ 0 h 99015"/>
                <a:gd name="connsiteX1" fmla="*/ 84087 w 88469"/>
                <a:gd name="connsiteY1" fmla="*/ 99015 h 99015"/>
                <a:gd name="connsiteX2" fmla="*/ 88470 w 88469"/>
                <a:gd name="connsiteY2" fmla="*/ 55054 h 99015"/>
                <a:gd name="connsiteX3" fmla="*/ 70940 w 88469"/>
                <a:gd name="connsiteY3" fmla="*/ 31088 h 99015"/>
                <a:gd name="connsiteX4" fmla="*/ 0 w 88469"/>
                <a:gd name="connsiteY4" fmla="*/ 0 h 9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469" h="99015">
                  <a:moveTo>
                    <a:pt x="0" y="0"/>
                  </a:moveTo>
                  <a:lnTo>
                    <a:pt x="84087" y="99015"/>
                  </a:lnTo>
                  <a:lnTo>
                    <a:pt x="88470" y="55054"/>
                  </a:lnTo>
                  <a:lnTo>
                    <a:pt x="70940" y="310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F4F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7269666" y="3988965"/>
              <a:ext cx="128052" cy="1297959"/>
            </a:xfrm>
            <a:custGeom>
              <a:avLst/>
              <a:gdLst>
                <a:gd name="connsiteX0" fmla="*/ 0 w 41222"/>
                <a:gd name="connsiteY0" fmla="*/ 0 h 417835"/>
                <a:gd name="connsiteX1" fmla="*/ 41222 w 41222"/>
                <a:gd name="connsiteY1" fmla="*/ 0 h 417835"/>
                <a:gd name="connsiteX2" fmla="*/ 41222 w 41222"/>
                <a:gd name="connsiteY2" fmla="*/ 417835 h 417835"/>
                <a:gd name="connsiteX3" fmla="*/ 0 w 41222"/>
                <a:gd name="connsiteY3" fmla="*/ 417835 h 41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222" h="417835">
                  <a:moveTo>
                    <a:pt x="0" y="0"/>
                  </a:moveTo>
                  <a:lnTo>
                    <a:pt x="41222" y="0"/>
                  </a:lnTo>
                  <a:lnTo>
                    <a:pt x="41222" y="417835"/>
                  </a:lnTo>
                  <a:lnTo>
                    <a:pt x="0" y="417835"/>
                  </a:lnTo>
                  <a:close/>
                </a:path>
              </a:pathLst>
            </a:custGeom>
            <a:solidFill>
              <a:srgbClr val="85959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6563449" y="2903675"/>
              <a:ext cx="154456" cy="1204435"/>
            </a:xfrm>
            <a:custGeom>
              <a:avLst/>
              <a:gdLst>
                <a:gd name="connsiteX0" fmla="*/ 31777 w 49722"/>
                <a:gd name="connsiteY0" fmla="*/ 387720 h 387728"/>
                <a:gd name="connsiteX1" fmla="*/ 29723 w 49722"/>
                <a:gd name="connsiteY1" fmla="*/ 387720 h 387728"/>
                <a:gd name="connsiteX2" fmla="*/ 10687 w 49722"/>
                <a:gd name="connsiteY2" fmla="*/ 369916 h 387728"/>
                <a:gd name="connsiteX3" fmla="*/ 5 w 49722"/>
                <a:gd name="connsiteY3" fmla="*/ 19049 h 387728"/>
                <a:gd name="connsiteX4" fmla="*/ 17945 w 49722"/>
                <a:gd name="connsiteY4" fmla="*/ 13 h 387728"/>
                <a:gd name="connsiteX5" fmla="*/ 20000 w 49722"/>
                <a:gd name="connsiteY5" fmla="*/ 13 h 387728"/>
                <a:gd name="connsiteX6" fmla="*/ 38890 w 49722"/>
                <a:gd name="connsiteY6" fmla="*/ 17526 h 387728"/>
                <a:gd name="connsiteX7" fmla="*/ 38899 w 49722"/>
                <a:gd name="connsiteY7" fmla="*/ 17817 h 387728"/>
                <a:gd name="connsiteX8" fmla="*/ 49718 w 49722"/>
                <a:gd name="connsiteY8" fmla="*/ 368684 h 387728"/>
                <a:gd name="connsiteX9" fmla="*/ 31777 w 49722"/>
                <a:gd name="connsiteY9" fmla="*/ 387720 h 3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722" h="387728">
                  <a:moveTo>
                    <a:pt x="31777" y="387720"/>
                  </a:moveTo>
                  <a:lnTo>
                    <a:pt x="29723" y="387720"/>
                  </a:lnTo>
                  <a:cubicBezTo>
                    <a:pt x="19562" y="388028"/>
                    <a:pt x="11059" y="380075"/>
                    <a:pt x="10687" y="369916"/>
                  </a:cubicBezTo>
                  <a:lnTo>
                    <a:pt x="5" y="19049"/>
                  </a:lnTo>
                  <a:cubicBezTo>
                    <a:pt x="-227" y="8866"/>
                    <a:pt x="7766" y="385"/>
                    <a:pt x="17945" y="13"/>
                  </a:cubicBezTo>
                  <a:lnTo>
                    <a:pt x="20000" y="13"/>
                  </a:lnTo>
                  <a:cubicBezTo>
                    <a:pt x="30052" y="-367"/>
                    <a:pt x="38510" y="7473"/>
                    <a:pt x="38890" y="17526"/>
                  </a:cubicBezTo>
                  <a:cubicBezTo>
                    <a:pt x="38894" y="17623"/>
                    <a:pt x="38897" y="17720"/>
                    <a:pt x="38899" y="17817"/>
                  </a:cubicBezTo>
                  <a:lnTo>
                    <a:pt x="49718" y="368684"/>
                  </a:lnTo>
                  <a:cubicBezTo>
                    <a:pt x="49949" y="378867"/>
                    <a:pt x="41957" y="387348"/>
                    <a:pt x="31777" y="387720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6520867" y="4003872"/>
              <a:ext cx="199986" cy="402430"/>
            </a:xfrm>
            <a:custGeom>
              <a:avLst/>
              <a:gdLst>
                <a:gd name="connsiteX0" fmla="*/ 27956 w 64379"/>
                <a:gd name="connsiteY0" fmla="*/ 129549 h 129549"/>
                <a:gd name="connsiteX1" fmla="*/ 18780 w 64379"/>
                <a:gd name="connsiteY1" fmla="*/ 125988 h 129549"/>
                <a:gd name="connsiteX2" fmla="*/ 18 w 64379"/>
                <a:gd name="connsiteY2" fmla="*/ 85999 h 129549"/>
                <a:gd name="connsiteX3" fmla="*/ 40282 w 64379"/>
                <a:gd name="connsiteY3" fmla="*/ 4787 h 129549"/>
                <a:gd name="connsiteX4" fmla="*/ 59592 w 64379"/>
                <a:gd name="connsiteY4" fmla="*/ 3293 h 129549"/>
                <a:gd name="connsiteX5" fmla="*/ 61086 w 64379"/>
                <a:gd name="connsiteY5" fmla="*/ 22603 h 129549"/>
                <a:gd name="connsiteX6" fmla="*/ 59592 w 64379"/>
                <a:gd name="connsiteY6" fmla="*/ 24097 h 129549"/>
                <a:gd name="connsiteX7" fmla="*/ 27408 w 64379"/>
                <a:gd name="connsiteY7" fmla="*/ 85314 h 129549"/>
                <a:gd name="connsiteX8" fmla="*/ 37132 w 64379"/>
                <a:gd name="connsiteY8" fmla="*/ 105720 h 129549"/>
                <a:gd name="connsiteX9" fmla="*/ 38055 w 64379"/>
                <a:gd name="connsiteY9" fmla="*/ 125066 h 129549"/>
                <a:gd name="connsiteX10" fmla="*/ 27956 w 64379"/>
                <a:gd name="connsiteY10" fmla="*/ 129549 h 12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379" h="129549">
                  <a:moveTo>
                    <a:pt x="27956" y="129549"/>
                  </a:moveTo>
                  <a:cubicBezTo>
                    <a:pt x="24562" y="129540"/>
                    <a:pt x="21292" y="128271"/>
                    <a:pt x="18780" y="125988"/>
                  </a:cubicBezTo>
                  <a:cubicBezTo>
                    <a:pt x="7191" y="115883"/>
                    <a:pt x="383" y="101371"/>
                    <a:pt x="18" y="85999"/>
                  </a:cubicBezTo>
                  <a:cubicBezTo>
                    <a:pt x="-940" y="46968"/>
                    <a:pt x="36036" y="8896"/>
                    <a:pt x="40282" y="4787"/>
                  </a:cubicBezTo>
                  <a:cubicBezTo>
                    <a:pt x="45201" y="-958"/>
                    <a:pt x="53847" y="-1626"/>
                    <a:pt x="59592" y="3293"/>
                  </a:cubicBezTo>
                  <a:cubicBezTo>
                    <a:pt x="65337" y="8213"/>
                    <a:pt x="66005" y="16858"/>
                    <a:pt x="61086" y="22603"/>
                  </a:cubicBezTo>
                  <a:cubicBezTo>
                    <a:pt x="60627" y="23139"/>
                    <a:pt x="60128" y="23639"/>
                    <a:pt x="59592" y="24097"/>
                  </a:cubicBezTo>
                  <a:cubicBezTo>
                    <a:pt x="50416" y="33273"/>
                    <a:pt x="26861" y="62169"/>
                    <a:pt x="27408" y="85314"/>
                  </a:cubicBezTo>
                  <a:cubicBezTo>
                    <a:pt x="27561" y="93199"/>
                    <a:pt x="31104" y="100635"/>
                    <a:pt x="37132" y="105720"/>
                  </a:cubicBezTo>
                  <a:cubicBezTo>
                    <a:pt x="42729" y="110807"/>
                    <a:pt x="43142" y="119468"/>
                    <a:pt x="38055" y="125066"/>
                  </a:cubicBezTo>
                  <a:cubicBezTo>
                    <a:pt x="35468" y="127912"/>
                    <a:pt x="31803" y="129539"/>
                    <a:pt x="27956" y="129549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8012876" y="3194278"/>
              <a:ext cx="41691" cy="673015"/>
            </a:xfrm>
            <a:custGeom>
              <a:avLst/>
              <a:gdLst>
                <a:gd name="connsiteX0" fmla="*/ 7395 w 13421"/>
                <a:gd name="connsiteY0" fmla="*/ 0 h 216655"/>
                <a:gd name="connsiteX1" fmla="*/ 13421 w 13421"/>
                <a:gd name="connsiteY1" fmla="*/ 0 h 216655"/>
                <a:gd name="connsiteX2" fmla="*/ 13421 w 13421"/>
                <a:gd name="connsiteY2" fmla="*/ 216655 h 216655"/>
                <a:gd name="connsiteX3" fmla="*/ 7395 w 13421"/>
                <a:gd name="connsiteY3" fmla="*/ 216655 h 216655"/>
                <a:gd name="connsiteX4" fmla="*/ 6026 w 13421"/>
                <a:gd name="connsiteY4" fmla="*/ 216655 h 216655"/>
                <a:gd name="connsiteX5" fmla="*/ 6026 w 13421"/>
                <a:gd name="connsiteY5" fmla="*/ 0 h 216655"/>
                <a:gd name="connsiteX6" fmla="*/ 0 w 13421"/>
                <a:gd name="connsiteY6" fmla="*/ 0 h 216655"/>
                <a:gd name="connsiteX7" fmla="*/ 6026 w 13421"/>
                <a:gd name="connsiteY7" fmla="*/ 0 h 21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21" h="216655">
                  <a:moveTo>
                    <a:pt x="7395" y="0"/>
                  </a:moveTo>
                  <a:cubicBezTo>
                    <a:pt x="10723" y="0"/>
                    <a:pt x="13421" y="0"/>
                    <a:pt x="13421" y="0"/>
                  </a:cubicBezTo>
                  <a:lnTo>
                    <a:pt x="13421" y="216655"/>
                  </a:lnTo>
                  <a:cubicBezTo>
                    <a:pt x="13421" y="216655"/>
                    <a:pt x="10723" y="216655"/>
                    <a:pt x="7395" y="216655"/>
                  </a:cubicBezTo>
                  <a:lnTo>
                    <a:pt x="6026" y="216655"/>
                  </a:lnTo>
                  <a:lnTo>
                    <a:pt x="6026" y="0"/>
                  </a:lnTo>
                  <a:cubicBezTo>
                    <a:pt x="2698" y="0"/>
                    <a:pt x="0" y="0"/>
                    <a:pt x="0" y="0"/>
                  </a:cubicBezTo>
                  <a:cubicBezTo>
                    <a:pt x="0" y="0"/>
                    <a:pt x="2698" y="0"/>
                    <a:pt x="6026" y="0"/>
                  </a:cubicBezTo>
                  <a:close/>
                </a:path>
              </a:pathLst>
            </a:custGeom>
            <a:solidFill>
              <a:srgbClr val="60606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7556823" y="3771999"/>
              <a:ext cx="312257" cy="92741"/>
            </a:xfrm>
            <a:custGeom>
              <a:avLst/>
              <a:gdLst>
                <a:gd name="connsiteX0" fmla="*/ 87374 w 100521"/>
                <a:gd name="connsiteY0" fmla="*/ 0 h 29855"/>
                <a:gd name="connsiteX1" fmla="*/ 100521 w 100521"/>
                <a:gd name="connsiteY1" fmla="*/ 0 h 29855"/>
                <a:gd name="connsiteX2" fmla="*/ 100521 w 100521"/>
                <a:gd name="connsiteY2" fmla="*/ 29855 h 29855"/>
                <a:gd name="connsiteX3" fmla="*/ 87374 w 100521"/>
                <a:gd name="connsiteY3" fmla="*/ 29855 h 29855"/>
                <a:gd name="connsiteX4" fmla="*/ 13147 w 100521"/>
                <a:gd name="connsiteY4" fmla="*/ 29855 h 29855"/>
                <a:gd name="connsiteX5" fmla="*/ 13147 w 100521"/>
                <a:gd name="connsiteY5" fmla="*/ 0 h 29855"/>
                <a:gd name="connsiteX6" fmla="*/ 0 w 100521"/>
                <a:gd name="connsiteY6" fmla="*/ 0 h 29855"/>
                <a:gd name="connsiteX7" fmla="*/ 13147 w 100521"/>
                <a:gd name="connsiteY7" fmla="*/ 0 h 2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521" h="29855">
                  <a:moveTo>
                    <a:pt x="87374" y="0"/>
                  </a:moveTo>
                  <a:cubicBezTo>
                    <a:pt x="94635" y="0"/>
                    <a:pt x="100521" y="0"/>
                    <a:pt x="100521" y="0"/>
                  </a:cubicBezTo>
                  <a:lnTo>
                    <a:pt x="100521" y="29855"/>
                  </a:lnTo>
                  <a:cubicBezTo>
                    <a:pt x="100521" y="29855"/>
                    <a:pt x="94635" y="29855"/>
                    <a:pt x="87374" y="29855"/>
                  </a:cubicBezTo>
                  <a:lnTo>
                    <a:pt x="13147" y="29855"/>
                  </a:lnTo>
                  <a:lnTo>
                    <a:pt x="13147" y="0"/>
                  </a:lnTo>
                  <a:cubicBezTo>
                    <a:pt x="5886" y="0"/>
                    <a:pt x="0" y="0"/>
                    <a:pt x="0" y="0"/>
                  </a:cubicBezTo>
                  <a:cubicBezTo>
                    <a:pt x="0" y="0"/>
                    <a:pt x="5886" y="0"/>
                    <a:pt x="13147" y="0"/>
                  </a:cubicBezTo>
                  <a:close/>
                </a:path>
              </a:pathLst>
            </a:custGeom>
            <a:solidFill>
              <a:srgbClr val="60606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6740514" y="3074297"/>
              <a:ext cx="366253" cy="893926"/>
            </a:xfrm>
            <a:custGeom>
              <a:avLst/>
              <a:gdLst>
                <a:gd name="connsiteX0" fmla="*/ 1483 w 117903"/>
                <a:gd name="connsiteY0" fmla="*/ 50128 h 287770"/>
                <a:gd name="connsiteX1" fmla="*/ 37090 w 117903"/>
                <a:gd name="connsiteY1" fmla="*/ 258567 h 287770"/>
                <a:gd name="connsiteX2" fmla="*/ 41609 w 117903"/>
                <a:gd name="connsiteY2" fmla="*/ 267468 h 287770"/>
                <a:gd name="connsiteX3" fmla="*/ 66124 w 117903"/>
                <a:gd name="connsiteY3" fmla="*/ 285546 h 287770"/>
                <a:gd name="connsiteX4" fmla="*/ 82020 w 117903"/>
                <a:gd name="connsiteY4" fmla="*/ 283157 h 287770"/>
                <a:gd name="connsiteX5" fmla="*/ 83380 w 117903"/>
                <a:gd name="connsiteY5" fmla="*/ 280753 h 287770"/>
                <a:gd name="connsiteX6" fmla="*/ 117891 w 117903"/>
                <a:gd name="connsiteY6" fmla="*/ 236928 h 287770"/>
                <a:gd name="connsiteX7" fmla="*/ 79955 w 117903"/>
                <a:gd name="connsiteY7" fmla="*/ 49717 h 287770"/>
                <a:gd name="connsiteX8" fmla="*/ 60097 w 117903"/>
                <a:gd name="connsiteY8" fmla="*/ 12330 h 287770"/>
                <a:gd name="connsiteX9" fmla="*/ 34899 w 117903"/>
                <a:gd name="connsiteY9" fmla="*/ 278 h 287770"/>
                <a:gd name="connsiteX10" fmla="*/ 1483 w 117903"/>
                <a:gd name="connsiteY10" fmla="*/ 50128 h 28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903" h="287770">
                  <a:moveTo>
                    <a:pt x="1483" y="50128"/>
                  </a:moveTo>
                  <a:lnTo>
                    <a:pt x="37090" y="258567"/>
                  </a:lnTo>
                  <a:cubicBezTo>
                    <a:pt x="37183" y="262062"/>
                    <a:pt x="38843" y="265330"/>
                    <a:pt x="41609" y="267468"/>
                  </a:cubicBezTo>
                  <a:lnTo>
                    <a:pt x="66124" y="285546"/>
                  </a:lnTo>
                  <a:cubicBezTo>
                    <a:pt x="71173" y="289276"/>
                    <a:pt x="78290" y="288206"/>
                    <a:pt x="82020" y="283157"/>
                  </a:cubicBezTo>
                  <a:cubicBezTo>
                    <a:pt x="82570" y="282414"/>
                    <a:pt x="83026" y="281606"/>
                    <a:pt x="83380" y="280753"/>
                  </a:cubicBezTo>
                  <a:lnTo>
                    <a:pt x="117891" y="236928"/>
                  </a:lnTo>
                  <a:cubicBezTo>
                    <a:pt x="118713" y="235011"/>
                    <a:pt x="79955" y="49717"/>
                    <a:pt x="79955" y="49717"/>
                  </a:cubicBezTo>
                  <a:cubicBezTo>
                    <a:pt x="74854" y="36506"/>
                    <a:pt x="68187" y="23954"/>
                    <a:pt x="60097" y="12330"/>
                  </a:cubicBezTo>
                  <a:lnTo>
                    <a:pt x="34899" y="278"/>
                  </a:lnTo>
                  <a:cubicBezTo>
                    <a:pt x="27366" y="-2735"/>
                    <a:pt x="-7556" y="19040"/>
                    <a:pt x="1483" y="50128"/>
                  </a:cubicBezTo>
                  <a:close/>
                </a:path>
              </a:pathLst>
            </a:custGeom>
            <a:solidFill>
              <a:srgbClr val="E3F4F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6879102" y="3733287"/>
              <a:ext cx="596464" cy="242218"/>
            </a:xfrm>
            <a:custGeom>
              <a:avLst/>
              <a:gdLst>
                <a:gd name="connsiteX0" fmla="*/ 192012 w 192012"/>
                <a:gd name="connsiteY0" fmla="*/ 36566 h 77974"/>
                <a:gd name="connsiteX1" fmla="*/ 186534 w 192012"/>
                <a:gd name="connsiteY1" fmla="*/ 685 h 77974"/>
                <a:gd name="connsiteX2" fmla="*/ 136821 w 192012"/>
                <a:gd name="connsiteY2" fmla="*/ 0 h 77974"/>
                <a:gd name="connsiteX3" fmla="*/ 24796 w 192012"/>
                <a:gd name="connsiteY3" fmla="*/ 10134 h 77974"/>
                <a:gd name="connsiteX4" fmla="*/ 2336 w 192012"/>
                <a:gd name="connsiteY4" fmla="*/ 41496 h 77974"/>
                <a:gd name="connsiteX5" fmla="*/ 2336 w 192012"/>
                <a:gd name="connsiteY5" fmla="*/ 53410 h 77974"/>
                <a:gd name="connsiteX6" fmla="*/ 24659 w 192012"/>
                <a:gd name="connsiteY6" fmla="*/ 75460 h 77974"/>
                <a:gd name="connsiteX7" fmla="*/ 33013 w 192012"/>
                <a:gd name="connsiteY7" fmla="*/ 77651 h 77974"/>
                <a:gd name="connsiteX8" fmla="*/ 139971 w 192012"/>
                <a:gd name="connsiteY8" fmla="*/ 52726 h 7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012" h="77974">
                  <a:moveTo>
                    <a:pt x="192012" y="36566"/>
                  </a:moveTo>
                  <a:cubicBezTo>
                    <a:pt x="189958" y="24788"/>
                    <a:pt x="188588" y="12463"/>
                    <a:pt x="186534" y="685"/>
                  </a:cubicBezTo>
                  <a:lnTo>
                    <a:pt x="136821" y="0"/>
                  </a:lnTo>
                  <a:lnTo>
                    <a:pt x="24796" y="10134"/>
                  </a:lnTo>
                  <a:cubicBezTo>
                    <a:pt x="16537" y="20013"/>
                    <a:pt x="9029" y="30496"/>
                    <a:pt x="2336" y="41496"/>
                  </a:cubicBezTo>
                  <a:cubicBezTo>
                    <a:pt x="-779" y="44857"/>
                    <a:pt x="-779" y="50049"/>
                    <a:pt x="2336" y="53410"/>
                  </a:cubicBezTo>
                  <a:lnTo>
                    <a:pt x="24659" y="75460"/>
                  </a:lnTo>
                  <a:cubicBezTo>
                    <a:pt x="26836" y="77657"/>
                    <a:pt x="30037" y="78497"/>
                    <a:pt x="33013" y="77651"/>
                  </a:cubicBezTo>
                  <a:lnTo>
                    <a:pt x="139971" y="52726"/>
                  </a:lnTo>
                  <a:close/>
                </a:path>
              </a:pathLst>
            </a:custGeom>
            <a:solidFill>
              <a:srgbClr val="E3F4F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438557" y="3655009"/>
              <a:ext cx="462858" cy="199520"/>
            </a:xfrm>
            <a:custGeom>
              <a:avLst/>
              <a:gdLst>
                <a:gd name="connsiteX0" fmla="*/ 17119 w 149002"/>
                <a:gd name="connsiteY0" fmla="*/ 60395 h 64229"/>
                <a:gd name="connsiteX1" fmla="*/ 3424 w 149002"/>
                <a:gd name="connsiteY1" fmla="*/ 64230 h 64229"/>
                <a:gd name="connsiteX2" fmla="*/ 0 w 149002"/>
                <a:gd name="connsiteY2" fmla="*/ 26020 h 64229"/>
                <a:gd name="connsiteX3" fmla="*/ 15613 w 149002"/>
                <a:gd name="connsiteY3" fmla="*/ 26705 h 64229"/>
                <a:gd name="connsiteX4" fmla="*/ 18763 w 149002"/>
                <a:gd name="connsiteY4" fmla="*/ 26705 h 64229"/>
                <a:gd name="connsiteX5" fmla="*/ 73542 w 149002"/>
                <a:gd name="connsiteY5" fmla="*/ 5341 h 64229"/>
                <a:gd name="connsiteX6" fmla="*/ 97235 w 149002"/>
                <a:gd name="connsiteY6" fmla="*/ 0 h 64229"/>
                <a:gd name="connsiteX7" fmla="*/ 142154 w 149002"/>
                <a:gd name="connsiteY7" fmla="*/ 25747 h 64229"/>
                <a:gd name="connsiteX8" fmla="*/ 149002 w 149002"/>
                <a:gd name="connsiteY8" fmla="*/ 47796 h 64229"/>
                <a:gd name="connsiteX9" fmla="*/ 138046 w 149002"/>
                <a:gd name="connsiteY9" fmla="*/ 47796 h 64229"/>
                <a:gd name="connsiteX10" fmla="*/ 103124 w 149002"/>
                <a:gd name="connsiteY10" fmla="*/ 34100 h 64229"/>
                <a:gd name="connsiteX11" fmla="*/ 20953 w 149002"/>
                <a:gd name="connsiteY11" fmla="*/ 61491 h 64229"/>
                <a:gd name="connsiteX12" fmla="*/ 17119 w 149002"/>
                <a:gd name="connsiteY12" fmla="*/ 60395 h 6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002" h="64229">
                  <a:moveTo>
                    <a:pt x="17119" y="60395"/>
                  </a:moveTo>
                  <a:lnTo>
                    <a:pt x="3424" y="64230"/>
                  </a:lnTo>
                  <a:cubicBezTo>
                    <a:pt x="2191" y="51493"/>
                    <a:pt x="1096" y="38757"/>
                    <a:pt x="0" y="26020"/>
                  </a:cubicBezTo>
                  <a:lnTo>
                    <a:pt x="15613" y="26705"/>
                  </a:lnTo>
                  <a:cubicBezTo>
                    <a:pt x="16653" y="26902"/>
                    <a:pt x="17721" y="26902"/>
                    <a:pt x="18763" y="26705"/>
                  </a:cubicBezTo>
                  <a:lnTo>
                    <a:pt x="73542" y="5341"/>
                  </a:lnTo>
                  <a:cubicBezTo>
                    <a:pt x="81125" y="2375"/>
                    <a:pt x="89113" y="574"/>
                    <a:pt x="97235" y="0"/>
                  </a:cubicBezTo>
                  <a:lnTo>
                    <a:pt x="142154" y="25747"/>
                  </a:lnTo>
                  <a:cubicBezTo>
                    <a:pt x="146656" y="32214"/>
                    <a:pt x="149048" y="39915"/>
                    <a:pt x="149002" y="47796"/>
                  </a:cubicBezTo>
                  <a:lnTo>
                    <a:pt x="138046" y="47796"/>
                  </a:lnTo>
                  <a:lnTo>
                    <a:pt x="103124" y="34100"/>
                  </a:lnTo>
                  <a:lnTo>
                    <a:pt x="20953" y="61491"/>
                  </a:lnTo>
                  <a:cubicBezTo>
                    <a:pt x="19789" y="60805"/>
                    <a:pt x="18469" y="60428"/>
                    <a:pt x="17119" y="60395"/>
                  </a:cubicBezTo>
                  <a:close/>
                </a:path>
              </a:pathLst>
            </a:custGeom>
            <a:solidFill>
              <a:srgbClr val="F3CFB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9355930" y="3949827"/>
              <a:ext cx="1591500" cy="1228615"/>
            </a:xfrm>
            <a:custGeom>
              <a:avLst/>
              <a:gdLst>
                <a:gd name="connsiteX0" fmla="*/ 512331 w 512331"/>
                <a:gd name="connsiteY0" fmla="*/ 33553 h 395512"/>
                <a:gd name="connsiteX1" fmla="*/ 512057 w 512331"/>
                <a:gd name="connsiteY1" fmla="*/ 80664 h 395512"/>
                <a:gd name="connsiteX2" fmla="*/ 500417 w 512331"/>
                <a:gd name="connsiteY2" fmla="*/ 113121 h 395512"/>
                <a:gd name="connsiteX3" fmla="*/ 228570 w 512331"/>
                <a:gd name="connsiteY3" fmla="*/ 91072 h 395512"/>
                <a:gd name="connsiteX4" fmla="*/ 69982 w 512331"/>
                <a:gd name="connsiteY4" fmla="*/ 395512 h 395512"/>
                <a:gd name="connsiteX5" fmla="*/ 0 w 512331"/>
                <a:gd name="connsiteY5" fmla="*/ 339226 h 395512"/>
                <a:gd name="connsiteX6" fmla="*/ 181870 w 512331"/>
                <a:gd name="connsiteY6" fmla="*/ 20953 h 395512"/>
                <a:gd name="connsiteX7" fmla="*/ 356892 w 512331"/>
                <a:gd name="connsiteY7" fmla="*/ 0 h 395512"/>
                <a:gd name="connsiteX8" fmla="*/ 512331 w 512331"/>
                <a:gd name="connsiteY8" fmla="*/ 33553 h 395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2331" h="395512">
                  <a:moveTo>
                    <a:pt x="512331" y="33553"/>
                  </a:moveTo>
                  <a:lnTo>
                    <a:pt x="512057" y="80664"/>
                  </a:lnTo>
                  <a:lnTo>
                    <a:pt x="500417" y="113121"/>
                  </a:lnTo>
                  <a:lnTo>
                    <a:pt x="228570" y="91072"/>
                  </a:lnTo>
                  <a:lnTo>
                    <a:pt x="69982" y="395512"/>
                  </a:lnTo>
                  <a:lnTo>
                    <a:pt x="0" y="339226"/>
                  </a:lnTo>
                  <a:lnTo>
                    <a:pt x="181870" y="20953"/>
                  </a:lnTo>
                  <a:lnTo>
                    <a:pt x="356892" y="0"/>
                  </a:lnTo>
                  <a:lnTo>
                    <a:pt x="512331" y="3355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10654699" y="4348871"/>
              <a:ext cx="71509" cy="881473"/>
            </a:xfrm>
            <a:custGeom>
              <a:avLst/>
              <a:gdLst>
                <a:gd name="connsiteX0" fmla="*/ 11517 w 23020"/>
                <a:gd name="connsiteY0" fmla="*/ 283761 h 283761"/>
                <a:gd name="connsiteX1" fmla="*/ 11517 w 23020"/>
                <a:gd name="connsiteY1" fmla="*/ 283761 h 283761"/>
                <a:gd name="connsiteX2" fmla="*/ 23021 w 23020"/>
                <a:gd name="connsiteY2" fmla="*/ 272394 h 283761"/>
                <a:gd name="connsiteX3" fmla="*/ 23021 w 23020"/>
                <a:gd name="connsiteY3" fmla="*/ 11504 h 283761"/>
                <a:gd name="connsiteX4" fmla="*/ 11517 w 23020"/>
                <a:gd name="connsiteY4" fmla="*/ 0 h 283761"/>
                <a:gd name="connsiteX5" fmla="*/ 11517 w 23020"/>
                <a:gd name="connsiteY5" fmla="*/ 0 h 283761"/>
                <a:gd name="connsiteX6" fmla="*/ 13 w 23020"/>
                <a:gd name="connsiteY6" fmla="*/ 11504 h 283761"/>
                <a:gd name="connsiteX7" fmla="*/ 13 w 23020"/>
                <a:gd name="connsiteY7" fmla="*/ 271709 h 283761"/>
                <a:gd name="connsiteX8" fmla="*/ 10956 w 23020"/>
                <a:gd name="connsiteY8" fmla="*/ 283748 h 283761"/>
                <a:gd name="connsiteX9" fmla="*/ 11517 w 23020"/>
                <a:gd name="connsiteY9" fmla="*/ 283761 h 28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20" h="283761">
                  <a:moveTo>
                    <a:pt x="11517" y="283761"/>
                  </a:moveTo>
                  <a:lnTo>
                    <a:pt x="11517" y="283761"/>
                  </a:lnTo>
                  <a:cubicBezTo>
                    <a:pt x="17818" y="283761"/>
                    <a:pt x="22946" y="278694"/>
                    <a:pt x="23021" y="272394"/>
                  </a:cubicBezTo>
                  <a:lnTo>
                    <a:pt x="23021" y="11504"/>
                  </a:lnTo>
                  <a:cubicBezTo>
                    <a:pt x="22947" y="5181"/>
                    <a:pt x="17840" y="74"/>
                    <a:pt x="11517" y="0"/>
                  </a:cubicBezTo>
                  <a:lnTo>
                    <a:pt x="11517" y="0"/>
                  </a:lnTo>
                  <a:cubicBezTo>
                    <a:pt x="5194" y="74"/>
                    <a:pt x="87" y="5181"/>
                    <a:pt x="13" y="11504"/>
                  </a:cubicBezTo>
                  <a:lnTo>
                    <a:pt x="13" y="271709"/>
                  </a:lnTo>
                  <a:cubicBezTo>
                    <a:pt x="-289" y="278055"/>
                    <a:pt x="4610" y="283446"/>
                    <a:pt x="10956" y="283748"/>
                  </a:cubicBezTo>
                  <a:cubicBezTo>
                    <a:pt x="11143" y="283757"/>
                    <a:pt x="11330" y="283761"/>
                    <a:pt x="11517" y="283761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10371356" y="5162277"/>
              <a:ext cx="638239" cy="89337"/>
            </a:xfrm>
            <a:custGeom>
              <a:avLst/>
              <a:gdLst>
                <a:gd name="connsiteX0" fmla="*/ 13712 w 205460"/>
                <a:gd name="connsiteY0" fmla="*/ 28760 h 28759"/>
                <a:gd name="connsiteX1" fmla="*/ 191748 w 205460"/>
                <a:gd name="connsiteY1" fmla="*/ 28760 h 28759"/>
                <a:gd name="connsiteX2" fmla="*/ 205460 w 205460"/>
                <a:gd name="connsiteY2" fmla="*/ 15082 h 28759"/>
                <a:gd name="connsiteX3" fmla="*/ 205443 w 205460"/>
                <a:gd name="connsiteY3" fmla="*/ 14380 h 28759"/>
                <a:gd name="connsiteX4" fmla="*/ 205443 w 205460"/>
                <a:gd name="connsiteY4" fmla="*/ 14380 h 28759"/>
                <a:gd name="connsiteX5" fmla="*/ 191748 w 205460"/>
                <a:gd name="connsiteY5" fmla="*/ 0 h 28759"/>
                <a:gd name="connsiteX6" fmla="*/ 13712 w 205460"/>
                <a:gd name="connsiteY6" fmla="*/ 0 h 28759"/>
                <a:gd name="connsiteX7" fmla="*/ 17 w 205460"/>
                <a:gd name="connsiteY7" fmla="*/ 14380 h 28759"/>
                <a:gd name="connsiteX8" fmla="*/ 17 w 205460"/>
                <a:gd name="connsiteY8" fmla="*/ 14380 h 28759"/>
                <a:gd name="connsiteX9" fmla="*/ 13011 w 205460"/>
                <a:gd name="connsiteY9" fmla="*/ 28742 h 28759"/>
                <a:gd name="connsiteX10" fmla="*/ 13712 w 205460"/>
                <a:gd name="connsiteY10" fmla="*/ 28759 h 28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5460" h="28759">
                  <a:moveTo>
                    <a:pt x="13712" y="28760"/>
                  </a:moveTo>
                  <a:lnTo>
                    <a:pt x="191748" y="28760"/>
                  </a:lnTo>
                  <a:cubicBezTo>
                    <a:pt x="199311" y="28769"/>
                    <a:pt x="205450" y="22645"/>
                    <a:pt x="205460" y="15082"/>
                  </a:cubicBezTo>
                  <a:cubicBezTo>
                    <a:pt x="205460" y="14848"/>
                    <a:pt x="205455" y="14614"/>
                    <a:pt x="205443" y="14380"/>
                  </a:cubicBezTo>
                  <a:lnTo>
                    <a:pt x="205443" y="14380"/>
                  </a:lnTo>
                  <a:cubicBezTo>
                    <a:pt x="205452" y="6698"/>
                    <a:pt x="199421" y="366"/>
                    <a:pt x="191748" y="0"/>
                  </a:cubicBezTo>
                  <a:lnTo>
                    <a:pt x="13712" y="0"/>
                  </a:lnTo>
                  <a:cubicBezTo>
                    <a:pt x="6070" y="433"/>
                    <a:pt x="77" y="6725"/>
                    <a:pt x="17" y="14380"/>
                  </a:cubicBezTo>
                  <a:lnTo>
                    <a:pt x="17" y="14380"/>
                  </a:lnTo>
                  <a:cubicBezTo>
                    <a:pt x="-361" y="21934"/>
                    <a:pt x="5457" y="28364"/>
                    <a:pt x="13011" y="28742"/>
                  </a:cubicBezTo>
                  <a:cubicBezTo>
                    <a:pt x="13244" y="28754"/>
                    <a:pt x="13478" y="28760"/>
                    <a:pt x="13712" y="28759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 rot="10800000">
              <a:off x="10151042" y="4297395"/>
              <a:ext cx="917631" cy="156127"/>
            </a:xfrm>
            <a:custGeom>
              <a:avLst/>
              <a:gdLst>
                <a:gd name="connsiteX0" fmla="*/ 274014 w 295401"/>
                <a:gd name="connsiteY0" fmla="*/ -36 h 50260"/>
                <a:gd name="connsiteX1" fmla="*/ 295378 w 295401"/>
                <a:gd name="connsiteY1" fmla="*/ -36 h 50260"/>
                <a:gd name="connsiteX2" fmla="*/ 295378 w 295401"/>
                <a:gd name="connsiteY2" fmla="*/ 50224 h 50260"/>
                <a:gd name="connsiteX3" fmla="*/ 274014 w 295401"/>
                <a:gd name="connsiteY3" fmla="*/ 50224 h 50260"/>
                <a:gd name="connsiteX4" fmla="*/ 21340 w 295401"/>
                <a:gd name="connsiteY4" fmla="*/ 50224 h 50260"/>
                <a:gd name="connsiteX5" fmla="*/ 21340 w 295401"/>
                <a:gd name="connsiteY5" fmla="*/ -36 h 50260"/>
                <a:gd name="connsiteX6" fmla="*/ -24 w 295401"/>
                <a:gd name="connsiteY6" fmla="*/ -36 h 50260"/>
                <a:gd name="connsiteX7" fmla="*/ 21340 w 295401"/>
                <a:gd name="connsiteY7" fmla="*/ -36 h 5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401" h="50260">
                  <a:moveTo>
                    <a:pt x="274014" y="-36"/>
                  </a:moveTo>
                  <a:cubicBezTo>
                    <a:pt x="285813" y="-36"/>
                    <a:pt x="295378" y="-36"/>
                    <a:pt x="295378" y="-36"/>
                  </a:cubicBezTo>
                  <a:lnTo>
                    <a:pt x="295378" y="50224"/>
                  </a:lnTo>
                  <a:cubicBezTo>
                    <a:pt x="295378" y="50224"/>
                    <a:pt x="285813" y="50224"/>
                    <a:pt x="274014" y="50224"/>
                  </a:cubicBezTo>
                  <a:lnTo>
                    <a:pt x="21340" y="50224"/>
                  </a:lnTo>
                  <a:lnTo>
                    <a:pt x="21340" y="-36"/>
                  </a:lnTo>
                  <a:cubicBezTo>
                    <a:pt x="9541" y="-36"/>
                    <a:pt x="-24" y="-36"/>
                    <a:pt x="-24" y="-36"/>
                  </a:cubicBezTo>
                  <a:cubicBezTo>
                    <a:pt x="-24" y="-36"/>
                    <a:pt x="9541" y="-36"/>
                    <a:pt x="21340" y="-36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9621818" y="3834111"/>
              <a:ext cx="881472" cy="30629"/>
            </a:xfrm>
            <a:custGeom>
              <a:avLst/>
              <a:gdLst>
                <a:gd name="connsiteX0" fmla="*/ 4930 w 283761"/>
                <a:gd name="connsiteY0" fmla="*/ 9860 h 9860"/>
                <a:gd name="connsiteX1" fmla="*/ 278831 w 283761"/>
                <a:gd name="connsiteY1" fmla="*/ 9860 h 9860"/>
                <a:gd name="connsiteX2" fmla="*/ 283761 w 283761"/>
                <a:gd name="connsiteY2" fmla="*/ 4930 h 9860"/>
                <a:gd name="connsiteX3" fmla="*/ 283761 w 283761"/>
                <a:gd name="connsiteY3" fmla="*/ 4930 h 9860"/>
                <a:gd name="connsiteX4" fmla="*/ 278831 w 283761"/>
                <a:gd name="connsiteY4" fmla="*/ 0 h 9860"/>
                <a:gd name="connsiteX5" fmla="*/ 4930 w 283761"/>
                <a:gd name="connsiteY5" fmla="*/ 0 h 9860"/>
                <a:gd name="connsiteX6" fmla="*/ 0 w 283761"/>
                <a:gd name="connsiteY6" fmla="*/ 4930 h 9860"/>
                <a:gd name="connsiteX7" fmla="*/ 0 w 283761"/>
                <a:gd name="connsiteY7" fmla="*/ 4930 h 9860"/>
                <a:gd name="connsiteX8" fmla="*/ 4930 w 283761"/>
                <a:gd name="connsiteY8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3761" h="9860">
                  <a:moveTo>
                    <a:pt x="4930" y="9860"/>
                  </a:moveTo>
                  <a:lnTo>
                    <a:pt x="278831" y="9860"/>
                  </a:lnTo>
                  <a:cubicBezTo>
                    <a:pt x="281554" y="9860"/>
                    <a:pt x="283761" y="7653"/>
                    <a:pt x="283761" y="4930"/>
                  </a:cubicBezTo>
                  <a:lnTo>
                    <a:pt x="283761" y="4930"/>
                  </a:lnTo>
                  <a:cubicBezTo>
                    <a:pt x="283761" y="2207"/>
                    <a:pt x="281554" y="0"/>
                    <a:pt x="278831" y="0"/>
                  </a:cubicBezTo>
                  <a:lnTo>
                    <a:pt x="4930" y="0"/>
                  </a:lnTo>
                  <a:cubicBezTo>
                    <a:pt x="2207" y="0"/>
                    <a:pt x="0" y="2207"/>
                    <a:pt x="0" y="4930"/>
                  </a:cubicBezTo>
                  <a:lnTo>
                    <a:pt x="0" y="4930"/>
                  </a:lnTo>
                  <a:cubicBezTo>
                    <a:pt x="0" y="7653"/>
                    <a:pt x="2207" y="9860"/>
                    <a:pt x="4930" y="9860"/>
                  </a:cubicBezTo>
                  <a:close/>
                </a:path>
              </a:pathLst>
            </a:custGeom>
            <a:solidFill>
              <a:srgbClr val="90909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10459898" y="2799913"/>
              <a:ext cx="334804" cy="376495"/>
            </a:xfrm>
            <a:custGeom>
              <a:avLst/>
              <a:gdLst>
                <a:gd name="connsiteX0" fmla="*/ 107780 w 107779"/>
                <a:gd name="connsiteY0" fmla="*/ 89155 h 121200"/>
                <a:gd name="connsiteX1" fmla="*/ 36155 w 107779"/>
                <a:gd name="connsiteY1" fmla="*/ 121201 h 121200"/>
                <a:gd name="connsiteX2" fmla="*/ 0 w 107779"/>
                <a:gd name="connsiteY2" fmla="*/ 26979 h 121200"/>
                <a:gd name="connsiteX3" fmla="*/ 65462 w 107779"/>
                <a:gd name="connsiteY3" fmla="*/ 0 h 121200"/>
                <a:gd name="connsiteX4" fmla="*/ 107780 w 107779"/>
                <a:gd name="connsiteY4" fmla="*/ 89155 h 12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779" h="121200">
                  <a:moveTo>
                    <a:pt x="107780" y="89155"/>
                  </a:moveTo>
                  <a:lnTo>
                    <a:pt x="36155" y="121201"/>
                  </a:lnTo>
                  <a:lnTo>
                    <a:pt x="0" y="26979"/>
                  </a:lnTo>
                  <a:lnTo>
                    <a:pt x="65462" y="0"/>
                  </a:lnTo>
                  <a:lnTo>
                    <a:pt x="107780" y="89155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10278668" y="2667180"/>
              <a:ext cx="374538" cy="402147"/>
            </a:xfrm>
            <a:custGeom>
              <a:avLst/>
              <a:gdLst>
                <a:gd name="connsiteX0" fmla="*/ 120516 w 120570"/>
                <a:gd name="connsiteY0" fmla="*/ 40126 h 129458"/>
                <a:gd name="connsiteX1" fmla="*/ 116408 w 120570"/>
                <a:gd name="connsiteY1" fmla="*/ 92168 h 129458"/>
                <a:gd name="connsiteX2" fmla="*/ 106821 w 120570"/>
                <a:gd name="connsiteY2" fmla="*/ 105863 h 129458"/>
                <a:gd name="connsiteX3" fmla="*/ 59299 w 120570"/>
                <a:gd name="connsiteY3" fmla="*/ 127501 h 129458"/>
                <a:gd name="connsiteX4" fmla="*/ 46974 w 120570"/>
                <a:gd name="connsiteY4" fmla="*/ 129281 h 129458"/>
                <a:gd name="connsiteX5" fmla="*/ 41085 w 120570"/>
                <a:gd name="connsiteY5" fmla="*/ 128459 h 129458"/>
                <a:gd name="connsiteX6" fmla="*/ 34238 w 120570"/>
                <a:gd name="connsiteY6" fmla="*/ 127364 h 129458"/>
                <a:gd name="connsiteX7" fmla="*/ 9176 w 120570"/>
                <a:gd name="connsiteY7" fmla="*/ 101069 h 129458"/>
                <a:gd name="connsiteX8" fmla="*/ 0 w 120570"/>
                <a:gd name="connsiteY8" fmla="*/ 959 h 129458"/>
                <a:gd name="connsiteX9" fmla="*/ 0 w 120570"/>
                <a:gd name="connsiteY9" fmla="*/ 0 h 129458"/>
                <a:gd name="connsiteX10" fmla="*/ 107780 w 120570"/>
                <a:gd name="connsiteY10" fmla="*/ 23008 h 129458"/>
                <a:gd name="connsiteX11" fmla="*/ 120516 w 120570"/>
                <a:gd name="connsiteY11" fmla="*/ 40126 h 129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0570" h="129458">
                  <a:moveTo>
                    <a:pt x="120516" y="40126"/>
                  </a:moveTo>
                  <a:lnTo>
                    <a:pt x="116408" y="92168"/>
                  </a:lnTo>
                  <a:cubicBezTo>
                    <a:pt x="115890" y="98118"/>
                    <a:pt x="112235" y="103339"/>
                    <a:pt x="106821" y="105863"/>
                  </a:cubicBezTo>
                  <a:lnTo>
                    <a:pt x="59299" y="127501"/>
                  </a:lnTo>
                  <a:cubicBezTo>
                    <a:pt x="55423" y="129183"/>
                    <a:pt x="51167" y="129797"/>
                    <a:pt x="46974" y="129281"/>
                  </a:cubicBezTo>
                  <a:lnTo>
                    <a:pt x="41085" y="128459"/>
                  </a:lnTo>
                  <a:lnTo>
                    <a:pt x="34238" y="127364"/>
                  </a:lnTo>
                  <a:cubicBezTo>
                    <a:pt x="20780" y="125504"/>
                    <a:pt x="10387" y="114601"/>
                    <a:pt x="9176" y="101069"/>
                  </a:cubicBezTo>
                  <a:lnTo>
                    <a:pt x="0" y="959"/>
                  </a:lnTo>
                  <a:lnTo>
                    <a:pt x="0" y="0"/>
                  </a:lnTo>
                  <a:lnTo>
                    <a:pt x="107780" y="23008"/>
                  </a:lnTo>
                  <a:cubicBezTo>
                    <a:pt x="115724" y="24702"/>
                    <a:pt x="121177" y="32030"/>
                    <a:pt x="120516" y="40126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10277820" y="2584223"/>
              <a:ext cx="340336" cy="481575"/>
            </a:xfrm>
            <a:custGeom>
              <a:avLst/>
              <a:gdLst>
                <a:gd name="connsiteX0" fmla="*/ 109560 w 109560"/>
                <a:gd name="connsiteY0" fmla="*/ 50809 h 155027"/>
                <a:gd name="connsiteX1" fmla="*/ 87648 w 109560"/>
                <a:gd name="connsiteY1" fmla="*/ 122571 h 155027"/>
                <a:gd name="connsiteX2" fmla="*/ 41359 w 109560"/>
                <a:gd name="connsiteY2" fmla="*/ 155028 h 155027"/>
                <a:gd name="connsiteX3" fmla="*/ 21501 w 109560"/>
                <a:gd name="connsiteY3" fmla="*/ 152152 h 155027"/>
                <a:gd name="connsiteX4" fmla="*/ 10408 w 109560"/>
                <a:gd name="connsiteY4" fmla="*/ 140648 h 155027"/>
                <a:gd name="connsiteX5" fmla="*/ 0 w 109560"/>
                <a:gd name="connsiteY5" fmla="*/ 41085 h 155027"/>
                <a:gd name="connsiteX6" fmla="*/ 38209 w 109560"/>
                <a:gd name="connsiteY6" fmla="*/ 0 h 15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60" h="155027">
                  <a:moveTo>
                    <a:pt x="109560" y="50809"/>
                  </a:moveTo>
                  <a:lnTo>
                    <a:pt x="87648" y="122571"/>
                  </a:lnTo>
                  <a:lnTo>
                    <a:pt x="41359" y="155028"/>
                  </a:lnTo>
                  <a:lnTo>
                    <a:pt x="21501" y="152152"/>
                  </a:lnTo>
                  <a:cubicBezTo>
                    <a:pt x="15717" y="151096"/>
                    <a:pt x="11253" y="146466"/>
                    <a:pt x="10408" y="140648"/>
                  </a:cubicBezTo>
                  <a:lnTo>
                    <a:pt x="0" y="41085"/>
                  </a:lnTo>
                  <a:lnTo>
                    <a:pt x="38209" y="0"/>
                  </a:ln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10239530" y="2458300"/>
              <a:ext cx="519013" cy="445413"/>
            </a:xfrm>
            <a:custGeom>
              <a:avLst/>
              <a:gdLst>
                <a:gd name="connsiteX0" fmla="*/ 31362 w 167079"/>
                <a:gd name="connsiteY0" fmla="*/ 80527 h 143386"/>
                <a:gd name="connsiteX1" fmla="*/ 71625 w 167079"/>
                <a:gd name="connsiteY1" fmla="*/ 90661 h 143386"/>
                <a:gd name="connsiteX2" fmla="*/ 95591 w 167079"/>
                <a:gd name="connsiteY2" fmla="*/ 84498 h 143386"/>
                <a:gd name="connsiteX3" fmla="*/ 110519 w 167079"/>
                <a:gd name="connsiteY3" fmla="*/ 139963 h 143386"/>
                <a:gd name="connsiteX4" fmla="*/ 150098 w 167079"/>
                <a:gd name="connsiteY4" fmla="*/ 143387 h 143386"/>
                <a:gd name="connsiteX5" fmla="*/ 155302 w 167079"/>
                <a:gd name="connsiteY5" fmla="*/ 113395 h 143386"/>
                <a:gd name="connsiteX6" fmla="*/ 162423 w 167079"/>
                <a:gd name="connsiteY6" fmla="*/ 113806 h 143386"/>
                <a:gd name="connsiteX7" fmla="*/ 158726 w 167079"/>
                <a:gd name="connsiteY7" fmla="*/ 93811 h 143386"/>
                <a:gd name="connsiteX8" fmla="*/ 167080 w 167079"/>
                <a:gd name="connsiteY8" fmla="*/ 103397 h 143386"/>
                <a:gd name="connsiteX9" fmla="*/ 165436 w 167079"/>
                <a:gd name="connsiteY9" fmla="*/ 55602 h 143386"/>
                <a:gd name="connsiteX10" fmla="*/ 129966 w 167079"/>
                <a:gd name="connsiteY10" fmla="*/ 4382 h 143386"/>
                <a:gd name="connsiteX11" fmla="*/ 88607 w 167079"/>
                <a:gd name="connsiteY11" fmla="*/ 0 h 143386"/>
                <a:gd name="connsiteX12" fmla="*/ 41496 w 167079"/>
                <a:gd name="connsiteY12" fmla="*/ 24240 h 143386"/>
                <a:gd name="connsiteX13" fmla="*/ 15202 w 167079"/>
                <a:gd name="connsiteY13" fmla="*/ 37524 h 143386"/>
                <a:gd name="connsiteX14" fmla="*/ 0 w 167079"/>
                <a:gd name="connsiteY14" fmla="*/ 78336 h 143386"/>
                <a:gd name="connsiteX15" fmla="*/ 31362 w 167079"/>
                <a:gd name="connsiteY15" fmla="*/ 80527 h 143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079" h="143386">
                  <a:moveTo>
                    <a:pt x="31362" y="80527"/>
                  </a:moveTo>
                  <a:lnTo>
                    <a:pt x="71625" y="90661"/>
                  </a:lnTo>
                  <a:lnTo>
                    <a:pt x="95591" y="84498"/>
                  </a:lnTo>
                  <a:lnTo>
                    <a:pt x="110519" y="139963"/>
                  </a:lnTo>
                  <a:lnTo>
                    <a:pt x="150098" y="143387"/>
                  </a:lnTo>
                  <a:lnTo>
                    <a:pt x="155302" y="113395"/>
                  </a:lnTo>
                  <a:lnTo>
                    <a:pt x="162423" y="113806"/>
                  </a:lnTo>
                  <a:lnTo>
                    <a:pt x="158726" y="93811"/>
                  </a:lnTo>
                  <a:lnTo>
                    <a:pt x="167080" y="103397"/>
                  </a:lnTo>
                  <a:lnTo>
                    <a:pt x="165436" y="55602"/>
                  </a:lnTo>
                  <a:lnTo>
                    <a:pt x="129966" y="4382"/>
                  </a:lnTo>
                  <a:lnTo>
                    <a:pt x="88607" y="0"/>
                  </a:lnTo>
                  <a:lnTo>
                    <a:pt x="41496" y="24240"/>
                  </a:lnTo>
                  <a:lnTo>
                    <a:pt x="15202" y="37524"/>
                  </a:lnTo>
                  <a:lnTo>
                    <a:pt x="0" y="78336"/>
                  </a:lnTo>
                  <a:lnTo>
                    <a:pt x="31362" y="8052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10260629" y="2799487"/>
              <a:ext cx="68235" cy="142089"/>
            </a:xfrm>
            <a:custGeom>
              <a:avLst/>
              <a:gdLst>
                <a:gd name="connsiteX0" fmla="*/ 192 w 21966"/>
                <a:gd name="connsiteY0" fmla="*/ 36703 h 45741"/>
                <a:gd name="connsiteX1" fmla="*/ 1014 w 21966"/>
                <a:gd name="connsiteY1" fmla="*/ 41496 h 45741"/>
                <a:gd name="connsiteX2" fmla="*/ 5259 w 21966"/>
                <a:gd name="connsiteY2" fmla="*/ 43961 h 45741"/>
                <a:gd name="connsiteX3" fmla="*/ 21967 w 21966"/>
                <a:gd name="connsiteY3" fmla="*/ 45741 h 45741"/>
                <a:gd name="connsiteX4" fmla="*/ 10052 w 21966"/>
                <a:gd name="connsiteY4" fmla="*/ 0 h 4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66" h="45741">
                  <a:moveTo>
                    <a:pt x="192" y="36703"/>
                  </a:moveTo>
                  <a:cubicBezTo>
                    <a:pt x="-238" y="38344"/>
                    <a:pt x="62" y="40091"/>
                    <a:pt x="1014" y="41496"/>
                  </a:cubicBezTo>
                  <a:cubicBezTo>
                    <a:pt x="1989" y="42911"/>
                    <a:pt x="3547" y="43815"/>
                    <a:pt x="5259" y="43961"/>
                  </a:cubicBezTo>
                  <a:lnTo>
                    <a:pt x="21967" y="45741"/>
                  </a:lnTo>
                  <a:lnTo>
                    <a:pt x="10052" y="0"/>
                  </a:ln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10433947" y="3107492"/>
              <a:ext cx="339059" cy="179950"/>
            </a:xfrm>
            <a:custGeom>
              <a:avLst/>
              <a:gdLst>
                <a:gd name="connsiteX0" fmla="*/ 43687 w 109149"/>
                <a:gd name="connsiteY0" fmla="*/ 1780 h 57929"/>
                <a:gd name="connsiteX1" fmla="*/ 0 w 109149"/>
                <a:gd name="connsiteY1" fmla="*/ 57930 h 57929"/>
                <a:gd name="connsiteX2" fmla="*/ 69160 w 109149"/>
                <a:gd name="connsiteY2" fmla="*/ 42728 h 57929"/>
                <a:gd name="connsiteX3" fmla="*/ 109149 w 109149"/>
                <a:gd name="connsiteY3" fmla="*/ 0 h 57929"/>
                <a:gd name="connsiteX4" fmla="*/ 43687 w 109149"/>
                <a:gd name="connsiteY4" fmla="*/ 1780 h 5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149" h="57929">
                  <a:moveTo>
                    <a:pt x="43687" y="1780"/>
                  </a:moveTo>
                  <a:lnTo>
                    <a:pt x="0" y="57930"/>
                  </a:lnTo>
                  <a:lnTo>
                    <a:pt x="69160" y="42728"/>
                  </a:lnTo>
                  <a:lnTo>
                    <a:pt x="109149" y="0"/>
                  </a:lnTo>
                  <a:lnTo>
                    <a:pt x="43687" y="1780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10396934" y="3040276"/>
              <a:ext cx="566658" cy="1063125"/>
            </a:xfrm>
            <a:custGeom>
              <a:avLst/>
              <a:gdLst>
                <a:gd name="connsiteX0" fmla="*/ 161738 w 182417"/>
                <a:gd name="connsiteY0" fmla="*/ 25336 h 342238"/>
                <a:gd name="connsiteX1" fmla="*/ 120653 w 182417"/>
                <a:gd name="connsiteY1" fmla="*/ 0 h 342238"/>
                <a:gd name="connsiteX2" fmla="*/ 42044 w 182417"/>
                <a:gd name="connsiteY2" fmla="*/ 35744 h 342238"/>
                <a:gd name="connsiteX3" fmla="*/ 11504 w 182417"/>
                <a:gd name="connsiteY3" fmla="*/ 79568 h 342238"/>
                <a:gd name="connsiteX4" fmla="*/ 0 w 182417"/>
                <a:gd name="connsiteY4" fmla="*/ 166258 h 342238"/>
                <a:gd name="connsiteX5" fmla="*/ 38346 w 182417"/>
                <a:gd name="connsiteY5" fmla="*/ 317999 h 342238"/>
                <a:gd name="connsiteX6" fmla="*/ 169545 w 182417"/>
                <a:gd name="connsiteY6" fmla="*/ 342239 h 342238"/>
                <a:gd name="connsiteX7" fmla="*/ 182418 w 182417"/>
                <a:gd name="connsiteY7" fmla="*/ 315808 h 342238"/>
                <a:gd name="connsiteX8" fmla="*/ 181322 w 182417"/>
                <a:gd name="connsiteY8" fmla="*/ 69297 h 34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417" h="342238">
                  <a:moveTo>
                    <a:pt x="161738" y="25336"/>
                  </a:moveTo>
                  <a:lnTo>
                    <a:pt x="120653" y="0"/>
                  </a:lnTo>
                  <a:cubicBezTo>
                    <a:pt x="76966" y="27390"/>
                    <a:pt x="53821" y="39853"/>
                    <a:pt x="42044" y="35744"/>
                  </a:cubicBezTo>
                  <a:lnTo>
                    <a:pt x="11504" y="79568"/>
                  </a:lnTo>
                  <a:lnTo>
                    <a:pt x="0" y="166258"/>
                  </a:lnTo>
                  <a:lnTo>
                    <a:pt x="38346" y="317999"/>
                  </a:lnTo>
                  <a:lnTo>
                    <a:pt x="169545" y="342239"/>
                  </a:lnTo>
                  <a:lnTo>
                    <a:pt x="182418" y="315808"/>
                  </a:lnTo>
                  <a:lnTo>
                    <a:pt x="181322" y="69297"/>
                  </a:ln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9438460" y="4024701"/>
              <a:ext cx="1540950" cy="1228615"/>
            </a:xfrm>
            <a:custGeom>
              <a:avLst/>
              <a:gdLst>
                <a:gd name="connsiteX0" fmla="*/ 485900 w 496058"/>
                <a:gd name="connsiteY0" fmla="*/ 9450 h 395512"/>
                <a:gd name="connsiteX1" fmla="*/ 491925 w 496058"/>
                <a:gd name="connsiteY1" fmla="*/ 26979 h 395512"/>
                <a:gd name="connsiteX2" fmla="*/ 486584 w 496058"/>
                <a:gd name="connsiteY2" fmla="*/ 87511 h 395512"/>
                <a:gd name="connsiteX3" fmla="*/ 480285 w 496058"/>
                <a:gd name="connsiteY3" fmla="*/ 98878 h 395512"/>
                <a:gd name="connsiteX4" fmla="*/ 228433 w 496058"/>
                <a:gd name="connsiteY4" fmla="*/ 90935 h 395512"/>
                <a:gd name="connsiteX5" fmla="*/ 69845 w 496058"/>
                <a:gd name="connsiteY5" fmla="*/ 395513 h 395512"/>
                <a:gd name="connsiteX6" fmla="*/ 0 w 496058"/>
                <a:gd name="connsiteY6" fmla="*/ 339089 h 395512"/>
                <a:gd name="connsiteX7" fmla="*/ 181733 w 496058"/>
                <a:gd name="connsiteY7" fmla="*/ 20817 h 395512"/>
                <a:gd name="connsiteX8" fmla="*/ 356755 w 496058"/>
                <a:gd name="connsiteY8" fmla="*/ 0 h 395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058" h="395512">
                  <a:moveTo>
                    <a:pt x="485900" y="9450"/>
                  </a:moveTo>
                  <a:lnTo>
                    <a:pt x="491925" y="26979"/>
                  </a:lnTo>
                  <a:cubicBezTo>
                    <a:pt x="498918" y="46988"/>
                    <a:pt x="496972" y="69036"/>
                    <a:pt x="486584" y="87511"/>
                  </a:cubicBezTo>
                  <a:lnTo>
                    <a:pt x="480285" y="98878"/>
                  </a:lnTo>
                  <a:lnTo>
                    <a:pt x="228433" y="90935"/>
                  </a:lnTo>
                  <a:lnTo>
                    <a:pt x="69845" y="395513"/>
                  </a:lnTo>
                  <a:lnTo>
                    <a:pt x="0" y="339089"/>
                  </a:lnTo>
                  <a:lnTo>
                    <a:pt x="181733" y="20817"/>
                  </a:lnTo>
                  <a:lnTo>
                    <a:pt x="356755" y="0"/>
                  </a:lnTo>
                  <a:close/>
                </a:path>
              </a:pathLst>
            </a:custGeom>
            <a:solidFill>
              <a:srgbClr val="FFC65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9081959" y="5029118"/>
              <a:ext cx="561555" cy="246318"/>
            </a:xfrm>
            <a:custGeom>
              <a:avLst/>
              <a:gdLst>
                <a:gd name="connsiteX0" fmla="*/ 174201 w 180774"/>
                <a:gd name="connsiteY0" fmla="*/ 48070 h 79294"/>
                <a:gd name="connsiteX1" fmla="*/ 180775 w 180774"/>
                <a:gd name="connsiteY1" fmla="*/ 79294 h 79294"/>
                <a:gd name="connsiteX2" fmla="*/ 134485 w 180774"/>
                <a:gd name="connsiteY2" fmla="*/ 79294 h 79294"/>
                <a:gd name="connsiteX3" fmla="*/ 100111 w 180774"/>
                <a:gd name="connsiteY3" fmla="*/ 79294 h 79294"/>
                <a:gd name="connsiteX4" fmla="*/ 3013 w 180774"/>
                <a:gd name="connsiteY4" fmla="*/ 79294 h 79294"/>
                <a:gd name="connsiteX5" fmla="*/ 0 w 180774"/>
                <a:gd name="connsiteY5" fmla="*/ 64778 h 79294"/>
                <a:gd name="connsiteX6" fmla="*/ 108739 w 180774"/>
                <a:gd name="connsiteY6" fmla="*/ 0 h 7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774" h="79294">
                  <a:moveTo>
                    <a:pt x="174201" y="48070"/>
                  </a:moveTo>
                  <a:lnTo>
                    <a:pt x="180775" y="79294"/>
                  </a:lnTo>
                  <a:lnTo>
                    <a:pt x="134485" y="79294"/>
                  </a:lnTo>
                  <a:lnTo>
                    <a:pt x="100111" y="79294"/>
                  </a:lnTo>
                  <a:lnTo>
                    <a:pt x="3013" y="79294"/>
                  </a:lnTo>
                  <a:lnTo>
                    <a:pt x="0" y="64778"/>
                  </a:lnTo>
                  <a:cubicBezTo>
                    <a:pt x="0" y="64778"/>
                    <a:pt x="94633" y="57245"/>
                    <a:pt x="108739" y="0"/>
                  </a:cubicBez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10958890" y="2903672"/>
              <a:ext cx="154055" cy="1204447"/>
            </a:xfrm>
            <a:custGeom>
              <a:avLst/>
              <a:gdLst>
                <a:gd name="connsiteX0" fmla="*/ 17812 w 49593"/>
                <a:gd name="connsiteY0" fmla="*/ 387720 h 387732"/>
                <a:gd name="connsiteX1" fmla="*/ 19867 w 49593"/>
                <a:gd name="connsiteY1" fmla="*/ 387720 h 387732"/>
                <a:gd name="connsiteX2" fmla="*/ 38897 w 49593"/>
                <a:gd name="connsiteY2" fmla="*/ 370074 h 387732"/>
                <a:gd name="connsiteX3" fmla="*/ 38903 w 49593"/>
                <a:gd name="connsiteY3" fmla="*/ 369916 h 387732"/>
                <a:gd name="connsiteX4" fmla="*/ 49585 w 49593"/>
                <a:gd name="connsiteY4" fmla="*/ 19049 h 387732"/>
                <a:gd name="connsiteX5" fmla="*/ 31781 w 49593"/>
                <a:gd name="connsiteY5" fmla="*/ 13 h 387732"/>
                <a:gd name="connsiteX6" fmla="*/ 29727 w 49593"/>
                <a:gd name="connsiteY6" fmla="*/ 13 h 387732"/>
                <a:gd name="connsiteX7" fmla="*/ 10696 w 49593"/>
                <a:gd name="connsiteY7" fmla="*/ 17659 h 387732"/>
                <a:gd name="connsiteX8" fmla="*/ 10691 w 49593"/>
                <a:gd name="connsiteY8" fmla="*/ 17817 h 387732"/>
                <a:gd name="connsiteX9" fmla="*/ 9 w 49593"/>
                <a:gd name="connsiteY9" fmla="*/ 368684 h 387732"/>
                <a:gd name="connsiteX10" fmla="*/ 17812 w 49593"/>
                <a:gd name="connsiteY10" fmla="*/ 387720 h 387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593" h="387732">
                  <a:moveTo>
                    <a:pt x="17812" y="387720"/>
                  </a:moveTo>
                  <a:lnTo>
                    <a:pt x="19867" y="387720"/>
                  </a:lnTo>
                  <a:cubicBezTo>
                    <a:pt x="29995" y="388102"/>
                    <a:pt x="38515" y="380202"/>
                    <a:pt x="38897" y="370074"/>
                  </a:cubicBezTo>
                  <a:cubicBezTo>
                    <a:pt x="38900" y="370021"/>
                    <a:pt x="38901" y="369969"/>
                    <a:pt x="38903" y="369916"/>
                  </a:cubicBezTo>
                  <a:lnTo>
                    <a:pt x="49585" y="19049"/>
                  </a:lnTo>
                  <a:cubicBezTo>
                    <a:pt x="49893" y="8889"/>
                    <a:pt x="41940" y="385"/>
                    <a:pt x="31781" y="13"/>
                  </a:cubicBezTo>
                  <a:lnTo>
                    <a:pt x="29727" y="13"/>
                  </a:lnTo>
                  <a:cubicBezTo>
                    <a:pt x="19599" y="-369"/>
                    <a:pt x="11079" y="7531"/>
                    <a:pt x="10696" y="17659"/>
                  </a:cubicBezTo>
                  <a:cubicBezTo>
                    <a:pt x="10694" y="17712"/>
                    <a:pt x="10692" y="17764"/>
                    <a:pt x="10691" y="17817"/>
                  </a:cubicBezTo>
                  <a:lnTo>
                    <a:pt x="9" y="368684"/>
                  </a:lnTo>
                  <a:cubicBezTo>
                    <a:pt x="-299" y="378844"/>
                    <a:pt x="7654" y="387348"/>
                    <a:pt x="17812" y="387720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10956808" y="4003872"/>
              <a:ext cx="199561" cy="402427"/>
            </a:xfrm>
            <a:custGeom>
              <a:avLst/>
              <a:gdLst>
                <a:gd name="connsiteX0" fmla="*/ 36286 w 64242"/>
                <a:gd name="connsiteY0" fmla="*/ 129549 h 129548"/>
                <a:gd name="connsiteX1" fmla="*/ 22626 w 64242"/>
                <a:gd name="connsiteY1" fmla="*/ 115818 h 129548"/>
                <a:gd name="connsiteX2" fmla="*/ 27110 w 64242"/>
                <a:gd name="connsiteY2" fmla="*/ 105720 h 129548"/>
                <a:gd name="connsiteX3" fmla="*/ 36833 w 64242"/>
                <a:gd name="connsiteY3" fmla="*/ 85314 h 129548"/>
                <a:gd name="connsiteX4" fmla="*/ 4787 w 64242"/>
                <a:gd name="connsiteY4" fmla="*/ 24097 h 129548"/>
                <a:gd name="connsiteX5" fmla="*/ 3293 w 64242"/>
                <a:gd name="connsiteY5" fmla="*/ 4787 h 129548"/>
                <a:gd name="connsiteX6" fmla="*/ 22603 w 64242"/>
                <a:gd name="connsiteY6" fmla="*/ 3293 h 129548"/>
                <a:gd name="connsiteX7" fmla="*/ 24097 w 64242"/>
                <a:gd name="connsiteY7" fmla="*/ 4787 h 129548"/>
                <a:gd name="connsiteX8" fmla="*/ 64224 w 64242"/>
                <a:gd name="connsiteY8" fmla="*/ 85999 h 129548"/>
                <a:gd name="connsiteX9" fmla="*/ 45462 w 64242"/>
                <a:gd name="connsiteY9" fmla="*/ 125988 h 129548"/>
                <a:gd name="connsiteX10" fmla="*/ 36286 w 64242"/>
                <a:gd name="connsiteY10" fmla="*/ 129549 h 12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42" h="129548">
                  <a:moveTo>
                    <a:pt x="36286" y="129549"/>
                  </a:moveTo>
                  <a:cubicBezTo>
                    <a:pt x="28722" y="129529"/>
                    <a:pt x="22607" y="123382"/>
                    <a:pt x="22626" y="115818"/>
                  </a:cubicBezTo>
                  <a:cubicBezTo>
                    <a:pt x="22636" y="111972"/>
                    <a:pt x="24263" y="108307"/>
                    <a:pt x="27110" y="105720"/>
                  </a:cubicBezTo>
                  <a:cubicBezTo>
                    <a:pt x="33137" y="100635"/>
                    <a:pt x="36681" y="93199"/>
                    <a:pt x="36833" y="85314"/>
                  </a:cubicBezTo>
                  <a:cubicBezTo>
                    <a:pt x="36834" y="62033"/>
                    <a:pt x="13826" y="33273"/>
                    <a:pt x="4787" y="24097"/>
                  </a:cubicBezTo>
                  <a:cubicBezTo>
                    <a:pt x="-958" y="19177"/>
                    <a:pt x="-1626" y="10532"/>
                    <a:pt x="3293" y="4787"/>
                  </a:cubicBezTo>
                  <a:cubicBezTo>
                    <a:pt x="8213" y="-958"/>
                    <a:pt x="16858" y="-1626"/>
                    <a:pt x="22603" y="3293"/>
                  </a:cubicBezTo>
                  <a:cubicBezTo>
                    <a:pt x="23139" y="3752"/>
                    <a:pt x="23638" y="4252"/>
                    <a:pt x="24097" y="4787"/>
                  </a:cubicBezTo>
                  <a:cubicBezTo>
                    <a:pt x="28343" y="8896"/>
                    <a:pt x="65182" y="46968"/>
                    <a:pt x="64224" y="85999"/>
                  </a:cubicBezTo>
                  <a:cubicBezTo>
                    <a:pt x="63859" y="101371"/>
                    <a:pt x="57051" y="115883"/>
                    <a:pt x="45462" y="125988"/>
                  </a:cubicBezTo>
                  <a:cubicBezTo>
                    <a:pt x="42950" y="128271"/>
                    <a:pt x="39680" y="129540"/>
                    <a:pt x="36286" y="129549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1" name="任意多边形: 形状 110"/>
            <p:cNvSpPr/>
            <p:nvPr/>
          </p:nvSpPr>
          <p:spPr>
            <a:xfrm rot="10800000">
              <a:off x="9621818" y="3194278"/>
              <a:ext cx="41691" cy="673015"/>
            </a:xfrm>
            <a:custGeom>
              <a:avLst/>
              <a:gdLst>
                <a:gd name="connsiteX0" fmla="*/ 7372 w 13421"/>
                <a:gd name="connsiteY0" fmla="*/ -36 h 216655"/>
                <a:gd name="connsiteX1" fmla="*/ 13397 w 13421"/>
                <a:gd name="connsiteY1" fmla="*/ -36 h 216655"/>
                <a:gd name="connsiteX2" fmla="*/ 13397 w 13421"/>
                <a:gd name="connsiteY2" fmla="*/ 216619 h 216655"/>
                <a:gd name="connsiteX3" fmla="*/ 7372 w 13421"/>
                <a:gd name="connsiteY3" fmla="*/ 216619 h 216655"/>
                <a:gd name="connsiteX4" fmla="*/ 6002 w 13421"/>
                <a:gd name="connsiteY4" fmla="*/ 216619 h 216655"/>
                <a:gd name="connsiteX5" fmla="*/ 6002 w 13421"/>
                <a:gd name="connsiteY5" fmla="*/ -36 h 216655"/>
                <a:gd name="connsiteX6" fmla="*/ -24 w 13421"/>
                <a:gd name="connsiteY6" fmla="*/ -36 h 216655"/>
                <a:gd name="connsiteX7" fmla="*/ 6002 w 13421"/>
                <a:gd name="connsiteY7" fmla="*/ -36 h 21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21" h="216655">
                  <a:moveTo>
                    <a:pt x="7372" y="-36"/>
                  </a:moveTo>
                  <a:cubicBezTo>
                    <a:pt x="10700" y="-36"/>
                    <a:pt x="13397" y="-36"/>
                    <a:pt x="13397" y="-36"/>
                  </a:cubicBezTo>
                  <a:lnTo>
                    <a:pt x="13397" y="216619"/>
                  </a:lnTo>
                  <a:cubicBezTo>
                    <a:pt x="13397" y="216619"/>
                    <a:pt x="10700" y="216619"/>
                    <a:pt x="7372" y="216619"/>
                  </a:cubicBezTo>
                  <a:lnTo>
                    <a:pt x="6002" y="216619"/>
                  </a:lnTo>
                  <a:lnTo>
                    <a:pt x="6002" y="-36"/>
                  </a:lnTo>
                  <a:cubicBezTo>
                    <a:pt x="2674" y="-36"/>
                    <a:pt x="-24" y="-36"/>
                    <a:pt x="-24" y="-36"/>
                  </a:cubicBezTo>
                  <a:cubicBezTo>
                    <a:pt x="-24" y="-36"/>
                    <a:pt x="2674" y="-36"/>
                    <a:pt x="6002" y="-36"/>
                  </a:cubicBezTo>
                  <a:close/>
                </a:path>
              </a:pathLst>
            </a:custGeom>
            <a:solidFill>
              <a:srgbClr val="C0C0C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2" name="任意多边形: 形状 111"/>
            <p:cNvSpPr/>
            <p:nvPr/>
          </p:nvSpPr>
          <p:spPr>
            <a:xfrm rot="10800000">
              <a:off x="9807301" y="3771573"/>
              <a:ext cx="312257" cy="92741"/>
            </a:xfrm>
            <a:custGeom>
              <a:avLst/>
              <a:gdLst>
                <a:gd name="connsiteX0" fmla="*/ 87350 w 100521"/>
                <a:gd name="connsiteY0" fmla="*/ -36 h 29855"/>
                <a:gd name="connsiteX1" fmla="*/ 100497 w 100521"/>
                <a:gd name="connsiteY1" fmla="*/ -36 h 29855"/>
                <a:gd name="connsiteX2" fmla="*/ 100497 w 100521"/>
                <a:gd name="connsiteY2" fmla="*/ 29819 h 29855"/>
                <a:gd name="connsiteX3" fmla="*/ 87350 w 100521"/>
                <a:gd name="connsiteY3" fmla="*/ 29819 h 29855"/>
                <a:gd name="connsiteX4" fmla="*/ 13123 w 100521"/>
                <a:gd name="connsiteY4" fmla="*/ 29819 h 29855"/>
                <a:gd name="connsiteX5" fmla="*/ 13123 w 100521"/>
                <a:gd name="connsiteY5" fmla="*/ -36 h 29855"/>
                <a:gd name="connsiteX6" fmla="*/ -24 w 100521"/>
                <a:gd name="connsiteY6" fmla="*/ -36 h 29855"/>
                <a:gd name="connsiteX7" fmla="*/ 13123 w 100521"/>
                <a:gd name="connsiteY7" fmla="*/ -36 h 2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521" h="29855">
                  <a:moveTo>
                    <a:pt x="87350" y="-36"/>
                  </a:moveTo>
                  <a:cubicBezTo>
                    <a:pt x="94611" y="-36"/>
                    <a:pt x="100497" y="-36"/>
                    <a:pt x="100497" y="-36"/>
                  </a:cubicBezTo>
                  <a:lnTo>
                    <a:pt x="100497" y="29819"/>
                  </a:lnTo>
                  <a:cubicBezTo>
                    <a:pt x="100497" y="29819"/>
                    <a:pt x="94611" y="29819"/>
                    <a:pt x="87350" y="29819"/>
                  </a:cubicBezTo>
                  <a:lnTo>
                    <a:pt x="13123" y="29819"/>
                  </a:lnTo>
                  <a:lnTo>
                    <a:pt x="13123" y="-36"/>
                  </a:lnTo>
                  <a:cubicBezTo>
                    <a:pt x="5862" y="-36"/>
                    <a:pt x="-24" y="-36"/>
                    <a:pt x="-24" y="-36"/>
                  </a:cubicBezTo>
                  <a:cubicBezTo>
                    <a:pt x="-24" y="-36"/>
                    <a:pt x="5862" y="-36"/>
                    <a:pt x="13123" y="-36"/>
                  </a:cubicBezTo>
                  <a:close/>
                </a:path>
              </a:pathLst>
            </a:custGeom>
            <a:solidFill>
              <a:srgbClr val="E0E0E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4" name="任意多边形: 形状 113"/>
            <p:cNvSpPr/>
            <p:nvPr/>
          </p:nvSpPr>
          <p:spPr>
            <a:xfrm>
              <a:off x="10568342" y="3074297"/>
              <a:ext cx="367657" cy="893926"/>
            </a:xfrm>
            <a:custGeom>
              <a:avLst/>
              <a:gdLst>
                <a:gd name="connsiteX0" fmla="*/ 116831 w 118355"/>
                <a:gd name="connsiteY0" fmla="*/ 50128 h 287770"/>
                <a:gd name="connsiteX1" fmla="*/ 81224 w 118355"/>
                <a:gd name="connsiteY1" fmla="*/ 258567 h 287770"/>
                <a:gd name="connsiteX2" fmla="*/ 76705 w 118355"/>
                <a:gd name="connsiteY2" fmla="*/ 267468 h 287770"/>
                <a:gd name="connsiteX3" fmla="*/ 51780 w 118355"/>
                <a:gd name="connsiteY3" fmla="*/ 285546 h 287770"/>
                <a:gd name="connsiteX4" fmla="*/ 35883 w 118355"/>
                <a:gd name="connsiteY4" fmla="*/ 283157 h 287770"/>
                <a:gd name="connsiteX5" fmla="*/ 34524 w 118355"/>
                <a:gd name="connsiteY5" fmla="*/ 280753 h 287770"/>
                <a:gd name="connsiteX6" fmla="*/ 13 w 118355"/>
                <a:gd name="connsiteY6" fmla="*/ 236928 h 287770"/>
                <a:gd name="connsiteX7" fmla="*/ 38085 w 118355"/>
                <a:gd name="connsiteY7" fmla="*/ 49717 h 287770"/>
                <a:gd name="connsiteX8" fmla="*/ 57806 w 118355"/>
                <a:gd name="connsiteY8" fmla="*/ 12330 h 287770"/>
                <a:gd name="connsiteX9" fmla="*/ 83005 w 118355"/>
                <a:gd name="connsiteY9" fmla="*/ 278 h 287770"/>
                <a:gd name="connsiteX10" fmla="*/ 116831 w 118355"/>
                <a:gd name="connsiteY10" fmla="*/ 50128 h 28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355" h="287770">
                  <a:moveTo>
                    <a:pt x="116831" y="50128"/>
                  </a:moveTo>
                  <a:lnTo>
                    <a:pt x="81224" y="258567"/>
                  </a:lnTo>
                  <a:cubicBezTo>
                    <a:pt x="81192" y="262077"/>
                    <a:pt x="79520" y="265371"/>
                    <a:pt x="76705" y="267468"/>
                  </a:cubicBezTo>
                  <a:lnTo>
                    <a:pt x="51780" y="285546"/>
                  </a:lnTo>
                  <a:cubicBezTo>
                    <a:pt x="46730" y="289276"/>
                    <a:pt x="39613" y="288206"/>
                    <a:pt x="35883" y="283157"/>
                  </a:cubicBezTo>
                  <a:cubicBezTo>
                    <a:pt x="35334" y="282414"/>
                    <a:pt x="34878" y="281606"/>
                    <a:pt x="34524" y="280753"/>
                  </a:cubicBezTo>
                  <a:lnTo>
                    <a:pt x="13" y="236928"/>
                  </a:lnTo>
                  <a:cubicBezTo>
                    <a:pt x="-809" y="235011"/>
                    <a:pt x="38085" y="49717"/>
                    <a:pt x="38085" y="49717"/>
                  </a:cubicBezTo>
                  <a:cubicBezTo>
                    <a:pt x="43140" y="36511"/>
                    <a:pt x="49761" y="23959"/>
                    <a:pt x="57806" y="12330"/>
                  </a:cubicBezTo>
                  <a:lnTo>
                    <a:pt x="83005" y="278"/>
                  </a:lnTo>
                  <a:cubicBezTo>
                    <a:pt x="91085" y="-2735"/>
                    <a:pt x="126007" y="19040"/>
                    <a:pt x="116831" y="50128"/>
                  </a:cubicBezTo>
                  <a:close/>
                </a:path>
              </a:pathLst>
            </a:custGeom>
            <a:solidFill>
              <a:srgbClr val="60606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10200815" y="3733287"/>
              <a:ext cx="596623" cy="242208"/>
            </a:xfrm>
            <a:custGeom>
              <a:avLst/>
              <a:gdLst>
                <a:gd name="connsiteX0" fmla="*/ 0 w 192063"/>
                <a:gd name="connsiteY0" fmla="*/ 36566 h 77971"/>
                <a:gd name="connsiteX1" fmla="*/ 5615 w 192063"/>
                <a:gd name="connsiteY1" fmla="*/ 685 h 77971"/>
                <a:gd name="connsiteX2" fmla="*/ 55328 w 192063"/>
                <a:gd name="connsiteY2" fmla="*/ 0 h 77971"/>
                <a:gd name="connsiteX3" fmla="*/ 167353 w 192063"/>
                <a:gd name="connsiteY3" fmla="*/ 10134 h 77971"/>
                <a:gd name="connsiteX4" fmla="*/ 189676 w 192063"/>
                <a:gd name="connsiteY4" fmla="*/ 41496 h 77971"/>
                <a:gd name="connsiteX5" fmla="*/ 189676 w 192063"/>
                <a:gd name="connsiteY5" fmla="*/ 53410 h 77971"/>
                <a:gd name="connsiteX6" fmla="*/ 167353 w 192063"/>
                <a:gd name="connsiteY6" fmla="*/ 75460 h 77971"/>
                <a:gd name="connsiteX7" fmla="*/ 158862 w 192063"/>
                <a:gd name="connsiteY7" fmla="*/ 77651 h 77971"/>
                <a:gd name="connsiteX8" fmla="*/ 51904 w 192063"/>
                <a:gd name="connsiteY8" fmla="*/ 52726 h 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063" h="77971">
                  <a:moveTo>
                    <a:pt x="0" y="36566"/>
                  </a:moveTo>
                  <a:cubicBezTo>
                    <a:pt x="2055" y="24788"/>
                    <a:pt x="3561" y="12463"/>
                    <a:pt x="5615" y="685"/>
                  </a:cubicBezTo>
                  <a:lnTo>
                    <a:pt x="55328" y="0"/>
                  </a:lnTo>
                  <a:lnTo>
                    <a:pt x="167353" y="10134"/>
                  </a:lnTo>
                  <a:cubicBezTo>
                    <a:pt x="175570" y="20014"/>
                    <a:pt x="183032" y="30497"/>
                    <a:pt x="189676" y="41496"/>
                  </a:cubicBezTo>
                  <a:cubicBezTo>
                    <a:pt x="192859" y="44830"/>
                    <a:pt x="192859" y="50076"/>
                    <a:pt x="189676" y="53410"/>
                  </a:cubicBezTo>
                  <a:lnTo>
                    <a:pt x="167353" y="75460"/>
                  </a:lnTo>
                  <a:cubicBezTo>
                    <a:pt x="165118" y="77655"/>
                    <a:pt x="161881" y="78490"/>
                    <a:pt x="158862" y="77651"/>
                  </a:cubicBezTo>
                  <a:lnTo>
                    <a:pt x="51904" y="52726"/>
                  </a:lnTo>
                  <a:close/>
                </a:path>
              </a:pathLst>
            </a:custGeom>
            <a:solidFill>
              <a:srgbClr val="60606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6" name="任意多边形: 形状 115"/>
            <p:cNvSpPr/>
            <p:nvPr/>
          </p:nvSpPr>
          <p:spPr>
            <a:xfrm>
              <a:off x="9771991" y="3655009"/>
              <a:ext cx="466685" cy="199520"/>
            </a:xfrm>
            <a:custGeom>
              <a:avLst/>
              <a:gdLst>
                <a:gd name="connsiteX0" fmla="*/ 132979 w 150234"/>
                <a:gd name="connsiteY0" fmla="*/ 60395 h 64229"/>
                <a:gd name="connsiteX1" fmla="*/ 146674 w 150234"/>
                <a:gd name="connsiteY1" fmla="*/ 64230 h 64229"/>
                <a:gd name="connsiteX2" fmla="*/ 150235 w 150234"/>
                <a:gd name="connsiteY2" fmla="*/ 26020 h 64229"/>
                <a:gd name="connsiteX3" fmla="*/ 134485 w 150234"/>
                <a:gd name="connsiteY3" fmla="*/ 26705 h 64229"/>
                <a:gd name="connsiteX4" fmla="*/ 131472 w 150234"/>
                <a:gd name="connsiteY4" fmla="*/ 26705 h 64229"/>
                <a:gd name="connsiteX5" fmla="*/ 76692 w 150234"/>
                <a:gd name="connsiteY5" fmla="*/ 5341 h 64229"/>
                <a:gd name="connsiteX6" fmla="*/ 53000 w 150234"/>
                <a:gd name="connsiteY6" fmla="*/ 0 h 64229"/>
                <a:gd name="connsiteX7" fmla="*/ 6848 w 150234"/>
                <a:gd name="connsiteY7" fmla="*/ 25199 h 64229"/>
                <a:gd name="connsiteX8" fmla="*/ 0 w 150234"/>
                <a:gd name="connsiteY8" fmla="*/ 47248 h 64229"/>
                <a:gd name="connsiteX9" fmla="*/ 10956 w 150234"/>
                <a:gd name="connsiteY9" fmla="*/ 47248 h 64229"/>
                <a:gd name="connsiteX10" fmla="*/ 46015 w 150234"/>
                <a:gd name="connsiteY10" fmla="*/ 33553 h 64229"/>
                <a:gd name="connsiteX11" fmla="*/ 128185 w 150234"/>
                <a:gd name="connsiteY11" fmla="*/ 60943 h 64229"/>
                <a:gd name="connsiteX12" fmla="*/ 132979 w 150234"/>
                <a:gd name="connsiteY12" fmla="*/ 60395 h 6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234" h="64229">
                  <a:moveTo>
                    <a:pt x="132979" y="60395"/>
                  </a:moveTo>
                  <a:lnTo>
                    <a:pt x="146674" y="64230"/>
                  </a:lnTo>
                  <a:cubicBezTo>
                    <a:pt x="147906" y="51493"/>
                    <a:pt x="149139" y="38757"/>
                    <a:pt x="150235" y="26020"/>
                  </a:cubicBezTo>
                  <a:lnTo>
                    <a:pt x="134485" y="26705"/>
                  </a:lnTo>
                  <a:cubicBezTo>
                    <a:pt x="133491" y="26901"/>
                    <a:pt x="132467" y="26901"/>
                    <a:pt x="131472" y="26705"/>
                  </a:cubicBezTo>
                  <a:lnTo>
                    <a:pt x="76692" y="5341"/>
                  </a:lnTo>
                  <a:cubicBezTo>
                    <a:pt x="69114" y="2361"/>
                    <a:pt x="61124" y="560"/>
                    <a:pt x="53000" y="0"/>
                  </a:cubicBezTo>
                  <a:lnTo>
                    <a:pt x="6848" y="25199"/>
                  </a:lnTo>
                  <a:cubicBezTo>
                    <a:pt x="2504" y="31743"/>
                    <a:pt x="128" y="39395"/>
                    <a:pt x="0" y="47248"/>
                  </a:cubicBezTo>
                  <a:lnTo>
                    <a:pt x="10956" y="47248"/>
                  </a:lnTo>
                  <a:lnTo>
                    <a:pt x="46015" y="33553"/>
                  </a:lnTo>
                  <a:lnTo>
                    <a:pt x="128185" y="60943"/>
                  </a:lnTo>
                  <a:cubicBezTo>
                    <a:pt x="129697" y="60301"/>
                    <a:pt x="131362" y="60110"/>
                    <a:pt x="132979" y="60395"/>
                  </a:cubicBezTo>
                  <a:close/>
                </a:path>
              </a:pathLst>
            </a:custGeom>
            <a:solidFill>
              <a:srgbClr val="F3CFB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6985909" y="3866868"/>
              <a:ext cx="3637350" cy="157830"/>
            </a:xfrm>
            <a:custGeom>
              <a:avLst/>
              <a:gdLst>
                <a:gd name="connsiteX0" fmla="*/ 0 w 1170925"/>
                <a:gd name="connsiteY0" fmla="*/ 0 h 50808"/>
                <a:gd name="connsiteX1" fmla="*/ 1170925 w 1170925"/>
                <a:gd name="connsiteY1" fmla="*/ 0 h 50808"/>
                <a:gd name="connsiteX2" fmla="*/ 1170925 w 1170925"/>
                <a:gd name="connsiteY2" fmla="*/ 50809 h 50808"/>
                <a:gd name="connsiteX3" fmla="*/ 0 w 1170925"/>
                <a:gd name="connsiteY3" fmla="*/ 50809 h 5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0925" h="50808">
                  <a:moveTo>
                    <a:pt x="0" y="0"/>
                  </a:moveTo>
                  <a:lnTo>
                    <a:pt x="1170925" y="0"/>
                  </a:lnTo>
                  <a:lnTo>
                    <a:pt x="1170925" y="50809"/>
                  </a:lnTo>
                  <a:lnTo>
                    <a:pt x="0" y="50809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10389277" y="3988965"/>
              <a:ext cx="128052" cy="1297959"/>
            </a:xfrm>
            <a:custGeom>
              <a:avLst/>
              <a:gdLst>
                <a:gd name="connsiteX0" fmla="*/ 0 w 41222"/>
                <a:gd name="connsiteY0" fmla="*/ 0 h 417835"/>
                <a:gd name="connsiteX1" fmla="*/ 41222 w 41222"/>
                <a:gd name="connsiteY1" fmla="*/ 0 h 417835"/>
                <a:gd name="connsiteX2" fmla="*/ 41222 w 41222"/>
                <a:gd name="connsiteY2" fmla="*/ 417835 h 417835"/>
                <a:gd name="connsiteX3" fmla="*/ 0 w 41222"/>
                <a:gd name="connsiteY3" fmla="*/ 417835 h 41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222" h="417835">
                  <a:moveTo>
                    <a:pt x="0" y="0"/>
                  </a:moveTo>
                  <a:lnTo>
                    <a:pt x="41222" y="0"/>
                  </a:lnTo>
                  <a:lnTo>
                    <a:pt x="41222" y="417835"/>
                  </a:lnTo>
                  <a:lnTo>
                    <a:pt x="0" y="417835"/>
                  </a:lnTo>
                  <a:close/>
                </a:path>
              </a:pathLst>
            </a:custGeom>
            <a:solidFill>
              <a:srgbClr val="85959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803697" y="2192631"/>
            <a:ext cx="55130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“做正确的事永远胜于正确的做事！” </a:t>
            </a:r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045142" y="3051060"/>
            <a:ext cx="50319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对下属人员的秉性（知识、技能及类型）特征的了解都是很透彻的，而且只有在此基础上组建的团队，才能真正实现气质结构上的优化，成为高绩效的团队（贝尔宾理论）。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077876" y="4015455"/>
            <a:ext cx="5254901" cy="136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首先，对团队成员进行摸底。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其次，对获取的信息进行深入加工和评估。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第三，与团队成员讨论目标表述。 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第四，确定团队目标。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indent="-285750">
              <a:lnSpc>
                <a:spcPct val="120000"/>
              </a:lnSpc>
              <a:buFont typeface="微软雅黑" panose="020B0503020204020204" charset="-122"/>
              <a:buChar char="n"/>
            </a:pP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最后，对团队目标进行阶段性的分解，树立里程碑式的目标。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1"/>
            </p:custDataLst>
          </p:nvPr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03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1"/>
          <p:cNvSpPr txBox="1"/>
          <p:nvPr/>
        </p:nvSpPr>
        <p:spPr>
          <a:xfrm>
            <a:off x="1157551" y="224234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员工目标实现的五大步骤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TextBox 41"/>
          <p:cNvSpPr txBox="1"/>
          <p:nvPr/>
        </p:nvSpPr>
        <p:spPr>
          <a:xfrm>
            <a:off x="4157519" y="282188"/>
            <a:ext cx="19800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1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HOW THE TEAM WORKS</a:t>
            </a:r>
            <a:endParaRPr lang="en-US" altLang="zh-CN" sz="11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>
            <a:stCxn id="7" idx="3"/>
          </p:cNvCxnSpPr>
          <p:nvPr/>
        </p:nvCxnSpPr>
        <p:spPr>
          <a:xfrm>
            <a:off x="6137548" y="412993"/>
            <a:ext cx="3840358" cy="154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929296" y="3263372"/>
            <a:ext cx="10333407" cy="769509"/>
            <a:chOff x="938205" y="3120991"/>
            <a:chExt cx="10333407" cy="769509"/>
          </a:xfrm>
        </p:grpSpPr>
        <p:sp>
          <p:nvSpPr>
            <p:cNvPr id="98" name="矩形 130"/>
            <p:cNvSpPr>
              <a:spLocks noChangeShapeType="1"/>
            </p:cNvSpPr>
            <p:nvPr/>
          </p:nvSpPr>
          <p:spPr bwMode="auto">
            <a:xfrm flipV="1">
              <a:off x="938205" y="3450780"/>
              <a:ext cx="10333407" cy="109930"/>
            </a:xfrm>
            <a:prstGeom prst="line">
              <a:avLst/>
            </a:prstGeom>
            <a:noFill/>
            <a:ln w="57150" cap="flat" algn="ctr">
              <a:solidFill>
                <a:srgbClr val="FFC655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2" name="矩形 130"/>
            <p:cNvSpPr>
              <a:spLocks noChangeArrowheads="1"/>
            </p:cNvSpPr>
            <p:nvPr/>
          </p:nvSpPr>
          <p:spPr bwMode="auto">
            <a:xfrm>
              <a:off x="1398322" y="3120991"/>
              <a:ext cx="1319158" cy="76950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微软雅黑" panose="020B0503020204020204" charset="-122"/>
                </a:rPr>
                <a:t>目标</a:t>
              </a:r>
              <a:endParaRPr lang="zh-CN" altLang="en-US" sz="240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03" name="矩形 130"/>
            <p:cNvSpPr>
              <a:spLocks noChangeArrowheads="1"/>
            </p:cNvSpPr>
            <p:nvPr/>
          </p:nvSpPr>
          <p:spPr bwMode="auto">
            <a:xfrm>
              <a:off x="3366670" y="3120991"/>
              <a:ext cx="1319158" cy="76950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微软雅黑" panose="020B0503020204020204" charset="-122"/>
                </a:rPr>
                <a:t>规划</a:t>
              </a:r>
              <a:endParaRPr lang="zh-CN" altLang="en-US" sz="24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04" name="矩形 130"/>
            <p:cNvSpPr>
              <a:spLocks noChangeArrowheads="1"/>
            </p:cNvSpPr>
            <p:nvPr/>
          </p:nvSpPr>
          <p:spPr bwMode="auto">
            <a:xfrm>
              <a:off x="5335017" y="3120991"/>
              <a:ext cx="1319158" cy="76950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微软雅黑" panose="020B0503020204020204" charset="-122"/>
                </a:rPr>
                <a:t>沟通</a:t>
              </a:r>
              <a:endParaRPr lang="zh-CN" altLang="en-US" sz="24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05" name="矩形 130"/>
            <p:cNvSpPr>
              <a:spLocks noChangeArrowheads="1"/>
            </p:cNvSpPr>
            <p:nvPr/>
          </p:nvSpPr>
          <p:spPr bwMode="auto">
            <a:xfrm>
              <a:off x="9271711" y="3120991"/>
              <a:ext cx="1319158" cy="76950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微软雅黑" panose="020B0503020204020204" charset="-122"/>
                </a:rPr>
                <a:t>总结</a:t>
              </a:r>
              <a:endParaRPr lang="zh-CN" altLang="en-US" sz="240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06" name="矩形 130"/>
            <p:cNvSpPr>
              <a:spLocks noChangeArrowheads="1"/>
            </p:cNvSpPr>
            <p:nvPr/>
          </p:nvSpPr>
          <p:spPr bwMode="auto">
            <a:xfrm>
              <a:off x="7303365" y="3120991"/>
              <a:ext cx="1319158" cy="76950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微软雅黑" panose="020B0503020204020204" charset="-122"/>
                </a:rPr>
                <a:t>实施</a:t>
              </a:r>
              <a:endParaRPr lang="zh-CN" altLang="en-US" sz="240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929296" y="1572960"/>
            <a:ext cx="2258912" cy="1525517"/>
            <a:chOff x="929296" y="1634247"/>
            <a:chExt cx="2258912" cy="1525517"/>
          </a:xfrm>
        </p:grpSpPr>
        <p:sp>
          <p:nvSpPr>
            <p:cNvPr id="113" name="矩形 112"/>
            <p:cNvSpPr/>
            <p:nvPr/>
          </p:nvSpPr>
          <p:spPr>
            <a:xfrm>
              <a:off x="1183984" y="1766273"/>
              <a:ext cx="1749535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目标必须符合</a:t>
              </a:r>
              <a:r>
                <a:rPr lang="en-US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smart</a:t>
              </a:r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原则：</a:t>
              </a:r>
              <a:endPara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具体的：</a:t>
              </a:r>
              <a:r>
                <a:rPr lang="en-US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specific</a:t>
              </a:r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（电信）</a:t>
              </a:r>
              <a:endPara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可衡量的：</a:t>
              </a:r>
              <a:r>
                <a:rPr lang="en-US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measurable</a:t>
              </a:r>
              <a:endParaRPr lang="en-US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可以达到的：</a:t>
              </a:r>
              <a:r>
                <a:rPr lang="en-US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attainable</a:t>
              </a:r>
              <a:endParaRPr lang="en-US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相关性：</a:t>
              </a:r>
              <a:r>
                <a:rPr lang="en-US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relevant</a:t>
              </a:r>
              <a:endParaRPr lang="en-US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截至期限：</a:t>
              </a:r>
              <a:r>
                <a:rPr lang="en-US" altLang="en-US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time-base</a:t>
              </a:r>
              <a:r>
                <a:rPr lang="en-US" altLang="en-US" sz="1100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d</a:t>
              </a:r>
              <a:endParaRPr lang="en-US" altLang="en-US" sz="1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0" name="任意多边形: 形状 119"/>
            <p:cNvSpPr/>
            <p:nvPr/>
          </p:nvSpPr>
          <p:spPr>
            <a:xfrm flipV="1">
              <a:off x="929296" y="1634247"/>
              <a:ext cx="2258912" cy="1525517"/>
            </a:xfrm>
            <a:custGeom>
              <a:avLst/>
              <a:gdLst>
                <a:gd name="connsiteX0" fmla="*/ 0 w 2258912"/>
                <a:gd name="connsiteY0" fmla="*/ 1525517 h 1525517"/>
                <a:gd name="connsiteX1" fmla="*/ 2258912 w 2258912"/>
                <a:gd name="connsiteY1" fmla="*/ 1525517 h 1525517"/>
                <a:gd name="connsiteX2" fmla="*/ 2258912 w 2258912"/>
                <a:gd name="connsiteY2" fmla="*/ 117341 h 1525517"/>
                <a:gd name="connsiteX3" fmla="*/ 1245089 w 2258912"/>
                <a:gd name="connsiteY3" fmla="*/ 117341 h 1525517"/>
                <a:gd name="connsiteX4" fmla="*/ 1129456 w 2258912"/>
                <a:gd name="connsiteY4" fmla="*/ 0 h 1525517"/>
                <a:gd name="connsiteX5" fmla="*/ 1013823 w 2258912"/>
                <a:gd name="connsiteY5" fmla="*/ 117341 h 1525517"/>
                <a:gd name="connsiteX6" fmla="*/ 0 w 2258912"/>
                <a:gd name="connsiteY6" fmla="*/ 117341 h 152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912" h="1525517">
                  <a:moveTo>
                    <a:pt x="0" y="1525517"/>
                  </a:moveTo>
                  <a:lnTo>
                    <a:pt x="2258912" y="1525517"/>
                  </a:lnTo>
                  <a:lnTo>
                    <a:pt x="2258912" y="117341"/>
                  </a:lnTo>
                  <a:lnTo>
                    <a:pt x="1245089" y="117341"/>
                  </a:lnTo>
                  <a:lnTo>
                    <a:pt x="1129456" y="0"/>
                  </a:lnTo>
                  <a:lnTo>
                    <a:pt x="1013823" y="117341"/>
                  </a:lnTo>
                  <a:lnTo>
                    <a:pt x="0" y="117341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grpSp>
        <p:nvGrpSpPr>
          <p:cNvPr id="124" name="组合 123"/>
          <p:cNvGrpSpPr/>
          <p:nvPr/>
        </p:nvGrpSpPr>
        <p:grpSpPr>
          <a:xfrm>
            <a:off x="4966543" y="1572960"/>
            <a:ext cx="2258912" cy="1525517"/>
            <a:chOff x="929296" y="1634247"/>
            <a:chExt cx="2258912" cy="1525517"/>
          </a:xfrm>
        </p:grpSpPr>
        <p:sp>
          <p:nvSpPr>
            <p:cNvPr id="125" name="矩形 124"/>
            <p:cNvSpPr/>
            <p:nvPr/>
          </p:nvSpPr>
          <p:spPr>
            <a:xfrm>
              <a:off x="1061340" y="1873727"/>
              <a:ext cx="207792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协作行为：</a:t>
              </a:r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员工与员工：激励、合作等</a:t>
              </a:r>
              <a:endPara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上司与员工：培训、激励等</a:t>
              </a:r>
              <a:endPara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上司与上司：协调</a:t>
              </a:r>
              <a:endPara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endParaRPr lang="en-US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6" name="任意多边形: 形状 125"/>
            <p:cNvSpPr/>
            <p:nvPr/>
          </p:nvSpPr>
          <p:spPr>
            <a:xfrm flipV="1">
              <a:off x="929296" y="1634247"/>
              <a:ext cx="2258912" cy="1525517"/>
            </a:xfrm>
            <a:custGeom>
              <a:avLst/>
              <a:gdLst>
                <a:gd name="connsiteX0" fmla="*/ 0 w 2258912"/>
                <a:gd name="connsiteY0" fmla="*/ 1525517 h 1525517"/>
                <a:gd name="connsiteX1" fmla="*/ 2258912 w 2258912"/>
                <a:gd name="connsiteY1" fmla="*/ 1525517 h 1525517"/>
                <a:gd name="connsiteX2" fmla="*/ 2258912 w 2258912"/>
                <a:gd name="connsiteY2" fmla="*/ 117341 h 1525517"/>
                <a:gd name="connsiteX3" fmla="*/ 1245089 w 2258912"/>
                <a:gd name="connsiteY3" fmla="*/ 117341 h 1525517"/>
                <a:gd name="connsiteX4" fmla="*/ 1129456 w 2258912"/>
                <a:gd name="connsiteY4" fmla="*/ 0 h 1525517"/>
                <a:gd name="connsiteX5" fmla="*/ 1013823 w 2258912"/>
                <a:gd name="connsiteY5" fmla="*/ 117341 h 1525517"/>
                <a:gd name="connsiteX6" fmla="*/ 0 w 2258912"/>
                <a:gd name="connsiteY6" fmla="*/ 117341 h 152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912" h="1525517">
                  <a:moveTo>
                    <a:pt x="0" y="1525517"/>
                  </a:moveTo>
                  <a:lnTo>
                    <a:pt x="2258912" y="1525517"/>
                  </a:lnTo>
                  <a:lnTo>
                    <a:pt x="2258912" y="117341"/>
                  </a:lnTo>
                  <a:lnTo>
                    <a:pt x="1245089" y="117341"/>
                  </a:lnTo>
                  <a:lnTo>
                    <a:pt x="1129456" y="0"/>
                  </a:lnTo>
                  <a:lnTo>
                    <a:pt x="1013823" y="117341"/>
                  </a:lnTo>
                  <a:lnTo>
                    <a:pt x="0" y="117341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788576" y="4292534"/>
            <a:ext cx="6294915" cy="1525517"/>
            <a:chOff x="2788576" y="4292534"/>
            <a:chExt cx="6294915" cy="1525517"/>
          </a:xfrm>
        </p:grpSpPr>
        <p:grpSp>
          <p:nvGrpSpPr>
            <p:cNvPr id="121" name="组合 120"/>
            <p:cNvGrpSpPr/>
            <p:nvPr/>
          </p:nvGrpSpPr>
          <p:grpSpPr>
            <a:xfrm flipV="1">
              <a:off x="2788576" y="4292534"/>
              <a:ext cx="2258912" cy="1525517"/>
              <a:chOff x="929296" y="1634247"/>
              <a:chExt cx="2258912" cy="1525517"/>
            </a:xfrm>
          </p:grpSpPr>
          <p:sp>
            <p:nvSpPr>
              <p:cNvPr id="122" name="矩形 121"/>
              <p:cNvSpPr/>
              <p:nvPr/>
            </p:nvSpPr>
            <p:spPr>
              <a:xfrm flipV="1">
                <a:off x="1056640" y="1969983"/>
                <a:ext cx="2004224" cy="700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对下属员工进行合理分工和时间把控。</a:t>
                </a:r>
                <a:endPara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 flipV="1">
                <a:off x="929296" y="1634247"/>
                <a:ext cx="2258912" cy="1525517"/>
              </a:xfrm>
              <a:custGeom>
                <a:avLst/>
                <a:gdLst>
                  <a:gd name="connsiteX0" fmla="*/ 0 w 2258912"/>
                  <a:gd name="connsiteY0" fmla="*/ 1525517 h 1525517"/>
                  <a:gd name="connsiteX1" fmla="*/ 2258912 w 2258912"/>
                  <a:gd name="connsiteY1" fmla="*/ 1525517 h 1525517"/>
                  <a:gd name="connsiteX2" fmla="*/ 2258912 w 2258912"/>
                  <a:gd name="connsiteY2" fmla="*/ 117341 h 1525517"/>
                  <a:gd name="connsiteX3" fmla="*/ 1245089 w 2258912"/>
                  <a:gd name="connsiteY3" fmla="*/ 117341 h 1525517"/>
                  <a:gd name="connsiteX4" fmla="*/ 1129456 w 2258912"/>
                  <a:gd name="connsiteY4" fmla="*/ 0 h 1525517"/>
                  <a:gd name="connsiteX5" fmla="*/ 1013823 w 2258912"/>
                  <a:gd name="connsiteY5" fmla="*/ 117341 h 1525517"/>
                  <a:gd name="connsiteX6" fmla="*/ 0 w 2258912"/>
                  <a:gd name="connsiteY6" fmla="*/ 117341 h 1525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8912" h="1525517">
                    <a:moveTo>
                      <a:pt x="0" y="1525517"/>
                    </a:moveTo>
                    <a:lnTo>
                      <a:pt x="2258912" y="1525517"/>
                    </a:lnTo>
                    <a:lnTo>
                      <a:pt x="2258912" y="117341"/>
                    </a:lnTo>
                    <a:lnTo>
                      <a:pt x="1245089" y="117341"/>
                    </a:lnTo>
                    <a:lnTo>
                      <a:pt x="1129456" y="0"/>
                    </a:lnTo>
                    <a:lnTo>
                      <a:pt x="1013823" y="117341"/>
                    </a:lnTo>
                    <a:lnTo>
                      <a:pt x="0" y="117341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微软雅黑" panose="020B0503020204020204" charset="-122"/>
                </a:endParaRPr>
              </a:p>
            </p:txBody>
          </p:sp>
        </p:grpSp>
        <p:sp>
          <p:nvSpPr>
            <p:cNvPr id="129" name="任意多边形: 形状 128"/>
            <p:cNvSpPr/>
            <p:nvPr/>
          </p:nvSpPr>
          <p:spPr>
            <a:xfrm>
              <a:off x="6824579" y="4292534"/>
              <a:ext cx="2258912" cy="1525517"/>
            </a:xfrm>
            <a:custGeom>
              <a:avLst/>
              <a:gdLst>
                <a:gd name="connsiteX0" fmla="*/ 0 w 2258912"/>
                <a:gd name="connsiteY0" fmla="*/ 1525517 h 1525517"/>
                <a:gd name="connsiteX1" fmla="*/ 2258912 w 2258912"/>
                <a:gd name="connsiteY1" fmla="*/ 1525517 h 1525517"/>
                <a:gd name="connsiteX2" fmla="*/ 2258912 w 2258912"/>
                <a:gd name="connsiteY2" fmla="*/ 117341 h 1525517"/>
                <a:gd name="connsiteX3" fmla="*/ 1245089 w 2258912"/>
                <a:gd name="connsiteY3" fmla="*/ 117341 h 1525517"/>
                <a:gd name="connsiteX4" fmla="*/ 1129456 w 2258912"/>
                <a:gd name="connsiteY4" fmla="*/ 0 h 1525517"/>
                <a:gd name="connsiteX5" fmla="*/ 1013823 w 2258912"/>
                <a:gd name="connsiteY5" fmla="*/ 117341 h 1525517"/>
                <a:gd name="connsiteX6" fmla="*/ 0 w 2258912"/>
                <a:gd name="connsiteY6" fmla="*/ 117341 h 152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912" h="1525517">
                  <a:moveTo>
                    <a:pt x="0" y="1525517"/>
                  </a:moveTo>
                  <a:lnTo>
                    <a:pt x="2258912" y="1525517"/>
                  </a:lnTo>
                  <a:lnTo>
                    <a:pt x="2258912" y="117341"/>
                  </a:lnTo>
                  <a:lnTo>
                    <a:pt x="1245089" y="117341"/>
                  </a:lnTo>
                  <a:lnTo>
                    <a:pt x="1129456" y="0"/>
                  </a:lnTo>
                  <a:lnTo>
                    <a:pt x="1013823" y="117341"/>
                  </a:lnTo>
                  <a:lnTo>
                    <a:pt x="0" y="117341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8749104" y="1572960"/>
            <a:ext cx="2258912" cy="1525517"/>
            <a:chOff x="929296" y="1634247"/>
            <a:chExt cx="2258912" cy="1525517"/>
          </a:xfrm>
        </p:grpSpPr>
        <p:sp>
          <p:nvSpPr>
            <p:cNvPr id="131" name="矩形 130"/>
            <p:cNvSpPr/>
            <p:nvPr/>
          </p:nvSpPr>
          <p:spPr>
            <a:xfrm>
              <a:off x="1223829" y="1979074"/>
              <a:ext cx="1749535" cy="700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分析问题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解决问题</a:t>
              </a:r>
              <a:endPara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 flipV="1">
              <a:off x="929296" y="1634247"/>
              <a:ext cx="2258912" cy="1525517"/>
            </a:xfrm>
            <a:custGeom>
              <a:avLst/>
              <a:gdLst>
                <a:gd name="connsiteX0" fmla="*/ 0 w 2258912"/>
                <a:gd name="connsiteY0" fmla="*/ 1525517 h 1525517"/>
                <a:gd name="connsiteX1" fmla="*/ 2258912 w 2258912"/>
                <a:gd name="connsiteY1" fmla="*/ 1525517 h 1525517"/>
                <a:gd name="connsiteX2" fmla="*/ 2258912 w 2258912"/>
                <a:gd name="connsiteY2" fmla="*/ 117341 h 1525517"/>
                <a:gd name="connsiteX3" fmla="*/ 1245089 w 2258912"/>
                <a:gd name="connsiteY3" fmla="*/ 117341 h 1525517"/>
                <a:gd name="connsiteX4" fmla="*/ 1129456 w 2258912"/>
                <a:gd name="connsiteY4" fmla="*/ 0 h 1525517"/>
                <a:gd name="connsiteX5" fmla="*/ 1013823 w 2258912"/>
                <a:gd name="connsiteY5" fmla="*/ 117341 h 1525517"/>
                <a:gd name="connsiteX6" fmla="*/ 0 w 2258912"/>
                <a:gd name="connsiteY6" fmla="*/ 117341 h 152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912" h="1525517">
                  <a:moveTo>
                    <a:pt x="0" y="1525517"/>
                  </a:moveTo>
                  <a:lnTo>
                    <a:pt x="2258912" y="1525517"/>
                  </a:lnTo>
                  <a:lnTo>
                    <a:pt x="2258912" y="117341"/>
                  </a:lnTo>
                  <a:lnTo>
                    <a:pt x="1245089" y="117341"/>
                  </a:lnTo>
                  <a:lnTo>
                    <a:pt x="1129456" y="0"/>
                  </a:lnTo>
                  <a:lnTo>
                    <a:pt x="1013823" y="117341"/>
                  </a:lnTo>
                  <a:lnTo>
                    <a:pt x="0" y="117341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sp>
        <p:nvSpPr>
          <p:cNvPr id="136" name="矩形 135"/>
          <p:cNvSpPr/>
          <p:nvPr/>
        </p:nvSpPr>
        <p:spPr>
          <a:xfrm>
            <a:off x="6973442" y="4661272"/>
            <a:ext cx="20779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协作行为：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员工与员工：激励、合作等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上司与员工：培训、激励等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上司与上司：协调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en-US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1"/>
            </p:custDataLst>
          </p:nvPr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03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653415" y="695325"/>
            <a:ext cx="11101705" cy="49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129665" y="2232025"/>
            <a:ext cx="9933305" cy="307022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所谓团队精神，简单来说就是大局意识、协作精神和服务精神的集中体现。团队精神不等同于集体主义。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团队精神强调的是组织内部成员间的合作态度，为了一个统一的目标，成员自觉地认同肩负的责任，并愿意为此目标共同奉献。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团队和一般群体不同，它是一个有机整体，团队成员除了具有独立完成工作的能力之外，同时具有与他人合作共同完成工作的能力。 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团队精神的基础是尊重个人的兴趣和成就，核心是协同合作，最高境界是全体成员的向心力、凝聚力，反映的是个体利益和整体利益的统一，并进而保证组织的高效率运转。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1129665" y="1412240"/>
            <a:ext cx="9933305" cy="644525"/>
          </a:xfrm>
          <a:prstGeom prst="rect">
            <a:avLst/>
          </a:prstGeom>
          <a:noFill/>
        </p:spPr>
        <p:txBody>
          <a:bodyPr wrap="square" lIns="101600" tIns="38100" rIns="76200" bIns="38100" rtlCol="0" anchor="t" anchorCtr="0">
            <a:noAutofit/>
          </a:bodyPr>
          <a:lstStyle>
            <a:defPPr>
              <a:defRPr lang="zh-CN"/>
            </a:defPPr>
            <a:lvl1pPr>
              <a:defRPr sz="2400" spc="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300" dirty="0">
                <a:solidFill>
                  <a:schemeClr val="bg1"/>
                </a:solidFill>
                <a:cs typeface="微软雅黑" panose="020B0503020204020204" charset="-122"/>
                <a:sym typeface="+mn-ea"/>
              </a:rPr>
              <a:t>什么是团队精神？</a:t>
            </a:r>
            <a:endParaRPr lang="zh-CN" altLang="en-US" sz="3200" b="1" spc="300" dirty="0">
              <a:solidFill>
                <a:schemeClr val="bg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438150" y="6092190"/>
            <a:ext cx="11101705" cy="7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1" name="任意多边形: 形状 478"/>
          <p:cNvSpPr/>
          <p:nvPr>
            <p:custDataLst>
              <p:tags r:id="rId5"/>
            </p:custDataLst>
          </p:nvPr>
        </p:nvSpPr>
        <p:spPr>
          <a:xfrm rot="16200000">
            <a:off x="10692130" y="1061720"/>
            <a:ext cx="563880" cy="604520"/>
          </a:xfrm>
          <a:custGeom>
            <a:avLst/>
            <a:gdLst>
              <a:gd name="connsiteX0" fmla="*/ 449943 w 449943"/>
              <a:gd name="connsiteY0" fmla="*/ 0 h 482848"/>
              <a:gd name="connsiteX1" fmla="*/ 449943 w 449943"/>
              <a:gd name="connsiteY1" fmla="*/ 375475 h 482848"/>
              <a:gd name="connsiteX2" fmla="*/ 449943 w 449943"/>
              <a:gd name="connsiteY2" fmla="*/ 449943 h 482848"/>
              <a:gd name="connsiteX3" fmla="*/ 449943 w 449943"/>
              <a:gd name="connsiteY3" fmla="*/ 482848 h 482848"/>
              <a:gd name="connsiteX4" fmla="*/ 0 w 449943"/>
              <a:gd name="connsiteY4" fmla="*/ 482848 h 482848"/>
              <a:gd name="connsiteX5" fmla="*/ 0 w 449943"/>
              <a:gd name="connsiteY5" fmla="*/ 375475 h 482848"/>
              <a:gd name="connsiteX6" fmla="*/ 342570 w 449943"/>
              <a:gd name="connsiteY6" fmla="*/ 375475 h 482848"/>
              <a:gd name="connsiteX7" fmla="*/ 342570 w 449943"/>
              <a:gd name="connsiteY7" fmla="*/ 0 h 48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9943" h="482848">
                <a:moveTo>
                  <a:pt x="449943" y="0"/>
                </a:moveTo>
                <a:lnTo>
                  <a:pt x="449943" y="375475"/>
                </a:lnTo>
                <a:lnTo>
                  <a:pt x="449943" y="449943"/>
                </a:lnTo>
                <a:lnTo>
                  <a:pt x="449943" y="482848"/>
                </a:lnTo>
                <a:lnTo>
                  <a:pt x="0" y="482848"/>
                </a:lnTo>
                <a:lnTo>
                  <a:pt x="0" y="375475"/>
                </a:lnTo>
                <a:lnTo>
                  <a:pt x="342570" y="375475"/>
                </a:lnTo>
                <a:lnTo>
                  <a:pt x="342570" y="0"/>
                </a:lnTo>
                <a:close/>
              </a:path>
            </a:pathLst>
          </a:custGeom>
          <a:solidFill>
            <a:srgbClr val="E7E6E6">
              <a:lumMod val="90000"/>
            </a:srgbClr>
          </a:solidFill>
          <a:ln>
            <a:noFill/>
          </a:ln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549644" y="1832469"/>
            <a:ext cx="11363028" cy="4499877"/>
          </a:xfrm>
          <a:prstGeom prst="rect">
            <a:avLst/>
          </a:prstGeom>
          <a:solidFill>
            <a:srgbClr val="81AFE0">
              <a:alpha val="12000"/>
            </a:srgbClr>
          </a:solidFill>
          <a:ln>
            <a:noFill/>
          </a:ln>
        </p:spPr>
        <p:style>
          <a:lnRef idx="2">
            <a:srgbClr val="81AFE0">
              <a:shade val="50000"/>
            </a:srgbClr>
          </a:lnRef>
          <a:fillRef idx="1">
            <a:srgbClr val="81AFE0"/>
          </a:fillRef>
          <a:effectRef idx="0">
            <a:srgbClr val="81AFE0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2"/>
            </p:custDataLst>
          </p:nvPr>
        </p:nvSpPr>
        <p:spPr>
          <a:xfrm>
            <a:off x="333829" y="1672533"/>
            <a:ext cx="11321142" cy="4408572"/>
          </a:xfrm>
          <a:prstGeom prst="rect">
            <a:avLst/>
          </a:prstGeom>
          <a:solidFill>
            <a:sysClr val="window" lastClr="FFFFFF">
              <a:alpha val="51000"/>
            </a:sysClr>
          </a:solidFill>
          <a:ln w="50800">
            <a:solidFill>
              <a:schemeClr val="accent1"/>
            </a:solidFill>
          </a:ln>
        </p:spPr>
        <p:style>
          <a:lnRef idx="2">
            <a:srgbClr val="81AFE0">
              <a:shade val="50000"/>
            </a:srgbClr>
          </a:lnRef>
          <a:fillRef idx="1">
            <a:srgbClr val="81AFE0"/>
          </a:fillRef>
          <a:effectRef idx="0">
            <a:srgbClr val="81AFE0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1" name="任意多边形: 形状 90"/>
          <p:cNvSpPr/>
          <p:nvPr>
            <p:custDataLst>
              <p:tags r:id="rId3"/>
            </p:custDataLst>
          </p:nvPr>
        </p:nvSpPr>
        <p:spPr>
          <a:xfrm>
            <a:off x="10752454" y="5811577"/>
            <a:ext cx="1261746" cy="659131"/>
          </a:xfrm>
          <a:custGeom>
            <a:avLst/>
            <a:gdLst>
              <a:gd name="connsiteX0" fmla="*/ 1233285 w 1261746"/>
              <a:gd name="connsiteY0" fmla="*/ 602227 h 659131"/>
              <a:gd name="connsiteX1" fmla="*/ 1261746 w 1261746"/>
              <a:gd name="connsiteY1" fmla="*/ 630679 h 659131"/>
              <a:gd name="connsiteX2" fmla="*/ 1233285 w 1261746"/>
              <a:gd name="connsiteY2" fmla="*/ 659131 h 659131"/>
              <a:gd name="connsiteX3" fmla="*/ 1204824 w 1261746"/>
              <a:gd name="connsiteY3" fmla="*/ 630679 h 659131"/>
              <a:gd name="connsiteX4" fmla="*/ 1233285 w 1261746"/>
              <a:gd name="connsiteY4" fmla="*/ 602227 h 659131"/>
              <a:gd name="connsiteX5" fmla="*/ 1112803 w 1261746"/>
              <a:gd name="connsiteY5" fmla="*/ 602227 h 659131"/>
              <a:gd name="connsiteX6" fmla="*/ 1141264 w 1261746"/>
              <a:gd name="connsiteY6" fmla="*/ 630679 h 659131"/>
              <a:gd name="connsiteX7" fmla="*/ 1112803 w 1261746"/>
              <a:gd name="connsiteY7" fmla="*/ 659131 h 659131"/>
              <a:gd name="connsiteX8" fmla="*/ 1084342 w 1261746"/>
              <a:gd name="connsiteY8" fmla="*/ 630679 h 659131"/>
              <a:gd name="connsiteX9" fmla="*/ 1112803 w 1261746"/>
              <a:gd name="connsiteY9" fmla="*/ 602227 h 659131"/>
              <a:gd name="connsiteX10" fmla="*/ 992320 w 1261746"/>
              <a:gd name="connsiteY10" fmla="*/ 602227 h 659131"/>
              <a:gd name="connsiteX11" fmla="*/ 1020781 w 1261746"/>
              <a:gd name="connsiteY11" fmla="*/ 630679 h 659131"/>
              <a:gd name="connsiteX12" fmla="*/ 992320 w 1261746"/>
              <a:gd name="connsiteY12" fmla="*/ 659131 h 659131"/>
              <a:gd name="connsiteX13" fmla="*/ 963859 w 1261746"/>
              <a:gd name="connsiteY13" fmla="*/ 630679 h 659131"/>
              <a:gd name="connsiteX14" fmla="*/ 992320 w 1261746"/>
              <a:gd name="connsiteY14" fmla="*/ 602227 h 659131"/>
              <a:gd name="connsiteX15" fmla="*/ 871838 w 1261746"/>
              <a:gd name="connsiteY15" fmla="*/ 602227 h 659131"/>
              <a:gd name="connsiteX16" fmla="*/ 900299 w 1261746"/>
              <a:gd name="connsiteY16" fmla="*/ 630679 h 659131"/>
              <a:gd name="connsiteX17" fmla="*/ 871838 w 1261746"/>
              <a:gd name="connsiteY17" fmla="*/ 659131 h 659131"/>
              <a:gd name="connsiteX18" fmla="*/ 843377 w 1261746"/>
              <a:gd name="connsiteY18" fmla="*/ 630679 h 659131"/>
              <a:gd name="connsiteX19" fmla="*/ 871838 w 1261746"/>
              <a:gd name="connsiteY19" fmla="*/ 602227 h 659131"/>
              <a:gd name="connsiteX20" fmla="*/ 751356 w 1261746"/>
              <a:gd name="connsiteY20" fmla="*/ 602227 h 659131"/>
              <a:gd name="connsiteX21" fmla="*/ 779817 w 1261746"/>
              <a:gd name="connsiteY21" fmla="*/ 630679 h 659131"/>
              <a:gd name="connsiteX22" fmla="*/ 751356 w 1261746"/>
              <a:gd name="connsiteY22" fmla="*/ 659131 h 659131"/>
              <a:gd name="connsiteX23" fmla="*/ 722895 w 1261746"/>
              <a:gd name="connsiteY23" fmla="*/ 630679 h 659131"/>
              <a:gd name="connsiteX24" fmla="*/ 751356 w 1261746"/>
              <a:gd name="connsiteY24" fmla="*/ 602227 h 659131"/>
              <a:gd name="connsiteX25" fmla="*/ 630873 w 1261746"/>
              <a:gd name="connsiteY25" fmla="*/ 602227 h 659131"/>
              <a:gd name="connsiteX26" fmla="*/ 659334 w 1261746"/>
              <a:gd name="connsiteY26" fmla="*/ 630679 h 659131"/>
              <a:gd name="connsiteX27" fmla="*/ 630873 w 1261746"/>
              <a:gd name="connsiteY27" fmla="*/ 659131 h 659131"/>
              <a:gd name="connsiteX28" fmla="*/ 602412 w 1261746"/>
              <a:gd name="connsiteY28" fmla="*/ 630679 h 659131"/>
              <a:gd name="connsiteX29" fmla="*/ 630873 w 1261746"/>
              <a:gd name="connsiteY29" fmla="*/ 602227 h 659131"/>
              <a:gd name="connsiteX30" fmla="*/ 510391 w 1261746"/>
              <a:gd name="connsiteY30" fmla="*/ 602227 h 659131"/>
              <a:gd name="connsiteX31" fmla="*/ 538852 w 1261746"/>
              <a:gd name="connsiteY31" fmla="*/ 630679 h 659131"/>
              <a:gd name="connsiteX32" fmla="*/ 510391 w 1261746"/>
              <a:gd name="connsiteY32" fmla="*/ 659131 h 659131"/>
              <a:gd name="connsiteX33" fmla="*/ 481930 w 1261746"/>
              <a:gd name="connsiteY33" fmla="*/ 630679 h 659131"/>
              <a:gd name="connsiteX34" fmla="*/ 510391 w 1261746"/>
              <a:gd name="connsiteY34" fmla="*/ 602227 h 659131"/>
              <a:gd name="connsiteX35" fmla="*/ 389908 w 1261746"/>
              <a:gd name="connsiteY35" fmla="*/ 602227 h 659131"/>
              <a:gd name="connsiteX36" fmla="*/ 418369 w 1261746"/>
              <a:gd name="connsiteY36" fmla="*/ 630679 h 659131"/>
              <a:gd name="connsiteX37" fmla="*/ 389908 w 1261746"/>
              <a:gd name="connsiteY37" fmla="*/ 659131 h 659131"/>
              <a:gd name="connsiteX38" fmla="*/ 361447 w 1261746"/>
              <a:gd name="connsiteY38" fmla="*/ 630679 h 659131"/>
              <a:gd name="connsiteX39" fmla="*/ 389908 w 1261746"/>
              <a:gd name="connsiteY39" fmla="*/ 602227 h 659131"/>
              <a:gd name="connsiteX40" fmla="*/ 269426 w 1261746"/>
              <a:gd name="connsiteY40" fmla="*/ 602227 h 659131"/>
              <a:gd name="connsiteX41" fmla="*/ 297887 w 1261746"/>
              <a:gd name="connsiteY41" fmla="*/ 630679 h 659131"/>
              <a:gd name="connsiteX42" fmla="*/ 269426 w 1261746"/>
              <a:gd name="connsiteY42" fmla="*/ 659131 h 659131"/>
              <a:gd name="connsiteX43" fmla="*/ 240965 w 1261746"/>
              <a:gd name="connsiteY43" fmla="*/ 630679 h 659131"/>
              <a:gd name="connsiteX44" fmla="*/ 269426 w 1261746"/>
              <a:gd name="connsiteY44" fmla="*/ 602227 h 659131"/>
              <a:gd name="connsiteX45" fmla="*/ 148943 w 1261746"/>
              <a:gd name="connsiteY45" fmla="*/ 602227 h 659131"/>
              <a:gd name="connsiteX46" fmla="*/ 177404 w 1261746"/>
              <a:gd name="connsiteY46" fmla="*/ 630679 h 659131"/>
              <a:gd name="connsiteX47" fmla="*/ 148943 w 1261746"/>
              <a:gd name="connsiteY47" fmla="*/ 659131 h 659131"/>
              <a:gd name="connsiteX48" fmla="*/ 120482 w 1261746"/>
              <a:gd name="connsiteY48" fmla="*/ 630679 h 659131"/>
              <a:gd name="connsiteX49" fmla="*/ 148943 w 1261746"/>
              <a:gd name="connsiteY49" fmla="*/ 602227 h 659131"/>
              <a:gd name="connsiteX50" fmla="*/ 28461 w 1261746"/>
              <a:gd name="connsiteY50" fmla="*/ 602227 h 659131"/>
              <a:gd name="connsiteX51" fmla="*/ 56922 w 1261746"/>
              <a:gd name="connsiteY51" fmla="*/ 630679 h 659131"/>
              <a:gd name="connsiteX52" fmla="*/ 28461 w 1261746"/>
              <a:gd name="connsiteY52" fmla="*/ 659131 h 659131"/>
              <a:gd name="connsiteX53" fmla="*/ 0 w 1261746"/>
              <a:gd name="connsiteY53" fmla="*/ 630679 h 659131"/>
              <a:gd name="connsiteX54" fmla="*/ 28461 w 1261746"/>
              <a:gd name="connsiteY54" fmla="*/ 602227 h 659131"/>
              <a:gd name="connsiteX55" fmla="*/ 1233285 w 1261746"/>
              <a:gd name="connsiteY55" fmla="*/ 481781 h 659131"/>
              <a:gd name="connsiteX56" fmla="*/ 1261746 w 1261746"/>
              <a:gd name="connsiteY56" fmla="*/ 510233 h 659131"/>
              <a:gd name="connsiteX57" fmla="*/ 1233285 w 1261746"/>
              <a:gd name="connsiteY57" fmla="*/ 538685 h 659131"/>
              <a:gd name="connsiteX58" fmla="*/ 1204824 w 1261746"/>
              <a:gd name="connsiteY58" fmla="*/ 510233 h 659131"/>
              <a:gd name="connsiteX59" fmla="*/ 1233285 w 1261746"/>
              <a:gd name="connsiteY59" fmla="*/ 481781 h 659131"/>
              <a:gd name="connsiteX60" fmla="*/ 1112803 w 1261746"/>
              <a:gd name="connsiteY60" fmla="*/ 481781 h 659131"/>
              <a:gd name="connsiteX61" fmla="*/ 1141264 w 1261746"/>
              <a:gd name="connsiteY61" fmla="*/ 510233 h 659131"/>
              <a:gd name="connsiteX62" fmla="*/ 1112803 w 1261746"/>
              <a:gd name="connsiteY62" fmla="*/ 538685 h 659131"/>
              <a:gd name="connsiteX63" fmla="*/ 1084342 w 1261746"/>
              <a:gd name="connsiteY63" fmla="*/ 510233 h 659131"/>
              <a:gd name="connsiteX64" fmla="*/ 1112803 w 1261746"/>
              <a:gd name="connsiteY64" fmla="*/ 481781 h 659131"/>
              <a:gd name="connsiteX65" fmla="*/ 992320 w 1261746"/>
              <a:gd name="connsiteY65" fmla="*/ 481781 h 659131"/>
              <a:gd name="connsiteX66" fmla="*/ 1020781 w 1261746"/>
              <a:gd name="connsiteY66" fmla="*/ 510233 h 659131"/>
              <a:gd name="connsiteX67" fmla="*/ 992320 w 1261746"/>
              <a:gd name="connsiteY67" fmla="*/ 538685 h 659131"/>
              <a:gd name="connsiteX68" fmla="*/ 963859 w 1261746"/>
              <a:gd name="connsiteY68" fmla="*/ 510233 h 659131"/>
              <a:gd name="connsiteX69" fmla="*/ 992320 w 1261746"/>
              <a:gd name="connsiteY69" fmla="*/ 481781 h 659131"/>
              <a:gd name="connsiteX70" fmla="*/ 871838 w 1261746"/>
              <a:gd name="connsiteY70" fmla="*/ 481781 h 659131"/>
              <a:gd name="connsiteX71" fmla="*/ 900299 w 1261746"/>
              <a:gd name="connsiteY71" fmla="*/ 510233 h 659131"/>
              <a:gd name="connsiteX72" fmla="*/ 871838 w 1261746"/>
              <a:gd name="connsiteY72" fmla="*/ 538685 h 659131"/>
              <a:gd name="connsiteX73" fmla="*/ 843377 w 1261746"/>
              <a:gd name="connsiteY73" fmla="*/ 510233 h 659131"/>
              <a:gd name="connsiteX74" fmla="*/ 871838 w 1261746"/>
              <a:gd name="connsiteY74" fmla="*/ 481781 h 659131"/>
              <a:gd name="connsiteX75" fmla="*/ 751356 w 1261746"/>
              <a:gd name="connsiteY75" fmla="*/ 481781 h 659131"/>
              <a:gd name="connsiteX76" fmla="*/ 779817 w 1261746"/>
              <a:gd name="connsiteY76" fmla="*/ 510233 h 659131"/>
              <a:gd name="connsiteX77" fmla="*/ 751356 w 1261746"/>
              <a:gd name="connsiteY77" fmla="*/ 538685 h 659131"/>
              <a:gd name="connsiteX78" fmla="*/ 722895 w 1261746"/>
              <a:gd name="connsiteY78" fmla="*/ 510233 h 659131"/>
              <a:gd name="connsiteX79" fmla="*/ 751356 w 1261746"/>
              <a:gd name="connsiteY79" fmla="*/ 481781 h 659131"/>
              <a:gd name="connsiteX80" fmla="*/ 630873 w 1261746"/>
              <a:gd name="connsiteY80" fmla="*/ 481781 h 659131"/>
              <a:gd name="connsiteX81" fmla="*/ 659334 w 1261746"/>
              <a:gd name="connsiteY81" fmla="*/ 510233 h 659131"/>
              <a:gd name="connsiteX82" fmla="*/ 630873 w 1261746"/>
              <a:gd name="connsiteY82" fmla="*/ 538685 h 659131"/>
              <a:gd name="connsiteX83" fmla="*/ 602412 w 1261746"/>
              <a:gd name="connsiteY83" fmla="*/ 510233 h 659131"/>
              <a:gd name="connsiteX84" fmla="*/ 630873 w 1261746"/>
              <a:gd name="connsiteY84" fmla="*/ 481781 h 659131"/>
              <a:gd name="connsiteX85" fmla="*/ 510391 w 1261746"/>
              <a:gd name="connsiteY85" fmla="*/ 481781 h 659131"/>
              <a:gd name="connsiteX86" fmla="*/ 538852 w 1261746"/>
              <a:gd name="connsiteY86" fmla="*/ 510233 h 659131"/>
              <a:gd name="connsiteX87" fmla="*/ 510391 w 1261746"/>
              <a:gd name="connsiteY87" fmla="*/ 538685 h 659131"/>
              <a:gd name="connsiteX88" fmla="*/ 481930 w 1261746"/>
              <a:gd name="connsiteY88" fmla="*/ 510233 h 659131"/>
              <a:gd name="connsiteX89" fmla="*/ 510391 w 1261746"/>
              <a:gd name="connsiteY89" fmla="*/ 481781 h 659131"/>
              <a:gd name="connsiteX90" fmla="*/ 389908 w 1261746"/>
              <a:gd name="connsiteY90" fmla="*/ 481781 h 659131"/>
              <a:gd name="connsiteX91" fmla="*/ 418369 w 1261746"/>
              <a:gd name="connsiteY91" fmla="*/ 510233 h 659131"/>
              <a:gd name="connsiteX92" fmla="*/ 389908 w 1261746"/>
              <a:gd name="connsiteY92" fmla="*/ 538685 h 659131"/>
              <a:gd name="connsiteX93" fmla="*/ 361447 w 1261746"/>
              <a:gd name="connsiteY93" fmla="*/ 510233 h 659131"/>
              <a:gd name="connsiteX94" fmla="*/ 389908 w 1261746"/>
              <a:gd name="connsiteY94" fmla="*/ 481781 h 659131"/>
              <a:gd name="connsiteX95" fmla="*/ 269426 w 1261746"/>
              <a:gd name="connsiteY95" fmla="*/ 481781 h 659131"/>
              <a:gd name="connsiteX96" fmla="*/ 297887 w 1261746"/>
              <a:gd name="connsiteY96" fmla="*/ 510233 h 659131"/>
              <a:gd name="connsiteX97" fmla="*/ 269426 w 1261746"/>
              <a:gd name="connsiteY97" fmla="*/ 538685 h 659131"/>
              <a:gd name="connsiteX98" fmla="*/ 240965 w 1261746"/>
              <a:gd name="connsiteY98" fmla="*/ 510233 h 659131"/>
              <a:gd name="connsiteX99" fmla="*/ 269426 w 1261746"/>
              <a:gd name="connsiteY99" fmla="*/ 481781 h 659131"/>
              <a:gd name="connsiteX100" fmla="*/ 148943 w 1261746"/>
              <a:gd name="connsiteY100" fmla="*/ 481781 h 659131"/>
              <a:gd name="connsiteX101" fmla="*/ 177404 w 1261746"/>
              <a:gd name="connsiteY101" fmla="*/ 510233 h 659131"/>
              <a:gd name="connsiteX102" fmla="*/ 148943 w 1261746"/>
              <a:gd name="connsiteY102" fmla="*/ 538685 h 659131"/>
              <a:gd name="connsiteX103" fmla="*/ 120482 w 1261746"/>
              <a:gd name="connsiteY103" fmla="*/ 510233 h 659131"/>
              <a:gd name="connsiteX104" fmla="*/ 148943 w 1261746"/>
              <a:gd name="connsiteY104" fmla="*/ 481781 h 659131"/>
              <a:gd name="connsiteX105" fmla="*/ 28461 w 1261746"/>
              <a:gd name="connsiteY105" fmla="*/ 481781 h 659131"/>
              <a:gd name="connsiteX106" fmla="*/ 56922 w 1261746"/>
              <a:gd name="connsiteY106" fmla="*/ 510233 h 659131"/>
              <a:gd name="connsiteX107" fmla="*/ 28461 w 1261746"/>
              <a:gd name="connsiteY107" fmla="*/ 538685 h 659131"/>
              <a:gd name="connsiteX108" fmla="*/ 0 w 1261746"/>
              <a:gd name="connsiteY108" fmla="*/ 510233 h 659131"/>
              <a:gd name="connsiteX109" fmla="*/ 28461 w 1261746"/>
              <a:gd name="connsiteY109" fmla="*/ 481781 h 659131"/>
              <a:gd name="connsiteX110" fmla="*/ 1233285 w 1261746"/>
              <a:gd name="connsiteY110" fmla="*/ 361336 h 659131"/>
              <a:gd name="connsiteX111" fmla="*/ 1261746 w 1261746"/>
              <a:gd name="connsiteY111" fmla="*/ 389788 h 659131"/>
              <a:gd name="connsiteX112" fmla="*/ 1233285 w 1261746"/>
              <a:gd name="connsiteY112" fmla="*/ 418240 h 659131"/>
              <a:gd name="connsiteX113" fmla="*/ 1204824 w 1261746"/>
              <a:gd name="connsiteY113" fmla="*/ 389788 h 659131"/>
              <a:gd name="connsiteX114" fmla="*/ 1233285 w 1261746"/>
              <a:gd name="connsiteY114" fmla="*/ 361336 h 659131"/>
              <a:gd name="connsiteX115" fmla="*/ 1112803 w 1261746"/>
              <a:gd name="connsiteY115" fmla="*/ 361336 h 659131"/>
              <a:gd name="connsiteX116" fmla="*/ 1141264 w 1261746"/>
              <a:gd name="connsiteY116" fmla="*/ 389788 h 659131"/>
              <a:gd name="connsiteX117" fmla="*/ 1112803 w 1261746"/>
              <a:gd name="connsiteY117" fmla="*/ 418240 h 659131"/>
              <a:gd name="connsiteX118" fmla="*/ 1084342 w 1261746"/>
              <a:gd name="connsiteY118" fmla="*/ 389788 h 659131"/>
              <a:gd name="connsiteX119" fmla="*/ 1112803 w 1261746"/>
              <a:gd name="connsiteY119" fmla="*/ 361336 h 659131"/>
              <a:gd name="connsiteX120" fmla="*/ 992320 w 1261746"/>
              <a:gd name="connsiteY120" fmla="*/ 361336 h 659131"/>
              <a:gd name="connsiteX121" fmla="*/ 1020781 w 1261746"/>
              <a:gd name="connsiteY121" fmla="*/ 389788 h 659131"/>
              <a:gd name="connsiteX122" fmla="*/ 992320 w 1261746"/>
              <a:gd name="connsiteY122" fmla="*/ 418240 h 659131"/>
              <a:gd name="connsiteX123" fmla="*/ 963859 w 1261746"/>
              <a:gd name="connsiteY123" fmla="*/ 389788 h 659131"/>
              <a:gd name="connsiteX124" fmla="*/ 992320 w 1261746"/>
              <a:gd name="connsiteY124" fmla="*/ 361336 h 659131"/>
              <a:gd name="connsiteX125" fmla="*/ 871838 w 1261746"/>
              <a:gd name="connsiteY125" fmla="*/ 361336 h 659131"/>
              <a:gd name="connsiteX126" fmla="*/ 900299 w 1261746"/>
              <a:gd name="connsiteY126" fmla="*/ 389788 h 659131"/>
              <a:gd name="connsiteX127" fmla="*/ 871838 w 1261746"/>
              <a:gd name="connsiteY127" fmla="*/ 418240 h 659131"/>
              <a:gd name="connsiteX128" fmla="*/ 843377 w 1261746"/>
              <a:gd name="connsiteY128" fmla="*/ 389788 h 659131"/>
              <a:gd name="connsiteX129" fmla="*/ 871838 w 1261746"/>
              <a:gd name="connsiteY129" fmla="*/ 361336 h 659131"/>
              <a:gd name="connsiteX130" fmla="*/ 751356 w 1261746"/>
              <a:gd name="connsiteY130" fmla="*/ 361336 h 659131"/>
              <a:gd name="connsiteX131" fmla="*/ 779817 w 1261746"/>
              <a:gd name="connsiteY131" fmla="*/ 389788 h 659131"/>
              <a:gd name="connsiteX132" fmla="*/ 751356 w 1261746"/>
              <a:gd name="connsiteY132" fmla="*/ 418240 h 659131"/>
              <a:gd name="connsiteX133" fmla="*/ 722895 w 1261746"/>
              <a:gd name="connsiteY133" fmla="*/ 389788 h 659131"/>
              <a:gd name="connsiteX134" fmla="*/ 751356 w 1261746"/>
              <a:gd name="connsiteY134" fmla="*/ 361336 h 659131"/>
              <a:gd name="connsiteX135" fmla="*/ 630873 w 1261746"/>
              <a:gd name="connsiteY135" fmla="*/ 361336 h 659131"/>
              <a:gd name="connsiteX136" fmla="*/ 659334 w 1261746"/>
              <a:gd name="connsiteY136" fmla="*/ 389788 h 659131"/>
              <a:gd name="connsiteX137" fmla="*/ 630873 w 1261746"/>
              <a:gd name="connsiteY137" fmla="*/ 418240 h 659131"/>
              <a:gd name="connsiteX138" fmla="*/ 602412 w 1261746"/>
              <a:gd name="connsiteY138" fmla="*/ 389788 h 659131"/>
              <a:gd name="connsiteX139" fmla="*/ 630873 w 1261746"/>
              <a:gd name="connsiteY139" fmla="*/ 361336 h 659131"/>
              <a:gd name="connsiteX140" fmla="*/ 510391 w 1261746"/>
              <a:gd name="connsiteY140" fmla="*/ 361336 h 659131"/>
              <a:gd name="connsiteX141" fmla="*/ 538852 w 1261746"/>
              <a:gd name="connsiteY141" fmla="*/ 389788 h 659131"/>
              <a:gd name="connsiteX142" fmla="*/ 510391 w 1261746"/>
              <a:gd name="connsiteY142" fmla="*/ 418240 h 659131"/>
              <a:gd name="connsiteX143" fmla="*/ 481930 w 1261746"/>
              <a:gd name="connsiteY143" fmla="*/ 389788 h 659131"/>
              <a:gd name="connsiteX144" fmla="*/ 510391 w 1261746"/>
              <a:gd name="connsiteY144" fmla="*/ 361336 h 659131"/>
              <a:gd name="connsiteX145" fmla="*/ 389908 w 1261746"/>
              <a:gd name="connsiteY145" fmla="*/ 361336 h 659131"/>
              <a:gd name="connsiteX146" fmla="*/ 418369 w 1261746"/>
              <a:gd name="connsiteY146" fmla="*/ 389788 h 659131"/>
              <a:gd name="connsiteX147" fmla="*/ 389908 w 1261746"/>
              <a:gd name="connsiteY147" fmla="*/ 418240 h 659131"/>
              <a:gd name="connsiteX148" fmla="*/ 361447 w 1261746"/>
              <a:gd name="connsiteY148" fmla="*/ 389788 h 659131"/>
              <a:gd name="connsiteX149" fmla="*/ 389908 w 1261746"/>
              <a:gd name="connsiteY149" fmla="*/ 361336 h 659131"/>
              <a:gd name="connsiteX150" fmla="*/ 269426 w 1261746"/>
              <a:gd name="connsiteY150" fmla="*/ 361336 h 659131"/>
              <a:gd name="connsiteX151" fmla="*/ 297887 w 1261746"/>
              <a:gd name="connsiteY151" fmla="*/ 389788 h 659131"/>
              <a:gd name="connsiteX152" fmla="*/ 269426 w 1261746"/>
              <a:gd name="connsiteY152" fmla="*/ 418240 h 659131"/>
              <a:gd name="connsiteX153" fmla="*/ 240965 w 1261746"/>
              <a:gd name="connsiteY153" fmla="*/ 389788 h 659131"/>
              <a:gd name="connsiteX154" fmla="*/ 269426 w 1261746"/>
              <a:gd name="connsiteY154" fmla="*/ 361336 h 659131"/>
              <a:gd name="connsiteX155" fmla="*/ 148943 w 1261746"/>
              <a:gd name="connsiteY155" fmla="*/ 361336 h 659131"/>
              <a:gd name="connsiteX156" fmla="*/ 177404 w 1261746"/>
              <a:gd name="connsiteY156" fmla="*/ 389788 h 659131"/>
              <a:gd name="connsiteX157" fmla="*/ 148943 w 1261746"/>
              <a:gd name="connsiteY157" fmla="*/ 418240 h 659131"/>
              <a:gd name="connsiteX158" fmla="*/ 120482 w 1261746"/>
              <a:gd name="connsiteY158" fmla="*/ 389788 h 659131"/>
              <a:gd name="connsiteX159" fmla="*/ 148943 w 1261746"/>
              <a:gd name="connsiteY159" fmla="*/ 361336 h 659131"/>
              <a:gd name="connsiteX160" fmla="*/ 28461 w 1261746"/>
              <a:gd name="connsiteY160" fmla="*/ 361336 h 659131"/>
              <a:gd name="connsiteX161" fmla="*/ 56922 w 1261746"/>
              <a:gd name="connsiteY161" fmla="*/ 389788 h 659131"/>
              <a:gd name="connsiteX162" fmla="*/ 28461 w 1261746"/>
              <a:gd name="connsiteY162" fmla="*/ 418240 h 659131"/>
              <a:gd name="connsiteX163" fmla="*/ 0 w 1261746"/>
              <a:gd name="connsiteY163" fmla="*/ 389788 h 659131"/>
              <a:gd name="connsiteX164" fmla="*/ 28461 w 1261746"/>
              <a:gd name="connsiteY164" fmla="*/ 361336 h 659131"/>
              <a:gd name="connsiteX165" fmla="*/ 1233285 w 1261746"/>
              <a:gd name="connsiteY165" fmla="*/ 240891 h 659131"/>
              <a:gd name="connsiteX166" fmla="*/ 1261746 w 1261746"/>
              <a:gd name="connsiteY166" fmla="*/ 269343 h 659131"/>
              <a:gd name="connsiteX167" fmla="*/ 1233285 w 1261746"/>
              <a:gd name="connsiteY167" fmla="*/ 297795 h 659131"/>
              <a:gd name="connsiteX168" fmla="*/ 1204824 w 1261746"/>
              <a:gd name="connsiteY168" fmla="*/ 269343 h 659131"/>
              <a:gd name="connsiteX169" fmla="*/ 1233285 w 1261746"/>
              <a:gd name="connsiteY169" fmla="*/ 240891 h 659131"/>
              <a:gd name="connsiteX170" fmla="*/ 1112803 w 1261746"/>
              <a:gd name="connsiteY170" fmla="*/ 240891 h 659131"/>
              <a:gd name="connsiteX171" fmla="*/ 1141264 w 1261746"/>
              <a:gd name="connsiteY171" fmla="*/ 269343 h 659131"/>
              <a:gd name="connsiteX172" fmla="*/ 1112803 w 1261746"/>
              <a:gd name="connsiteY172" fmla="*/ 297795 h 659131"/>
              <a:gd name="connsiteX173" fmla="*/ 1084342 w 1261746"/>
              <a:gd name="connsiteY173" fmla="*/ 269343 h 659131"/>
              <a:gd name="connsiteX174" fmla="*/ 1112803 w 1261746"/>
              <a:gd name="connsiteY174" fmla="*/ 240891 h 659131"/>
              <a:gd name="connsiteX175" fmla="*/ 992320 w 1261746"/>
              <a:gd name="connsiteY175" fmla="*/ 240891 h 659131"/>
              <a:gd name="connsiteX176" fmla="*/ 1020781 w 1261746"/>
              <a:gd name="connsiteY176" fmla="*/ 269343 h 659131"/>
              <a:gd name="connsiteX177" fmla="*/ 992320 w 1261746"/>
              <a:gd name="connsiteY177" fmla="*/ 297795 h 659131"/>
              <a:gd name="connsiteX178" fmla="*/ 963859 w 1261746"/>
              <a:gd name="connsiteY178" fmla="*/ 269343 h 659131"/>
              <a:gd name="connsiteX179" fmla="*/ 992320 w 1261746"/>
              <a:gd name="connsiteY179" fmla="*/ 240891 h 659131"/>
              <a:gd name="connsiteX180" fmla="*/ 871838 w 1261746"/>
              <a:gd name="connsiteY180" fmla="*/ 240891 h 659131"/>
              <a:gd name="connsiteX181" fmla="*/ 900299 w 1261746"/>
              <a:gd name="connsiteY181" fmla="*/ 269343 h 659131"/>
              <a:gd name="connsiteX182" fmla="*/ 871838 w 1261746"/>
              <a:gd name="connsiteY182" fmla="*/ 297795 h 659131"/>
              <a:gd name="connsiteX183" fmla="*/ 843377 w 1261746"/>
              <a:gd name="connsiteY183" fmla="*/ 269343 h 659131"/>
              <a:gd name="connsiteX184" fmla="*/ 871838 w 1261746"/>
              <a:gd name="connsiteY184" fmla="*/ 240891 h 659131"/>
              <a:gd name="connsiteX185" fmla="*/ 751356 w 1261746"/>
              <a:gd name="connsiteY185" fmla="*/ 240891 h 659131"/>
              <a:gd name="connsiteX186" fmla="*/ 779817 w 1261746"/>
              <a:gd name="connsiteY186" fmla="*/ 269343 h 659131"/>
              <a:gd name="connsiteX187" fmla="*/ 751356 w 1261746"/>
              <a:gd name="connsiteY187" fmla="*/ 297795 h 659131"/>
              <a:gd name="connsiteX188" fmla="*/ 722895 w 1261746"/>
              <a:gd name="connsiteY188" fmla="*/ 269343 h 659131"/>
              <a:gd name="connsiteX189" fmla="*/ 751356 w 1261746"/>
              <a:gd name="connsiteY189" fmla="*/ 240891 h 659131"/>
              <a:gd name="connsiteX190" fmla="*/ 630873 w 1261746"/>
              <a:gd name="connsiteY190" fmla="*/ 240891 h 659131"/>
              <a:gd name="connsiteX191" fmla="*/ 659334 w 1261746"/>
              <a:gd name="connsiteY191" fmla="*/ 269343 h 659131"/>
              <a:gd name="connsiteX192" fmla="*/ 630873 w 1261746"/>
              <a:gd name="connsiteY192" fmla="*/ 297795 h 659131"/>
              <a:gd name="connsiteX193" fmla="*/ 602412 w 1261746"/>
              <a:gd name="connsiteY193" fmla="*/ 269343 h 659131"/>
              <a:gd name="connsiteX194" fmla="*/ 630873 w 1261746"/>
              <a:gd name="connsiteY194" fmla="*/ 240891 h 659131"/>
              <a:gd name="connsiteX195" fmla="*/ 510391 w 1261746"/>
              <a:gd name="connsiteY195" fmla="*/ 240891 h 659131"/>
              <a:gd name="connsiteX196" fmla="*/ 538852 w 1261746"/>
              <a:gd name="connsiteY196" fmla="*/ 269343 h 659131"/>
              <a:gd name="connsiteX197" fmla="*/ 510391 w 1261746"/>
              <a:gd name="connsiteY197" fmla="*/ 297795 h 659131"/>
              <a:gd name="connsiteX198" fmla="*/ 481930 w 1261746"/>
              <a:gd name="connsiteY198" fmla="*/ 269343 h 659131"/>
              <a:gd name="connsiteX199" fmla="*/ 510391 w 1261746"/>
              <a:gd name="connsiteY199" fmla="*/ 240891 h 659131"/>
              <a:gd name="connsiteX200" fmla="*/ 389908 w 1261746"/>
              <a:gd name="connsiteY200" fmla="*/ 240891 h 659131"/>
              <a:gd name="connsiteX201" fmla="*/ 418369 w 1261746"/>
              <a:gd name="connsiteY201" fmla="*/ 269343 h 659131"/>
              <a:gd name="connsiteX202" fmla="*/ 389908 w 1261746"/>
              <a:gd name="connsiteY202" fmla="*/ 297795 h 659131"/>
              <a:gd name="connsiteX203" fmla="*/ 361447 w 1261746"/>
              <a:gd name="connsiteY203" fmla="*/ 269343 h 659131"/>
              <a:gd name="connsiteX204" fmla="*/ 389908 w 1261746"/>
              <a:gd name="connsiteY204" fmla="*/ 240891 h 659131"/>
              <a:gd name="connsiteX205" fmla="*/ 269426 w 1261746"/>
              <a:gd name="connsiteY205" fmla="*/ 240891 h 659131"/>
              <a:gd name="connsiteX206" fmla="*/ 297887 w 1261746"/>
              <a:gd name="connsiteY206" fmla="*/ 269343 h 659131"/>
              <a:gd name="connsiteX207" fmla="*/ 269426 w 1261746"/>
              <a:gd name="connsiteY207" fmla="*/ 297795 h 659131"/>
              <a:gd name="connsiteX208" fmla="*/ 240965 w 1261746"/>
              <a:gd name="connsiteY208" fmla="*/ 269343 h 659131"/>
              <a:gd name="connsiteX209" fmla="*/ 269426 w 1261746"/>
              <a:gd name="connsiteY209" fmla="*/ 240891 h 659131"/>
              <a:gd name="connsiteX210" fmla="*/ 148943 w 1261746"/>
              <a:gd name="connsiteY210" fmla="*/ 240891 h 659131"/>
              <a:gd name="connsiteX211" fmla="*/ 177404 w 1261746"/>
              <a:gd name="connsiteY211" fmla="*/ 269343 h 659131"/>
              <a:gd name="connsiteX212" fmla="*/ 148943 w 1261746"/>
              <a:gd name="connsiteY212" fmla="*/ 297795 h 659131"/>
              <a:gd name="connsiteX213" fmla="*/ 120482 w 1261746"/>
              <a:gd name="connsiteY213" fmla="*/ 269343 h 659131"/>
              <a:gd name="connsiteX214" fmla="*/ 148943 w 1261746"/>
              <a:gd name="connsiteY214" fmla="*/ 240891 h 659131"/>
              <a:gd name="connsiteX215" fmla="*/ 28461 w 1261746"/>
              <a:gd name="connsiteY215" fmla="*/ 240891 h 659131"/>
              <a:gd name="connsiteX216" fmla="*/ 56922 w 1261746"/>
              <a:gd name="connsiteY216" fmla="*/ 269343 h 659131"/>
              <a:gd name="connsiteX217" fmla="*/ 28461 w 1261746"/>
              <a:gd name="connsiteY217" fmla="*/ 297795 h 659131"/>
              <a:gd name="connsiteX218" fmla="*/ 0 w 1261746"/>
              <a:gd name="connsiteY218" fmla="*/ 269343 h 659131"/>
              <a:gd name="connsiteX219" fmla="*/ 28461 w 1261746"/>
              <a:gd name="connsiteY219" fmla="*/ 240891 h 659131"/>
              <a:gd name="connsiteX220" fmla="*/ 1233285 w 1261746"/>
              <a:gd name="connsiteY220" fmla="*/ 120445 h 659131"/>
              <a:gd name="connsiteX221" fmla="*/ 1261746 w 1261746"/>
              <a:gd name="connsiteY221" fmla="*/ 148897 h 659131"/>
              <a:gd name="connsiteX222" fmla="*/ 1233285 w 1261746"/>
              <a:gd name="connsiteY222" fmla="*/ 177349 h 659131"/>
              <a:gd name="connsiteX223" fmla="*/ 1204824 w 1261746"/>
              <a:gd name="connsiteY223" fmla="*/ 148897 h 659131"/>
              <a:gd name="connsiteX224" fmla="*/ 1233285 w 1261746"/>
              <a:gd name="connsiteY224" fmla="*/ 120445 h 659131"/>
              <a:gd name="connsiteX225" fmla="*/ 1112803 w 1261746"/>
              <a:gd name="connsiteY225" fmla="*/ 120445 h 659131"/>
              <a:gd name="connsiteX226" fmla="*/ 1141264 w 1261746"/>
              <a:gd name="connsiteY226" fmla="*/ 148897 h 659131"/>
              <a:gd name="connsiteX227" fmla="*/ 1112803 w 1261746"/>
              <a:gd name="connsiteY227" fmla="*/ 177349 h 659131"/>
              <a:gd name="connsiteX228" fmla="*/ 1084342 w 1261746"/>
              <a:gd name="connsiteY228" fmla="*/ 148897 h 659131"/>
              <a:gd name="connsiteX229" fmla="*/ 1112803 w 1261746"/>
              <a:gd name="connsiteY229" fmla="*/ 120445 h 659131"/>
              <a:gd name="connsiteX230" fmla="*/ 992320 w 1261746"/>
              <a:gd name="connsiteY230" fmla="*/ 120445 h 659131"/>
              <a:gd name="connsiteX231" fmla="*/ 1020781 w 1261746"/>
              <a:gd name="connsiteY231" fmla="*/ 148897 h 659131"/>
              <a:gd name="connsiteX232" fmla="*/ 992320 w 1261746"/>
              <a:gd name="connsiteY232" fmla="*/ 177349 h 659131"/>
              <a:gd name="connsiteX233" fmla="*/ 963859 w 1261746"/>
              <a:gd name="connsiteY233" fmla="*/ 148897 h 659131"/>
              <a:gd name="connsiteX234" fmla="*/ 992320 w 1261746"/>
              <a:gd name="connsiteY234" fmla="*/ 120445 h 659131"/>
              <a:gd name="connsiteX235" fmla="*/ 871838 w 1261746"/>
              <a:gd name="connsiteY235" fmla="*/ 120445 h 659131"/>
              <a:gd name="connsiteX236" fmla="*/ 900299 w 1261746"/>
              <a:gd name="connsiteY236" fmla="*/ 148897 h 659131"/>
              <a:gd name="connsiteX237" fmla="*/ 871838 w 1261746"/>
              <a:gd name="connsiteY237" fmla="*/ 177349 h 659131"/>
              <a:gd name="connsiteX238" fmla="*/ 843377 w 1261746"/>
              <a:gd name="connsiteY238" fmla="*/ 148897 h 659131"/>
              <a:gd name="connsiteX239" fmla="*/ 871838 w 1261746"/>
              <a:gd name="connsiteY239" fmla="*/ 120445 h 659131"/>
              <a:gd name="connsiteX240" fmla="*/ 751356 w 1261746"/>
              <a:gd name="connsiteY240" fmla="*/ 120445 h 659131"/>
              <a:gd name="connsiteX241" fmla="*/ 779817 w 1261746"/>
              <a:gd name="connsiteY241" fmla="*/ 148897 h 659131"/>
              <a:gd name="connsiteX242" fmla="*/ 751356 w 1261746"/>
              <a:gd name="connsiteY242" fmla="*/ 177349 h 659131"/>
              <a:gd name="connsiteX243" fmla="*/ 722895 w 1261746"/>
              <a:gd name="connsiteY243" fmla="*/ 148897 h 659131"/>
              <a:gd name="connsiteX244" fmla="*/ 751356 w 1261746"/>
              <a:gd name="connsiteY244" fmla="*/ 120445 h 659131"/>
              <a:gd name="connsiteX245" fmla="*/ 630873 w 1261746"/>
              <a:gd name="connsiteY245" fmla="*/ 120445 h 659131"/>
              <a:gd name="connsiteX246" fmla="*/ 659334 w 1261746"/>
              <a:gd name="connsiteY246" fmla="*/ 148897 h 659131"/>
              <a:gd name="connsiteX247" fmla="*/ 630873 w 1261746"/>
              <a:gd name="connsiteY247" fmla="*/ 177349 h 659131"/>
              <a:gd name="connsiteX248" fmla="*/ 602412 w 1261746"/>
              <a:gd name="connsiteY248" fmla="*/ 148897 h 659131"/>
              <a:gd name="connsiteX249" fmla="*/ 630873 w 1261746"/>
              <a:gd name="connsiteY249" fmla="*/ 120445 h 659131"/>
              <a:gd name="connsiteX250" fmla="*/ 510391 w 1261746"/>
              <a:gd name="connsiteY250" fmla="*/ 120445 h 659131"/>
              <a:gd name="connsiteX251" fmla="*/ 538852 w 1261746"/>
              <a:gd name="connsiteY251" fmla="*/ 148897 h 659131"/>
              <a:gd name="connsiteX252" fmla="*/ 510391 w 1261746"/>
              <a:gd name="connsiteY252" fmla="*/ 177349 h 659131"/>
              <a:gd name="connsiteX253" fmla="*/ 481930 w 1261746"/>
              <a:gd name="connsiteY253" fmla="*/ 148897 h 659131"/>
              <a:gd name="connsiteX254" fmla="*/ 510391 w 1261746"/>
              <a:gd name="connsiteY254" fmla="*/ 120445 h 659131"/>
              <a:gd name="connsiteX255" fmla="*/ 389908 w 1261746"/>
              <a:gd name="connsiteY255" fmla="*/ 120445 h 659131"/>
              <a:gd name="connsiteX256" fmla="*/ 418369 w 1261746"/>
              <a:gd name="connsiteY256" fmla="*/ 148897 h 659131"/>
              <a:gd name="connsiteX257" fmla="*/ 389908 w 1261746"/>
              <a:gd name="connsiteY257" fmla="*/ 177349 h 659131"/>
              <a:gd name="connsiteX258" fmla="*/ 361447 w 1261746"/>
              <a:gd name="connsiteY258" fmla="*/ 148897 h 659131"/>
              <a:gd name="connsiteX259" fmla="*/ 389908 w 1261746"/>
              <a:gd name="connsiteY259" fmla="*/ 120445 h 659131"/>
              <a:gd name="connsiteX260" fmla="*/ 269426 w 1261746"/>
              <a:gd name="connsiteY260" fmla="*/ 120445 h 659131"/>
              <a:gd name="connsiteX261" fmla="*/ 297887 w 1261746"/>
              <a:gd name="connsiteY261" fmla="*/ 148897 h 659131"/>
              <a:gd name="connsiteX262" fmla="*/ 269426 w 1261746"/>
              <a:gd name="connsiteY262" fmla="*/ 177349 h 659131"/>
              <a:gd name="connsiteX263" fmla="*/ 240965 w 1261746"/>
              <a:gd name="connsiteY263" fmla="*/ 148897 h 659131"/>
              <a:gd name="connsiteX264" fmla="*/ 269426 w 1261746"/>
              <a:gd name="connsiteY264" fmla="*/ 120445 h 659131"/>
              <a:gd name="connsiteX265" fmla="*/ 148943 w 1261746"/>
              <a:gd name="connsiteY265" fmla="*/ 120445 h 659131"/>
              <a:gd name="connsiteX266" fmla="*/ 177404 w 1261746"/>
              <a:gd name="connsiteY266" fmla="*/ 148897 h 659131"/>
              <a:gd name="connsiteX267" fmla="*/ 148943 w 1261746"/>
              <a:gd name="connsiteY267" fmla="*/ 177349 h 659131"/>
              <a:gd name="connsiteX268" fmla="*/ 120482 w 1261746"/>
              <a:gd name="connsiteY268" fmla="*/ 148897 h 659131"/>
              <a:gd name="connsiteX269" fmla="*/ 148943 w 1261746"/>
              <a:gd name="connsiteY269" fmla="*/ 120445 h 659131"/>
              <a:gd name="connsiteX270" fmla="*/ 28461 w 1261746"/>
              <a:gd name="connsiteY270" fmla="*/ 120445 h 659131"/>
              <a:gd name="connsiteX271" fmla="*/ 56922 w 1261746"/>
              <a:gd name="connsiteY271" fmla="*/ 148897 h 659131"/>
              <a:gd name="connsiteX272" fmla="*/ 28461 w 1261746"/>
              <a:gd name="connsiteY272" fmla="*/ 177349 h 659131"/>
              <a:gd name="connsiteX273" fmla="*/ 0 w 1261746"/>
              <a:gd name="connsiteY273" fmla="*/ 148897 h 659131"/>
              <a:gd name="connsiteX274" fmla="*/ 28461 w 1261746"/>
              <a:gd name="connsiteY274" fmla="*/ 120445 h 659131"/>
              <a:gd name="connsiteX275" fmla="*/ 1233285 w 1261746"/>
              <a:gd name="connsiteY275" fmla="*/ 0 h 659131"/>
              <a:gd name="connsiteX276" fmla="*/ 1261746 w 1261746"/>
              <a:gd name="connsiteY276" fmla="*/ 28452 h 659131"/>
              <a:gd name="connsiteX277" fmla="*/ 1233285 w 1261746"/>
              <a:gd name="connsiteY277" fmla="*/ 56904 h 659131"/>
              <a:gd name="connsiteX278" fmla="*/ 1204824 w 1261746"/>
              <a:gd name="connsiteY278" fmla="*/ 28452 h 659131"/>
              <a:gd name="connsiteX279" fmla="*/ 1233285 w 1261746"/>
              <a:gd name="connsiteY279" fmla="*/ 0 h 659131"/>
              <a:gd name="connsiteX280" fmla="*/ 1112803 w 1261746"/>
              <a:gd name="connsiteY280" fmla="*/ 0 h 659131"/>
              <a:gd name="connsiteX281" fmla="*/ 1141264 w 1261746"/>
              <a:gd name="connsiteY281" fmla="*/ 28452 h 659131"/>
              <a:gd name="connsiteX282" fmla="*/ 1112803 w 1261746"/>
              <a:gd name="connsiteY282" fmla="*/ 56904 h 659131"/>
              <a:gd name="connsiteX283" fmla="*/ 1084342 w 1261746"/>
              <a:gd name="connsiteY283" fmla="*/ 28452 h 659131"/>
              <a:gd name="connsiteX284" fmla="*/ 1112803 w 1261746"/>
              <a:gd name="connsiteY284" fmla="*/ 0 h 659131"/>
              <a:gd name="connsiteX285" fmla="*/ 992320 w 1261746"/>
              <a:gd name="connsiteY285" fmla="*/ 0 h 659131"/>
              <a:gd name="connsiteX286" fmla="*/ 1020781 w 1261746"/>
              <a:gd name="connsiteY286" fmla="*/ 28452 h 659131"/>
              <a:gd name="connsiteX287" fmla="*/ 992320 w 1261746"/>
              <a:gd name="connsiteY287" fmla="*/ 56904 h 659131"/>
              <a:gd name="connsiteX288" fmla="*/ 963859 w 1261746"/>
              <a:gd name="connsiteY288" fmla="*/ 28452 h 659131"/>
              <a:gd name="connsiteX289" fmla="*/ 992320 w 1261746"/>
              <a:gd name="connsiteY289" fmla="*/ 0 h 659131"/>
              <a:gd name="connsiteX290" fmla="*/ 871838 w 1261746"/>
              <a:gd name="connsiteY290" fmla="*/ 0 h 659131"/>
              <a:gd name="connsiteX291" fmla="*/ 900299 w 1261746"/>
              <a:gd name="connsiteY291" fmla="*/ 28452 h 659131"/>
              <a:gd name="connsiteX292" fmla="*/ 871838 w 1261746"/>
              <a:gd name="connsiteY292" fmla="*/ 56904 h 659131"/>
              <a:gd name="connsiteX293" fmla="*/ 843377 w 1261746"/>
              <a:gd name="connsiteY293" fmla="*/ 28452 h 659131"/>
              <a:gd name="connsiteX294" fmla="*/ 871838 w 1261746"/>
              <a:gd name="connsiteY294" fmla="*/ 0 h 659131"/>
              <a:gd name="connsiteX295" fmla="*/ 751356 w 1261746"/>
              <a:gd name="connsiteY295" fmla="*/ 0 h 659131"/>
              <a:gd name="connsiteX296" fmla="*/ 779817 w 1261746"/>
              <a:gd name="connsiteY296" fmla="*/ 28452 h 659131"/>
              <a:gd name="connsiteX297" fmla="*/ 751356 w 1261746"/>
              <a:gd name="connsiteY297" fmla="*/ 56904 h 659131"/>
              <a:gd name="connsiteX298" fmla="*/ 722895 w 1261746"/>
              <a:gd name="connsiteY298" fmla="*/ 28452 h 659131"/>
              <a:gd name="connsiteX299" fmla="*/ 751356 w 1261746"/>
              <a:gd name="connsiteY299" fmla="*/ 0 h 659131"/>
              <a:gd name="connsiteX300" fmla="*/ 630873 w 1261746"/>
              <a:gd name="connsiteY300" fmla="*/ 0 h 659131"/>
              <a:gd name="connsiteX301" fmla="*/ 659334 w 1261746"/>
              <a:gd name="connsiteY301" fmla="*/ 28452 h 659131"/>
              <a:gd name="connsiteX302" fmla="*/ 630873 w 1261746"/>
              <a:gd name="connsiteY302" fmla="*/ 56904 h 659131"/>
              <a:gd name="connsiteX303" fmla="*/ 602412 w 1261746"/>
              <a:gd name="connsiteY303" fmla="*/ 28452 h 659131"/>
              <a:gd name="connsiteX304" fmla="*/ 630873 w 1261746"/>
              <a:gd name="connsiteY304" fmla="*/ 0 h 659131"/>
              <a:gd name="connsiteX305" fmla="*/ 510391 w 1261746"/>
              <a:gd name="connsiteY305" fmla="*/ 0 h 659131"/>
              <a:gd name="connsiteX306" fmla="*/ 538852 w 1261746"/>
              <a:gd name="connsiteY306" fmla="*/ 28452 h 659131"/>
              <a:gd name="connsiteX307" fmla="*/ 510391 w 1261746"/>
              <a:gd name="connsiteY307" fmla="*/ 56904 h 659131"/>
              <a:gd name="connsiteX308" fmla="*/ 481930 w 1261746"/>
              <a:gd name="connsiteY308" fmla="*/ 28452 h 659131"/>
              <a:gd name="connsiteX309" fmla="*/ 510391 w 1261746"/>
              <a:gd name="connsiteY309" fmla="*/ 0 h 659131"/>
              <a:gd name="connsiteX310" fmla="*/ 389908 w 1261746"/>
              <a:gd name="connsiteY310" fmla="*/ 0 h 659131"/>
              <a:gd name="connsiteX311" fmla="*/ 418369 w 1261746"/>
              <a:gd name="connsiteY311" fmla="*/ 28452 h 659131"/>
              <a:gd name="connsiteX312" fmla="*/ 389908 w 1261746"/>
              <a:gd name="connsiteY312" fmla="*/ 56904 h 659131"/>
              <a:gd name="connsiteX313" fmla="*/ 361447 w 1261746"/>
              <a:gd name="connsiteY313" fmla="*/ 28452 h 659131"/>
              <a:gd name="connsiteX314" fmla="*/ 389908 w 1261746"/>
              <a:gd name="connsiteY314" fmla="*/ 0 h 659131"/>
              <a:gd name="connsiteX315" fmla="*/ 269426 w 1261746"/>
              <a:gd name="connsiteY315" fmla="*/ 0 h 659131"/>
              <a:gd name="connsiteX316" fmla="*/ 297887 w 1261746"/>
              <a:gd name="connsiteY316" fmla="*/ 28452 h 659131"/>
              <a:gd name="connsiteX317" fmla="*/ 269426 w 1261746"/>
              <a:gd name="connsiteY317" fmla="*/ 56904 h 659131"/>
              <a:gd name="connsiteX318" fmla="*/ 240965 w 1261746"/>
              <a:gd name="connsiteY318" fmla="*/ 28452 h 659131"/>
              <a:gd name="connsiteX319" fmla="*/ 269426 w 1261746"/>
              <a:gd name="connsiteY319" fmla="*/ 0 h 659131"/>
              <a:gd name="connsiteX320" fmla="*/ 148943 w 1261746"/>
              <a:gd name="connsiteY320" fmla="*/ 0 h 659131"/>
              <a:gd name="connsiteX321" fmla="*/ 177404 w 1261746"/>
              <a:gd name="connsiteY321" fmla="*/ 28452 h 659131"/>
              <a:gd name="connsiteX322" fmla="*/ 148943 w 1261746"/>
              <a:gd name="connsiteY322" fmla="*/ 56904 h 659131"/>
              <a:gd name="connsiteX323" fmla="*/ 120482 w 1261746"/>
              <a:gd name="connsiteY323" fmla="*/ 28452 h 659131"/>
              <a:gd name="connsiteX324" fmla="*/ 148943 w 1261746"/>
              <a:gd name="connsiteY324" fmla="*/ 0 h 659131"/>
              <a:gd name="connsiteX325" fmla="*/ 28461 w 1261746"/>
              <a:gd name="connsiteY325" fmla="*/ 0 h 659131"/>
              <a:gd name="connsiteX326" fmla="*/ 56922 w 1261746"/>
              <a:gd name="connsiteY326" fmla="*/ 28452 h 659131"/>
              <a:gd name="connsiteX327" fmla="*/ 28461 w 1261746"/>
              <a:gd name="connsiteY327" fmla="*/ 56904 h 659131"/>
              <a:gd name="connsiteX328" fmla="*/ 0 w 1261746"/>
              <a:gd name="connsiteY328" fmla="*/ 28452 h 659131"/>
              <a:gd name="connsiteX329" fmla="*/ 28461 w 1261746"/>
              <a:gd name="connsiteY329" fmla="*/ 0 h 65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</a:cxnLst>
            <a:rect l="l" t="t" r="r" b="b"/>
            <a:pathLst>
              <a:path w="1261746" h="659131">
                <a:moveTo>
                  <a:pt x="1233285" y="602227"/>
                </a:moveTo>
                <a:cubicBezTo>
                  <a:pt x="1249004" y="602227"/>
                  <a:pt x="1261746" y="614965"/>
                  <a:pt x="1261746" y="630679"/>
                </a:cubicBezTo>
                <a:cubicBezTo>
                  <a:pt x="1261746" y="646393"/>
                  <a:pt x="1249004" y="659131"/>
                  <a:pt x="1233285" y="659131"/>
                </a:cubicBezTo>
                <a:cubicBezTo>
                  <a:pt x="1217566" y="659131"/>
                  <a:pt x="1204824" y="646393"/>
                  <a:pt x="1204824" y="630679"/>
                </a:cubicBezTo>
                <a:cubicBezTo>
                  <a:pt x="1204824" y="614965"/>
                  <a:pt x="1217566" y="602227"/>
                  <a:pt x="1233285" y="602227"/>
                </a:cubicBezTo>
                <a:close/>
                <a:moveTo>
                  <a:pt x="1112803" y="602227"/>
                </a:moveTo>
                <a:cubicBezTo>
                  <a:pt x="1128522" y="602227"/>
                  <a:pt x="1141264" y="614965"/>
                  <a:pt x="1141264" y="630679"/>
                </a:cubicBezTo>
                <a:cubicBezTo>
                  <a:pt x="1141264" y="646393"/>
                  <a:pt x="1128522" y="659131"/>
                  <a:pt x="1112803" y="659131"/>
                </a:cubicBezTo>
                <a:cubicBezTo>
                  <a:pt x="1097084" y="659131"/>
                  <a:pt x="1084342" y="646393"/>
                  <a:pt x="1084342" y="630679"/>
                </a:cubicBezTo>
                <a:cubicBezTo>
                  <a:pt x="1084342" y="614965"/>
                  <a:pt x="1097084" y="602227"/>
                  <a:pt x="1112803" y="602227"/>
                </a:cubicBezTo>
                <a:close/>
                <a:moveTo>
                  <a:pt x="992320" y="602227"/>
                </a:moveTo>
                <a:cubicBezTo>
                  <a:pt x="1008039" y="602227"/>
                  <a:pt x="1020781" y="614965"/>
                  <a:pt x="1020781" y="630679"/>
                </a:cubicBezTo>
                <a:cubicBezTo>
                  <a:pt x="1020781" y="646393"/>
                  <a:pt x="1008039" y="659131"/>
                  <a:pt x="992320" y="659131"/>
                </a:cubicBezTo>
                <a:cubicBezTo>
                  <a:pt x="976601" y="659131"/>
                  <a:pt x="963859" y="646393"/>
                  <a:pt x="963859" y="630679"/>
                </a:cubicBezTo>
                <a:cubicBezTo>
                  <a:pt x="963859" y="614965"/>
                  <a:pt x="976601" y="602227"/>
                  <a:pt x="992320" y="602227"/>
                </a:cubicBezTo>
                <a:close/>
                <a:moveTo>
                  <a:pt x="871838" y="602227"/>
                </a:moveTo>
                <a:cubicBezTo>
                  <a:pt x="887557" y="602227"/>
                  <a:pt x="900299" y="614965"/>
                  <a:pt x="900299" y="630679"/>
                </a:cubicBezTo>
                <a:cubicBezTo>
                  <a:pt x="900299" y="646393"/>
                  <a:pt x="887557" y="659131"/>
                  <a:pt x="871838" y="659131"/>
                </a:cubicBezTo>
                <a:cubicBezTo>
                  <a:pt x="856119" y="659131"/>
                  <a:pt x="843377" y="646393"/>
                  <a:pt x="843377" y="630679"/>
                </a:cubicBezTo>
                <a:cubicBezTo>
                  <a:pt x="843377" y="614965"/>
                  <a:pt x="856119" y="602227"/>
                  <a:pt x="871838" y="602227"/>
                </a:cubicBezTo>
                <a:close/>
                <a:moveTo>
                  <a:pt x="751356" y="602227"/>
                </a:moveTo>
                <a:cubicBezTo>
                  <a:pt x="767075" y="602227"/>
                  <a:pt x="779817" y="614965"/>
                  <a:pt x="779817" y="630679"/>
                </a:cubicBezTo>
                <a:cubicBezTo>
                  <a:pt x="779817" y="646393"/>
                  <a:pt x="767075" y="659131"/>
                  <a:pt x="751356" y="659131"/>
                </a:cubicBezTo>
                <a:cubicBezTo>
                  <a:pt x="735637" y="659131"/>
                  <a:pt x="722895" y="646393"/>
                  <a:pt x="722895" y="630679"/>
                </a:cubicBezTo>
                <a:cubicBezTo>
                  <a:pt x="722895" y="614965"/>
                  <a:pt x="735637" y="602227"/>
                  <a:pt x="751356" y="602227"/>
                </a:cubicBezTo>
                <a:close/>
                <a:moveTo>
                  <a:pt x="630873" y="602227"/>
                </a:moveTo>
                <a:cubicBezTo>
                  <a:pt x="646592" y="602227"/>
                  <a:pt x="659334" y="614965"/>
                  <a:pt x="659334" y="630679"/>
                </a:cubicBezTo>
                <a:cubicBezTo>
                  <a:pt x="659334" y="646393"/>
                  <a:pt x="646592" y="659131"/>
                  <a:pt x="630873" y="659131"/>
                </a:cubicBezTo>
                <a:cubicBezTo>
                  <a:pt x="615154" y="659131"/>
                  <a:pt x="602412" y="646393"/>
                  <a:pt x="602412" y="630679"/>
                </a:cubicBezTo>
                <a:cubicBezTo>
                  <a:pt x="602412" y="614965"/>
                  <a:pt x="615154" y="602227"/>
                  <a:pt x="630873" y="602227"/>
                </a:cubicBezTo>
                <a:close/>
                <a:moveTo>
                  <a:pt x="510391" y="602227"/>
                </a:moveTo>
                <a:cubicBezTo>
                  <a:pt x="526110" y="602227"/>
                  <a:pt x="538852" y="614965"/>
                  <a:pt x="538852" y="630679"/>
                </a:cubicBezTo>
                <a:cubicBezTo>
                  <a:pt x="538852" y="646393"/>
                  <a:pt x="526110" y="659131"/>
                  <a:pt x="510391" y="659131"/>
                </a:cubicBezTo>
                <a:cubicBezTo>
                  <a:pt x="494672" y="659131"/>
                  <a:pt x="481930" y="646393"/>
                  <a:pt x="481930" y="630679"/>
                </a:cubicBezTo>
                <a:cubicBezTo>
                  <a:pt x="481930" y="614965"/>
                  <a:pt x="494672" y="602227"/>
                  <a:pt x="510391" y="602227"/>
                </a:cubicBezTo>
                <a:close/>
                <a:moveTo>
                  <a:pt x="389908" y="602227"/>
                </a:moveTo>
                <a:cubicBezTo>
                  <a:pt x="405627" y="602227"/>
                  <a:pt x="418369" y="614965"/>
                  <a:pt x="418369" y="630679"/>
                </a:cubicBezTo>
                <a:cubicBezTo>
                  <a:pt x="418369" y="646393"/>
                  <a:pt x="405627" y="659131"/>
                  <a:pt x="389908" y="659131"/>
                </a:cubicBezTo>
                <a:cubicBezTo>
                  <a:pt x="374189" y="659131"/>
                  <a:pt x="361447" y="646393"/>
                  <a:pt x="361447" y="630679"/>
                </a:cubicBezTo>
                <a:cubicBezTo>
                  <a:pt x="361447" y="614965"/>
                  <a:pt x="374189" y="602227"/>
                  <a:pt x="389908" y="602227"/>
                </a:cubicBezTo>
                <a:close/>
                <a:moveTo>
                  <a:pt x="269426" y="602227"/>
                </a:moveTo>
                <a:cubicBezTo>
                  <a:pt x="285145" y="602227"/>
                  <a:pt x="297887" y="614965"/>
                  <a:pt x="297887" y="630679"/>
                </a:cubicBezTo>
                <a:cubicBezTo>
                  <a:pt x="297887" y="646393"/>
                  <a:pt x="285145" y="659131"/>
                  <a:pt x="269426" y="659131"/>
                </a:cubicBezTo>
                <a:cubicBezTo>
                  <a:pt x="253707" y="659131"/>
                  <a:pt x="240965" y="646393"/>
                  <a:pt x="240965" y="630679"/>
                </a:cubicBezTo>
                <a:cubicBezTo>
                  <a:pt x="240965" y="614965"/>
                  <a:pt x="253707" y="602227"/>
                  <a:pt x="269426" y="602227"/>
                </a:cubicBezTo>
                <a:close/>
                <a:moveTo>
                  <a:pt x="148943" y="602227"/>
                </a:moveTo>
                <a:cubicBezTo>
                  <a:pt x="164662" y="602227"/>
                  <a:pt x="177404" y="614965"/>
                  <a:pt x="177404" y="630679"/>
                </a:cubicBezTo>
                <a:cubicBezTo>
                  <a:pt x="177404" y="646393"/>
                  <a:pt x="164662" y="659131"/>
                  <a:pt x="148943" y="659131"/>
                </a:cubicBezTo>
                <a:cubicBezTo>
                  <a:pt x="133224" y="659131"/>
                  <a:pt x="120482" y="646393"/>
                  <a:pt x="120482" y="630679"/>
                </a:cubicBezTo>
                <a:cubicBezTo>
                  <a:pt x="120482" y="614965"/>
                  <a:pt x="133224" y="602227"/>
                  <a:pt x="148943" y="602227"/>
                </a:cubicBezTo>
                <a:close/>
                <a:moveTo>
                  <a:pt x="28461" y="602227"/>
                </a:moveTo>
                <a:cubicBezTo>
                  <a:pt x="44180" y="602227"/>
                  <a:pt x="56922" y="614965"/>
                  <a:pt x="56922" y="630679"/>
                </a:cubicBezTo>
                <a:cubicBezTo>
                  <a:pt x="56922" y="646393"/>
                  <a:pt x="44180" y="659131"/>
                  <a:pt x="28461" y="659131"/>
                </a:cubicBezTo>
                <a:cubicBezTo>
                  <a:pt x="12742" y="659131"/>
                  <a:pt x="0" y="646393"/>
                  <a:pt x="0" y="630679"/>
                </a:cubicBezTo>
                <a:cubicBezTo>
                  <a:pt x="0" y="614965"/>
                  <a:pt x="12742" y="602227"/>
                  <a:pt x="28461" y="602227"/>
                </a:cubicBezTo>
                <a:close/>
                <a:moveTo>
                  <a:pt x="1233285" y="481781"/>
                </a:moveTo>
                <a:cubicBezTo>
                  <a:pt x="1249004" y="481781"/>
                  <a:pt x="1261746" y="494519"/>
                  <a:pt x="1261746" y="510233"/>
                </a:cubicBezTo>
                <a:cubicBezTo>
                  <a:pt x="1261746" y="525947"/>
                  <a:pt x="1249004" y="538685"/>
                  <a:pt x="1233285" y="538685"/>
                </a:cubicBezTo>
                <a:cubicBezTo>
                  <a:pt x="1217566" y="538685"/>
                  <a:pt x="1204824" y="525947"/>
                  <a:pt x="1204824" y="510233"/>
                </a:cubicBezTo>
                <a:cubicBezTo>
                  <a:pt x="1204824" y="494519"/>
                  <a:pt x="1217566" y="481781"/>
                  <a:pt x="1233285" y="481781"/>
                </a:cubicBezTo>
                <a:close/>
                <a:moveTo>
                  <a:pt x="1112803" y="481781"/>
                </a:moveTo>
                <a:cubicBezTo>
                  <a:pt x="1128522" y="481781"/>
                  <a:pt x="1141264" y="494519"/>
                  <a:pt x="1141264" y="510233"/>
                </a:cubicBezTo>
                <a:cubicBezTo>
                  <a:pt x="1141264" y="525947"/>
                  <a:pt x="1128522" y="538685"/>
                  <a:pt x="1112803" y="538685"/>
                </a:cubicBezTo>
                <a:cubicBezTo>
                  <a:pt x="1097084" y="538685"/>
                  <a:pt x="1084342" y="525947"/>
                  <a:pt x="1084342" y="510233"/>
                </a:cubicBezTo>
                <a:cubicBezTo>
                  <a:pt x="1084342" y="494519"/>
                  <a:pt x="1097084" y="481781"/>
                  <a:pt x="1112803" y="481781"/>
                </a:cubicBezTo>
                <a:close/>
                <a:moveTo>
                  <a:pt x="992320" y="481781"/>
                </a:moveTo>
                <a:cubicBezTo>
                  <a:pt x="1008039" y="481781"/>
                  <a:pt x="1020781" y="494519"/>
                  <a:pt x="1020781" y="510233"/>
                </a:cubicBezTo>
                <a:cubicBezTo>
                  <a:pt x="1020781" y="525947"/>
                  <a:pt x="1008039" y="538685"/>
                  <a:pt x="992320" y="538685"/>
                </a:cubicBezTo>
                <a:cubicBezTo>
                  <a:pt x="976601" y="538685"/>
                  <a:pt x="963859" y="525947"/>
                  <a:pt x="963859" y="510233"/>
                </a:cubicBezTo>
                <a:cubicBezTo>
                  <a:pt x="963859" y="494519"/>
                  <a:pt x="976601" y="481781"/>
                  <a:pt x="992320" y="481781"/>
                </a:cubicBezTo>
                <a:close/>
                <a:moveTo>
                  <a:pt x="871838" y="481781"/>
                </a:moveTo>
                <a:cubicBezTo>
                  <a:pt x="887557" y="481781"/>
                  <a:pt x="900299" y="494519"/>
                  <a:pt x="900299" y="510233"/>
                </a:cubicBezTo>
                <a:cubicBezTo>
                  <a:pt x="900299" y="525947"/>
                  <a:pt x="887557" y="538685"/>
                  <a:pt x="871838" y="538685"/>
                </a:cubicBezTo>
                <a:cubicBezTo>
                  <a:pt x="856119" y="538685"/>
                  <a:pt x="843377" y="525947"/>
                  <a:pt x="843377" y="510233"/>
                </a:cubicBezTo>
                <a:cubicBezTo>
                  <a:pt x="843377" y="494519"/>
                  <a:pt x="856119" y="481781"/>
                  <a:pt x="871838" y="481781"/>
                </a:cubicBezTo>
                <a:close/>
                <a:moveTo>
                  <a:pt x="751356" y="481781"/>
                </a:moveTo>
                <a:cubicBezTo>
                  <a:pt x="767075" y="481781"/>
                  <a:pt x="779817" y="494519"/>
                  <a:pt x="779817" y="510233"/>
                </a:cubicBezTo>
                <a:cubicBezTo>
                  <a:pt x="779817" y="525947"/>
                  <a:pt x="767075" y="538685"/>
                  <a:pt x="751356" y="538685"/>
                </a:cubicBezTo>
                <a:cubicBezTo>
                  <a:pt x="735637" y="538685"/>
                  <a:pt x="722895" y="525947"/>
                  <a:pt x="722895" y="510233"/>
                </a:cubicBezTo>
                <a:cubicBezTo>
                  <a:pt x="722895" y="494519"/>
                  <a:pt x="735637" y="481781"/>
                  <a:pt x="751356" y="481781"/>
                </a:cubicBezTo>
                <a:close/>
                <a:moveTo>
                  <a:pt x="630873" y="481781"/>
                </a:moveTo>
                <a:cubicBezTo>
                  <a:pt x="646592" y="481781"/>
                  <a:pt x="659334" y="494519"/>
                  <a:pt x="659334" y="510233"/>
                </a:cubicBezTo>
                <a:cubicBezTo>
                  <a:pt x="659334" y="525947"/>
                  <a:pt x="646592" y="538685"/>
                  <a:pt x="630873" y="538685"/>
                </a:cubicBezTo>
                <a:cubicBezTo>
                  <a:pt x="615154" y="538685"/>
                  <a:pt x="602412" y="525947"/>
                  <a:pt x="602412" y="510233"/>
                </a:cubicBezTo>
                <a:cubicBezTo>
                  <a:pt x="602412" y="494519"/>
                  <a:pt x="615154" y="481781"/>
                  <a:pt x="630873" y="481781"/>
                </a:cubicBezTo>
                <a:close/>
                <a:moveTo>
                  <a:pt x="510391" y="481781"/>
                </a:moveTo>
                <a:cubicBezTo>
                  <a:pt x="526110" y="481781"/>
                  <a:pt x="538852" y="494519"/>
                  <a:pt x="538852" y="510233"/>
                </a:cubicBezTo>
                <a:cubicBezTo>
                  <a:pt x="538852" y="525947"/>
                  <a:pt x="526110" y="538685"/>
                  <a:pt x="510391" y="538685"/>
                </a:cubicBezTo>
                <a:cubicBezTo>
                  <a:pt x="494672" y="538685"/>
                  <a:pt x="481930" y="525947"/>
                  <a:pt x="481930" y="510233"/>
                </a:cubicBezTo>
                <a:cubicBezTo>
                  <a:pt x="481930" y="494519"/>
                  <a:pt x="494672" y="481781"/>
                  <a:pt x="510391" y="481781"/>
                </a:cubicBezTo>
                <a:close/>
                <a:moveTo>
                  <a:pt x="389908" y="481781"/>
                </a:moveTo>
                <a:cubicBezTo>
                  <a:pt x="405627" y="481781"/>
                  <a:pt x="418369" y="494519"/>
                  <a:pt x="418369" y="510233"/>
                </a:cubicBezTo>
                <a:cubicBezTo>
                  <a:pt x="418369" y="525947"/>
                  <a:pt x="405627" y="538685"/>
                  <a:pt x="389908" y="538685"/>
                </a:cubicBezTo>
                <a:cubicBezTo>
                  <a:pt x="374189" y="538685"/>
                  <a:pt x="361447" y="525947"/>
                  <a:pt x="361447" y="510233"/>
                </a:cubicBezTo>
                <a:cubicBezTo>
                  <a:pt x="361447" y="494519"/>
                  <a:pt x="374189" y="481781"/>
                  <a:pt x="389908" y="481781"/>
                </a:cubicBezTo>
                <a:close/>
                <a:moveTo>
                  <a:pt x="269426" y="481781"/>
                </a:moveTo>
                <a:cubicBezTo>
                  <a:pt x="285145" y="481781"/>
                  <a:pt x="297887" y="494519"/>
                  <a:pt x="297887" y="510233"/>
                </a:cubicBezTo>
                <a:cubicBezTo>
                  <a:pt x="297887" y="525947"/>
                  <a:pt x="285145" y="538685"/>
                  <a:pt x="269426" y="538685"/>
                </a:cubicBezTo>
                <a:cubicBezTo>
                  <a:pt x="253707" y="538685"/>
                  <a:pt x="240965" y="525947"/>
                  <a:pt x="240965" y="510233"/>
                </a:cubicBezTo>
                <a:cubicBezTo>
                  <a:pt x="240965" y="494519"/>
                  <a:pt x="253707" y="481781"/>
                  <a:pt x="269426" y="481781"/>
                </a:cubicBezTo>
                <a:close/>
                <a:moveTo>
                  <a:pt x="148943" y="481781"/>
                </a:moveTo>
                <a:cubicBezTo>
                  <a:pt x="164662" y="481781"/>
                  <a:pt x="177404" y="494519"/>
                  <a:pt x="177404" y="510233"/>
                </a:cubicBezTo>
                <a:cubicBezTo>
                  <a:pt x="177404" y="525947"/>
                  <a:pt x="164662" y="538685"/>
                  <a:pt x="148943" y="538685"/>
                </a:cubicBezTo>
                <a:cubicBezTo>
                  <a:pt x="133224" y="538685"/>
                  <a:pt x="120482" y="525947"/>
                  <a:pt x="120482" y="510233"/>
                </a:cubicBezTo>
                <a:cubicBezTo>
                  <a:pt x="120482" y="494519"/>
                  <a:pt x="133224" y="481781"/>
                  <a:pt x="148943" y="481781"/>
                </a:cubicBezTo>
                <a:close/>
                <a:moveTo>
                  <a:pt x="28461" y="481781"/>
                </a:moveTo>
                <a:cubicBezTo>
                  <a:pt x="44180" y="481781"/>
                  <a:pt x="56922" y="494519"/>
                  <a:pt x="56922" y="510233"/>
                </a:cubicBezTo>
                <a:cubicBezTo>
                  <a:pt x="56922" y="525947"/>
                  <a:pt x="44180" y="538685"/>
                  <a:pt x="28461" y="538685"/>
                </a:cubicBezTo>
                <a:cubicBezTo>
                  <a:pt x="12742" y="538685"/>
                  <a:pt x="0" y="525947"/>
                  <a:pt x="0" y="510233"/>
                </a:cubicBezTo>
                <a:cubicBezTo>
                  <a:pt x="0" y="494519"/>
                  <a:pt x="12742" y="481781"/>
                  <a:pt x="28461" y="481781"/>
                </a:cubicBezTo>
                <a:close/>
                <a:moveTo>
                  <a:pt x="1233285" y="361336"/>
                </a:moveTo>
                <a:cubicBezTo>
                  <a:pt x="1249004" y="361336"/>
                  <a:pt x="1261746" y="374074"/>
                  <a:pt x="1261746" y="389788"/>
                </a:cubicBezTo>
                <a:cubicBezTo>
                  <a:pt x="1261746" y="405502"/>
                  <a:pt x="1249004" y="418240"/>
                  <a:pt x="1233285" y="418240"/>
                </a:cubicBezTo>
                <a:cubicBezTo>
                  <a:pt x="1217566" y="418240"/>
                  <a:pt x="1204824" y="405502"/>
                  <a:pt x="1204824" y="389788"/>
                </a:cubicBezTo>
                <a:cubicBezTo>
                  <a:pt x="1204824" y="374074"/>
                  <a:pt x="1217566" y="361336"/>
                  <a:pt x="1233285" y="361336"/>
                </a:cubicBezTo>
                <a:close/>
                <a:moveTo>
                  <a:pt x="1112803" y="361336"/>
                </a:moveTo>
                <a:cubicBezTo>
                  <a:pt x="1128522" y="361336"/>
                  <a:pt x="1141264" y="374074"/>
                  <a:pt x="1141264" y="389788"/>
                </a:cubicBezTo>
                <a:cubicBezTo>
                  <a:pt x="1141264" y="405502"/>
                  <a:pt x="1128522" y="418240"/>
                  <a:pt x="1112803" y="418240"/>
                </a:cubicBezTo>
                <a:cubicBezTo>
                  <a:pt x="1097084" y="418240"/>
                  <a:pt x="1084342" y="405502"/>
                  <a:pt x="1084342" y="389788"/>
                </a:cubicBezTo>
                <a:cubicBezTo>
                  <a:pt x="1084342" y="374074"/>
                  <a:pt x="1097084" y="361336"/>
                  <a:pt x="1112803" y="361336"/>
                </a:cubicBezTo>
                <a:close/>
                <a:moveTo>
                  <a:pt x="992320" y="361336"/>
                </a:moveTo>
                <a:cubicBezTo>
                  <a:pt x="1008039" y="361336"/>
                  <a:pt x="1020781" y="374074"/>
                  <a:pt x="1020781" y="389788"/>
                </a:cubicBezTo>
                <a:cubicBezTo>
                  <a:pt x="1020781" y="405502"/>
                  <a:pt x="1008039" y="418240"/>
                  <a:pt x="992320" y="418240"/>
                </a:cubicBezTo>
                <a:cubicBezTo>
                  <a:pt x="976601" y="418240"/>
                  <a:pt x="963859" y="405502"/>
                  <a:pt x="963859" y="389788"/>
                </a:cubicBezTo>
                <a:cubicBezTo>
                  <a:pt x="963859" y="374074"/>
                  <a:pt x="976601" y="361336"/>
                  <a:pt x="992320" y="361336"/>
                </a:cubicBezTo>
                <a:close/>
                <a:moveTo>
                  <a:pt x="871838" y="361336"/>
                </a:moveTo>
                <a:cubicBezTo>
                  <a:pt x="887557" y="361336"/>
                  <a:pt x="900299" y="374074"/>
                  <a:pt x="900299" y="389788"/>
                </a:cubicBezTo>
                <a:cubicBezTo>
                  <a:pt x="900299" y="405502"/>
                  <a:pt x="887557" y="418240"/>
                  <a:pt x="871838" y="418240"/>
                </a:cubicBezTo>
                <a:cubicBezTo>
                  <a:pt x="856119" y="418240"/>
                  <a:pt x="843377" y="405502"/>
                  <a:pt x="843377" y="389788"/>
                </a:cubicBezTo>
                <a:cubicBezTo>
                  <a:pt x="843377" y="374074"/>
                  <a:pt x="856119" y="361336"/>
                  <a:pt x="871838" y="361336"/>
                </a:cubicBezTo>
                <a:close/>
                <a:moveTo>
                  <a:pt x="751356" y="361336"/>
                </a:moveTo>
                <a:cubicBezTo>
                  <a:pt x="767075" y="361336"/>
                  <a:pt x="779817" y="374074"/>
                  <a:pt x="779817" y="389788"/>
                </a:cubicBezTo>
                <a:cubicBezTo>
                  <a:pt x="779817" y="405502"/>
                  <a:pt x="767075" y="418240"/>
                  <a:pt x="751356" y="418240"/>
                </a:cubicBezTo>
                <a:cubicBezTo>
                  <a:pt x="735637" y="418240"/>
                  <a:pt x="722895" y="405502"/>
                  <a:pt x="722895" y="389788"/>
                </a:cubicBezTo>
                <a:cubicBezTo>
                  <a:pt x="722895" y="374074"/>
                  <a:pt x="735637" y="361336"/>
                  <a:pt x="751356" y="361336"/>
                </a:cubicBezTo>
                <a:close/>
                <a:moveTo>
                  <a:pt x="630873" y="361336"/>
                </a:moveTo>
                <a:cubicBezTo>
                  <a:pt x="646592" y="361336"/>
                  <a:pt x="659334" y="374074"/>
                  <a:pt x="659334" y="389788"/>
                </a:cubicBezTo>
                <a:cubicBezTo>
                  <a:pt x="659334" y="405502"/>
                  <a:pt x="646592" y="418240"/>
                  <a:pt x="630873" y="418240"/>
                </a:cubicBezTo>
                <a:cubicBezTo>
                  <a:pt x="615154" y="418240"/>
                  <a:pt x="602412" y="405502"/>
                  <a:pt x="602412" y="389788"/>
                </a:cubicBezTo>
                <a:cubicBezTo>
                  <a:pt x="602412" y="374074"/>
                  <a:pt x="615154" y="361336"/>
                  <a:pt x="630873" y="361336"/>
                </a:cubicBezTo>
                <a:close/>
                <a:moveTo>
                  <a:pt x="510391" y="361336"/>
                </a:moveTo>
                <a:cubicBezTo>
                  <a:pt x="526110" y="361336"/>
                  <a:pt x="538852" y="374074"/>
                  <a:pt x="538852" y="389788"/>
                </a:cubicBezTo>
                <a:cubicBezTo>
                  <a:pt x="538852" y="405502"/>
                  <a:pt x="526110" y="418240"/>
                  <a:pt x="510391" y="418240"/>
                </a:cubicBezTo>
                <a:cubicBezTo>
                  <a:pt x="494672" y="418240"/>
                  <a:pt x="481930" y="405502"/>
                  <a:pt x="481930" y="389788"/>
                </a:cubicBezTo>
                <a:cubicBezTo>
                  <a:pt x="481930" y="374074"/>
                  <a:pt x="494672" y="361336"/>
                  <a:pt x="510391" y="361336"/>
                </a:cubicBezTo>
                <a:close/>
                <a:moveTo>
                  <a:pt x="389908" y="361336"/>
                </a:moveTo>
                <a:cubicBezTo>
                  <a:pt x="405627" y="361336"/>
                  <a:pt x="418369" y="374074"/>
                  <a:pt x="418369" y="389788"/>
                </a:cubicBezTo>
                <a:cubicBezTo>
                  <a:pt x="418369" y="405502"/>
                  <a:pt x="405627" y="418240"/>
                  <a:pt x="389908" y="418240"/>
                </a:cubicBezTo>
                <a:cubicBezTo>
                  <a:pt x="374189" y="418240"/>
                  <a:pt x="361447" y="405502"/>
                  <a:pt x="361447" y="389788"/>
                </a:cubicBezTo>
                <a:cubicBezTo>
                  <a:pt x="361447" y="374074"/>
                  <a:pt x="374189" y="361336"/>
                  <a:pt x="389908" y="361336"/>
                </a:cubicBezTo>
                <a:close/>
                <a:moveTo>
                  <a:pt x="269426" y="361336"/>
                </a:moveTo>
                <a:cubicBezTo>
                  <a:pt x="285145" y="361336"/>
                  <a:pt x="297887" y="374074"/>
                  <a:pt x="297887" y="389788"/>
                </a:cubicBezTo>
                <a:cubicBezTo>
                  <a:pt x="297887" y="405502"/>
                  <a:pt x="285145" y="418240"/>
                  <a:pt x="269426" y="418240"/>
                </a:cubicBezTo>
                <a:cubicBezTo>
                  <a:pt x="253707" y="418240"/>
                  <a:pt x="240965" y="405502"/>
                  <a:pt x="240965" y="389788"/>
                </a:cubicBezTo>
                <a:cubicBezTo>
                  <a:pt x="240965" y="374074"/>
                  <a:pt x="253707" y="361336"/>
                  <a:pt x="269426" y="361336"/>
                </a:cubicBezTo>
                <a:close/>
                <a:moveTo>
                  <a:pt x="148943" y="361336"/>
                </a:moveTo>
                <a:cubicBezTo>
                  <a:pt x="164662" y="361336"/>
                  <a:pt x="177404" y="374074"/>
                  <a:pt x="177404" y="389788"/>
                </a:cubicBezTo>
                <a:cubicBezTo>
                  <a:pt x="177404" y="405502"/>
                  <a:pt x="164662" y="418240"/>
                  <a:pt x="148943" y="418240"/>
                </a:cubicBezTo>
                <a:cubicBezTo>
                  <a:pt x="133224" y="418240"/>
                  <a:pt x="120482" y="405502"/>
                  <a:pt x="120482" y="389788"/>
                </a:cubicBezTo>
                <a:cubicBezTo>
                  <a:pt x="120482" y="374074"/>
                  <a:pt x="133224" y="361336"/>
                  <a:pt x="148943" y="361336"/>
                </a:cubicBezTo>
                <a:close/>
                <a:moveTo>
                  <a:pt x="28461" y="361336"/>
                </a:moveTo>
                <a:cubicBezTo>
                  <a:pt x="44180" y="361336"/>
                  <a:pt x="56922" y="374074"/>
                  <a:pt x="56922" y="389788"/>
                </a:cubicBezTo>
                <a:cubicBezTo>
                  <a:pt x="56922" y="405502"/>
                  <a:pt x="44180" y="418240"/>
                  <a:pt x="28461" y="418240"/>
                </a:cubicBezTo>
                <a:cubicBezTo>
                  <a:pt x="12742" y="418240"/>
                  <a:pt x="0" y="405502"/>
                  <a:pt x="0" y="389788"/>
                </a:cubicBezTo>
                <a:cubicBezTo>
                  <a:pt x="0" y="374074"/>
                  <a:pt x="12742" y="361336"/>
                  <a:pt x="28461" y="361336"/>
                </a:cubicBezTo>
                <a:close/>
                <a:moveTo>
                  <a:pt x="1233285" y="240891"/>
                </a:moveTo>
                <a:cubicBezTo>
                  <a:pt x="1249004" y="240891"/>
                  <a:pt x="1261746" y="253629"/>
                  <a:pt x="1261746" y="269343"/>
                </a:cubicBezTo>
                <a:cubicBezTo>
                  <a:pt x="1261746" y="285057"/>
                  <a:pt x="1249004" y="297795"/>
                  <a:pt x="1233285" y="297795"/>
                </a:cubicBezTo>
                <a:cubicBezTo>
                  <a:pt x="1217566" y="297795"/>
                  <a:pt x="1204824" y="285057"/>
                  <a:pt x="1204824" y="269343"/>
                </a:cubicBezTo>
                <a:cubicBezTo>
                  <a:pt x="1204824" y="253629"/>
                  <a:pt x="1217566" y="240891"/>
                  <a:pt x="1233285" y="240891"/>
                </a:cubicBezTo>
                <a:close/>
                <a:moveTo>
                  <a:pt x="1112803" y="240891"/>
                </a:moveTo>
                <a:cubicBezTo>
                  <a:pt x="1128522" y="240891"/>
                  <a:pt x="1141264" y="253629"/>
                  <a:pt x="1141264" y="269343"/>
                </a:cubicBezTo>
                <a:cubicBezTo>
                  <a:pt x="1141264" y="285057"/>
                  <a:pt x="1128522" y="297795"/>
                  <a:pt x="1112803" y="297795"/>
                </a:cubicBezTo>
                <a:cubicBezTo>
                  <a:pt x="1097084" y="297795"/>
                  <a:pt x="1084342" y="285057"/>
                  <a:pt x="1084342" y="269343"/>
                </a:cubicBezTo>
                <a:cubicBezTo>
                  <a:pt x="1084342" y="253629"/>
                  <a:pt x="1097084" y="240891"/>
                  <a:pt x="1112803" y="240891"/>
                </a:cubicBezTo>
                <a:close/>
                <a:moveTo>
                  <a:pt x="992320" y="240891"/>
                </a:moveTo>
                <a:cubicBezTo>
                  <a:pt x="1008039" y="240891"/>
                  <a:pt x="1020781" y="253629"/>
                  <a:pt x="1020781" y="269343"/>
                </a:cubicBezTo>
                <a:cubicBezTo>
                  <a:pt x="1020781" y="285057"/>
                  <a:pt x="1008039" y="297795"/>
                  <a:pt x="992320" y="297795"/>
                </a:cubicBezTo>
                <a:cubicBezTo>
                  <a:pt x="976601" y="297795"/>
                  <a:pt x="963859" y="285057"/>
                  <a:pt x="963859" y="269343"/>
                </a:cubicBezTo>
                <a:cubicBezTo>
                  <a:pt x="963859" y="253629"/>
                  <a:pt x="976601" y="240891"/>
                  <a:pt x="992320" y="240891"/>
                </a:cubicBezTo>
                <a:close/>
                <a:moveTo>
                  <a:pt x="871838" y="240891"/>
                </a:moveTo>
                <a:cubicBezTo>
                  <a:pt x="887557" y="240891"/>
                  <a:pt x="900299" y="253629"/>
                  <a:pt x="900299" y="269343"/>
                </a:cubicBezTo>
                <a:cubicBezTo>
                  <a:pt x="900299" y="285057"/>
                  <a:pt x="887557" y="297795"/>
                  <a:pt x="871838" y="297795"/>
                </a:cubicBezTo>
                <a:cubicBezTo>
                  <a:pt x="856119" y="297795"/>
                  <a:pt x="843377" y="285057"/>
                  <a:pt x="843377" y="269343"/>
                </a:cubicBezTo>
                <a:cubicBezTo>
                  <a:pt x="843377" y="253629"/>
                  <a:pt x="856119" y="240891"/>
                  <a:pt x="871838" y="240891"/>
                </a:cubicBezTo>
                <a:close/>
                <a:moveTo>
                  <a:pt x="751356" y="240891"/>
                </a:moveTo>
                <a:cubicBezTo>
                  <a:pt x="767075" y="240891"/>
                  <a:pt x="779817" y="253629"/>
                  <a:pt x="779817" y="269343"/>
                </a:cubicBezTo>
                <a:cubicBezTo>
                  <a:pt x="779817" y="285057"/>
                  <a:pt x="767075" y="297795"/>
                  <a:pt x="751356" y="297795"/>
                </a:cubicBezTo>
                <a:cubicBezTo>
                  <a:pt x="735637" y="297795"/>
                  <a:pt x="722895" y="285057"/>
                  <a:pt x="722895" y="269343"/>
                </a:cubicBezTo>
                <a:cubicBezTo>
                  <a:pt x="722895" y="253629"/>
                  <a:pt x="735637" y="240891"/>
                  <a:pt x="751356" y="240891"/>
                </a:cubicBezTo>
                <a:close/>
                <a:moveTo>
                  <a:pt x="630873" y="240891"/>
                </a:moveTo>
                <a:cubicBezTo>
                  <a:pt x="646592" y="240891"/>
                  <a:pt x="659334" y="253629"/>
                  <a:pt x="659334" y="269343"/>
                </a:cubicBezTo>
                <a:cubicBezTo>
                  <a:pt x="659334" y="285057"/>
                  <a:pt x="646592" y="297795"/>
                  <a:pt x="630873" y="297795"/>
                </a:cubicBezTo>
                <a:cubicBezTo>
                  <a:pt x="615154" y="297795"/>
                  <a:pt x="602412" y="285057"/>
                  <a:pt x="602412" y="269343"/>
                </a:cubicBezTo>
                <a:cubicBezTo>
                  <a:pt x="602412" y="253629"/>
                  <a:pt x="615154" y="240891"/>
                  <a:pt x="630873" y="240891"/>
                </a:cubicBezTo>
                <a:close/>
                <a:moveTo>
                  <a:pt x="510391" y="240891"/>
                </a:moveTo>
                <a:cubicBezTo>
                  <a:pt x="526110" y="240891"/>
                  <a:pt x="538852" y="253629"/>
                  <a:pt x="538852" y="269343"/>
                </a:cubicBezTo>
                <a:cubicBezTo>
                  <a:pt x="538852" y="285057"/>
                  <a:pt x="526110" y="297795"/>
                  <a:pt x="510391" y="297795"/>
                </a:cubicBezTo>
                <a:cubicBezTo>
                  <a:pt x="494672" y="297795"/>
                  <a:pt x="481930" y="285057"/>
                  <a:pt x="481930" y="269343"/>
                </a:cubicBezTo>
                <a:cubicBezTo>
                  <a:pt x="481930" y="253629"/>
                  <a:pt x="494672" y="240891"/>
                  <a:pt x="510391" y="240891"/>
                </a:cubicBezTo>
                <a:close/>
                <a:moveTo>
                  <a:pt x="389908" y="240891"/>
                </a:moveTo>
                <a:cubicBezTo>
                  <a:pt x="405627" y="240891"/>
                  <a:pt x="418369" y="253629"/>
                  <a:pt x="418369" y="269343"/>
                </a:cubicBezTo>
                <a:cubicBezTo>
                  <a:pt x="418369" y="285057"/>
                  <a:pt x="405627" y="297795"/>
                  <a:pt x="389908" y="297795"/>
                </a:cubicBezTo>
                <a:cubicBezTo>
                  <a:pt x="374189" y="297795"/>
                  <a:pt x="361447" y="285057"/>
                  <a:pt x="361447" y="269343"/>
                </a:cubicBezTo>
                <a:cubicBezTo>
                  <a:pt x="361447" y="253629"/>
                  <a:pt x="374189" y="240891"/>
                  <a:pt x="389908" y="240891"/>
                </a:cubicBezTo>
                <a:close/>
                <a:moveTo>
                  <a:pt x="269426" y="240891"/>
                </a:moveTo>
                <a:cubicBezTo>
                  <a:pt x="285145" y="240891"/>
                  <a:pt x="297887" y="253629"/>
                  <a:pt x="297887" y="269343"/>
                </a:cubicBezTo>
                <a:cubicBezTo>
                  <a:pt x="297887" y="285057"/>
                  <a:pt x="285145" y="297795"/>
                  <a:pt x="269426" y="297795"/>
                </a:cubicBezTo>
                <a:cubicBezTo>
                  <a:pt x="253707" y="297795"/>
                  <a:pt x="240965" y="285057"/>
                  <a:pt x="240965" y="269343"/>
                </a:cubicBezTo>
                <a:cubicBezTo>
                  <a:pt x="240965" y="253629"/>
                  <a:pt x="253707" y="240891"/>
                  <a:pt x="269426" y="240891"/>
                </a:cubicBezTo>
                <a:close/>
                <a:moveTo>
                  <a:pt x="148943" y="240891"/>
                </a:moveTo>
                <a:cubicBezTo>
                  <a:pt x="164662" y="240891"/>
                  <a:pt x="177404" y="253629"/>
                  <a:pt x="177404" y="269343"/>
                </a:cubicBezTo>
                <a:cubicBezTo>
                  <a:pt x="177404" y="285057"/>
                  <a:pt x="164662" y="297795"/>
                  <a:pt x="148943" y="297795"/>
                </a:cubicBezTo>
                <a:cubicBezTo>
                  <a:pt x="133224" y="297795"/>
                  <a:pt x="120482" y="285057"/>
                  <a:pt x="120482" y="269343"/>
                </a:cubicBezTo>
                <a:cubicBezTo>
                  <a:pt x="120482" y="253629"/>
                  <a:pt x="133224" y="240891"/>
                  <a:pt x="148943" y="240891"/>
                </a:cubicBezTo>
                <a:close/>
                <a:moveTo>
                  <a:pt x="28461" y="240891"/>
                </a:moveTo>
                <a:cubicBezTo>
                  <a:pt x="44180" y="240891"/>
                  <a:pt x="56922" y="253629"/>
                  <a:pt x="56922" y="269343"/>
                </a:cubicBezTo>
                <a:cubicBezTo>
                  <a:pt x="56922" y="285057"/>
                  <a:pt x="44180" y="297795"/>
                  <a:pt x="28461" y="297795"/>
                </a:cubicBezTo>
                <a:cubicBezTo>
                  <a:pt x="12742" y="297795"/>
                  <a:pt x="0" y="285057"/>
                  <a:pt x="0" y="269343"/>
                </a:cubicBezTo>
                <a:cubicBezTo>
                  <a:pt x="0" y="253629"/>
                  <a:pt x="12742" y="240891"/>
                  <a:pt x="28461" y="240891"/>
                </a:cubicBezTo>
                <a:close/>
                <a:moveTo>
                  <a:pt x="1233285" y="120445"/>
                </a:moveTo>
                <a:cubicBezTo>
                  <a:pt x="1249004" y="120445"/>
                  <a:pt x="1261746" y="133183"/>
                  <a:pt x="1261746" y="148897"/>
                </a:cubicBezTo>
                <a:cubicBezTo>
                  <a:pt x="1261746" y="164611"/>
                  <a:pt x="1249004" y="177349"/>
                  <a:pt x="1233285" y="177349"/>
                </a:cubicBezTo>
                <a:cubicBezTo>
                  <a:pt x="1217566" y="177349"/>
                  <a:pt x="1204824" y="164611"/>
                  <a:pt x="1204824" y="148897"/>
                </a:cubicBezTo>
                <a:cubicBezTo>
                  <a:pt x="1204824" y="133183"/>
                  <a:pt x="1217566" y="120445"/>
                  <a:pt x="1233285" y="120445"/>
                </a:cubicBezTo>
                <a:close/>
                <a:moveTo>
                  <a:pt x="1112803" y="120445"/>
                </a:moveTo>
                <a:cubicBezTo>
                  <a:pt x="1128522" y="120445"/>
                  <a:pt x="1141264" y="133183"/>
                  <a:pt x="1141264" y="148897"/>
                </a:cubicBezTo>
                <a:cubicBezTo>
                  <a:pt x="1141264" y="164611"/>
                  <a:pt x="1128522" y="177349"/>
                  <a:pt x="1112803" y="177349"/>
                </a:cubicBezTo>
                <a:cubicBezTo>
                  <a:pt x="1097084" y="177349"/>
                  <a:pt x="1084342" y="164611"/>
                  <a:pt x="1084342" y="148897"/>
                </a:cubicBezTo>
                <a:cubicBezTo>
                  <a:pt x="1084342" y="133183"/>
                  <a:pt x="1097084" y="120445"/>
                  <a:pt x="1112803" y="120445"/>
                </a:cubicBezTo>
                <a:close/>
                <a:moveTo>
                  <a:pt x="992320" y="120445"/>
                </a:moveTo>
                <a:cubicBezTo>
                  <a:pt x="1008039" y="120445"/>
                  <a:pt x="1020781" y="133183"/>
                  <a:pt x="1020781" y="148897"/>
                </a:cubicBezTo>
                <a:cubicBezTo>
                  <a:pt x="1020781" y="164611"/>
                  <a:pt x="1008039" y="177349"/>
                  <a:pt x="992320" y="177349"/>
                </a:cubicBezTo>
                <a:cubicBezTo>
                  <a:pt x="976601" y="177349"/>
                  <a:pt x="963859" y="164611"/>
                  <a:pt x="963859" y="148897"/>
                </a:cubicBezTo>
                <a:cubicBezTo>
                  <a:pt x="963859" y="133183"/>
                  <a:pt x="976601" y="120445"/>
                  <a:pt x="992320" y="120445"/>
                </a:cubicBezTo>
                <a:close/>
                <a:moveTo>
                  <a:pt x="871838" y="120445"/>
                </a:moveTo>
                <a:cubicBezTo>
                  <a:pt x="887557" y="120445"/>
                  <a:pt x="900299" y="133183"/>
                  <a:pt x="900299" y="148897"/>
                </a:cubicBezTo>
                <a:cubicBezTo>
                  <a:pt x="900299" y="164611"/>
                  <a:pt x="887557" y="177349"/>
                  <a:pt x="871838" y="177349"/>
                </a:cubicBezTo>
                <a:cubicBezTo>
                  <a:pt x="856119" y="177349"/>
                  <a:pt x="843377" y="164611"/>
                  <a:pt x="843377" y="148897"/>
                </a:cubicBezTo>
                <a:cubicBezTo>
                  <a:pt x="843377" y="133183"/>
                  <a:pt x="856119" y="120445"/>
                  <a:pt x="871838" y="120445"/>
                </a:cubicBezTo>
                <a:close/>
                <a:moveTo>
                  <a:pt x="751356" y="120445"/>
                </a:moveTo>
                <a:cubicBezTo>
                  <a:pt x="767075" y="120445"/>
                  <a:pt x="779817" y="133183"/>
                  <a:pt x="779817" y="148897"/>
                </a:cubicBezTo>
                <a:cubicBezTo>
                  <a:pt x="779817" y="164611"/>
                  <a:pt x="767075" y="177349"/>
                  <a:pt x="751356" y="177349"/>
                </a:cubicBezTo>
                <a:cubicBezTo>
                  <a:pt x="735637" y="177349"/>
                  <a:pt x="722895" y="164611"/>
                  <a:pt x="722895" y="148897"/>
                </a:cubicBezTo>
                <a:cubicBezTo>
                  <a:pt x="722895" y="133183"/>
                  <a:pt x="735637" y="120445"/>
                  <a:pt x="751356" y="120445"/>
                </a:cubicBezTo>
                <a:close/>
                <a:moveTo>
                  <a:pt x="630873" y="120445"/>
                </a:moveTo>
                <a:cubicBezTo>
                  <a:pt x="646592" y="120445"/>
                  <a:pt x="659334" y="133183"/>
                  <a:pt x="659334" y="148897"/>
                </a:cubicBezTo>
                <a:cubicBezTo>
                  <a:pt x="659334" y="164611"/>
                  <a:pt x="646592" y="177349"/>
                  <a:pt x="630873" y="177349"/>
                </a:cubicBezTo>
                <a:cubicBezTo>
                  <a:pt x="615154" y="177349"/>
                  <a:pt x="602412" y="164611"/>
                  <a:pt x="602412" y="148897"/>
                </a:cubicBezTo>
                <a:cubicBezTo>
                  <a:pt x="602412" y="133183"/>
                  <a:pt x="615154" y="120445"/>
                  <a:pt x="630873" y="120445"/>
                </a:cubicBezTo>
                <a:close/>
                <a:moveTo>
                  <a:pt x="510391" y="120445"/>
                </a:moveTo>
                <a:cubicBezTo>
                  <a:pt x="526110" y="120445"/>
                  <a:pt x="538852" y="133183"/>
                  <a:pt x="538852" y="148897"/>
                </a:cubicBezTo>
                <a:cubicBezTo>
                  <a:pt x="538852" y="164611"/>
                  <a:pt x="526110" y="177349"/>
                  <a:pt x="510391" y="177349"/>
                </a:cubicBezTo>
                <a:cubicBezTo>
                  <a:pt x="494672" y="177349"/>
                  <a:pt x="481930" y="164611"/>
                  <a:pt x="481930" y="148897"/>
                </a:cubicBezTo>
                <a:cubicBezTo>
                  <a:pt x="481930" y="133183"/>
                  <a:pt x="494672" y="120445"/>
                  <a:pt x="510391" y="120445"/>
                </a:cubicBezTo>
                <a:close/>
                <a:moveTo>
                  <a:pt x="389908" y="120445"/>
                </a:moveTo>
                <a:cubicBezTo>
                  <a:pt x="405627" y="120445"/>
                  <a:pt x="418369" y="133183"/>
                  <a:pt x="418369" y="148897"/>
                </a:cubicBezTo>
                <a:cubicBezTo>
                  <a:pt x="418369" y="164611"/>
                  <a:pt x="405627" y="177349"/>
                  <a:pt x="389908" y="177349"/>
                </a:cubicBezTo>
                <a:cubicBezTo>
                  <a:pt x="374189" y="177349"/>
                  <a:pt x="361447" y="164611"/>
                  <a:pt x="361447" y="148897"/>
                </a:cubicBezTo>
                <a:cubicBezTo>
                  <a:pt x="361447" y="133183"/>
                  <a:pt x="374189" y="120445"/>
                  <a:pt x="389908" y="120445"/>
                </a:cubicBezTo>
                <a:close/>
                <a:moveTo>
                  <a:pt x="269426" y="120445"/>
                </a:moveTo>
                <a:cubicBezTo>
                  <a:pt x="285145" y="120445"/>
                  <a:pt x="297887" y="133183"/>
                  <a:pt x="297887" y="148897"/>
                </a:cubicBezTo>
                <a:cubicBezTo>
                  <a:pt x="297887" y="164611"/>
                  <a:pt x="285145" y="177349"/>
                  <a:pt x="269426" y="177349"/>
                </a:cubicBezTo>
                <a:cubicBezTo>
                  <a:pt x="253707" y="177349"/>
                  <a:pt x="240965" y="164611"/>
                  <a:pt x="240965" y="148897"/>
                </a:cubicBezTo>
                <a:cubicBezTo>
                  <a:pt x="240965" y="133183"/>
                  <a:pt x="253707" y="120445"/>
                  <a:pt x="269426" y="120445"/>
                </a:cubicBezTo>
                <a:close/>
                <a:moveTo>
                  <a:pt x="148943" y="120445"/>
                </a:moveTo>
                <a:cubicBezTo>
                  <a:pt x="164662" y="120445"/>
                  <a:pt x="177404" y="133183"/>
                  <a:pt x="177404" y="148897"/>
                </a:cubicBezTo>
                <a:cubicBezTo>
                  <a:pt x="177404" y="164611"/>
                  <a:pt x="164662" y="177349"/>
                  <a:pt x="148943" y="177349"/>
                </a:cubicBezTo>
                <a:cubicBezTo>
                  <a:pt x="133224" y="177349"/>
                  <a:pt x="120482" y="164611"/>
                  <a:pt x="120482" y="148897"/>
                </a:cubicBezTo>
                <a:cubicBezTo>
                  <a:pt x="120482" y="133183"/>
                  <a:pt x="133224" y="120445"/>
                  <a:pt x="148943" y="120445"/>
                </a:cubicBezTo>
                <a:close/>
                <a:moveTo>
                  <a:pt x="28461" y="120445"/>
                </a:moveTo>
                <a:cubicBezTo>
                  <a:pt x="44180" y="120445"/>
                  <a:pt x="56922" y="133183"/>
                  <a:pt x="56922" y="148897"/>
                </a:cubicBezTo>
                <a:cubicBezTo>
                  <a:pt x="56922" y="164611"/>
                  <a:pt x="44180" y="177349"/>
                  <a:pt x="28461" y="177349"/>
                </a:cubicBezTo>
                <a:cubicBezTo>
                  <a:pt x="12742" y="177349"/>
                  <a:pt x="0" y="164611"/>
                  <a:pt x="0" y="148897"/>
                </a:cubicBezTo>
                <a:cubicBezTo>
                  <a:pt x="0" y="133183"/>
                  <a:pt x="12742" y="120445"/>
                  <a:pt x="28461" y="120445"/>
                </a:cubicBezTo>
                <a:close/>
                <a:moveTo>
                  <a:pt x="1233285" y="0"/>
                </a:moveTo>
                <a:cubicBezTo>
                  <a:pt x="1249004" y="0"/>
                  <a:pt x="1261746" y="12738"/>
                  <a:pt x="1261746" y="28452"/>
                </a:cubicBezTo>
                <a:cubicBezTo>
                  <a:pt x="1261746" y="44166"/>
                  <a:pt x="1249004" y="56904"/>
                  <a:pt x="1233285" y="56904"/>
                </a:cubicBezTo>
                <a:cubicBezTo>
                  <a:pt x="1217566" y="56904"/>
                  <a:pt x="1204824" y="44166"/>
                  <a:pt x="1204824" y="28452"/>
                </a:cubicBezTo>
                <a:cubicBezTo>
                  <a:pt x="1204824" y="12738"/>
                  <a:pt x="1217566" y="0"/>
                  <a:pt x="1233285" y="0"/>
                </a:cubicBezTo>
                <a:close/>
                <a:moveTo>
                  <a:pt x="1112803" y="0"/>
                </a:moveTo>
                <a:cubicBezTo>
                  <a:pt x="1128522" y="0"/>
                  <a:pt x="1141264" y="12738"/>
                  <a:pt x="1141264" y="28452"/>
                </a:cubicBezTo>
                <a:cubicBezTo>
                  <a:pt x="1141264" y="44166"/>
                  <a:pt x="1128522" y="56904"/>
                  <a:pt x="1112803" y="56904"/>
                </a:cubicBezTo>
                <a:cubicBezTo>
                  <a:pt x="1097084" y="56904"/>
                  <a:pt x="1084342" y="44166"/>
                  <a:pt x="1084342" y="28452"/>
                </a:cubicBezTo>
                <a:cubicBezTo>
                  <a:pt x="1084342" y="12738"/>
                  <a:pt x="1097084" y="0"/>
                  <a:pt x="1112803" y="0"/>
                </a:cubicBezTo>
                <a:close/>
                <a:moveTo>
                  <a:pt x="992320" y="0"/>
                </a:moveTo>
                <a:cubicBezTo>
                  <a:pt x="1008039" y="0"/>
                  <a:pt x="1020781" y="12738"/>
                  <a:pt x="1020781" y="28452"/>
                </a:cubicBezTo>
                <a:cubicBezTo>
                  <a:pt x="1020781" y="44166"/>
                  <a:pt x="1008039" y="56904"/>
                  <a:pt x="992320" y="56904"/>
                </a:cubicBezTo>
                <a:cubicBezTo>
                  <a:pt x="976601" y="56904"/>
                  <a:pt x="963859" y="44166"/>
                  <a:pt x="963859" y="28452"/>
                </a:cubicBezTo>
                <a:cubicBezTo>
                  <a:pt x="963859" y="12738"/>
                  <a:pt x="976601" y="0"/>
                  <a:pt x="992320" y="0"/>
                </a:cubicBezTo>
                <a:close/>
                <a:moveTo>
                  <a:pt x="871838" y="0"/>
                </a:moveTo>
                <a:cubicBezTo>
                  <a:pt x="887557" y="0"/>
                  <a:pt x="900299" y="12738"/>
                  <a:pt x="900299" y="28452"/>
                </a:cubicBezTo>
                <a:cubicBezTo>
                  <a:pt x="900299" y="44166"/>
                  <a:pt x="887557" y="56904"/>
                  <a:pt x="871838" y="56904"/>
                </a:cubicBezTo>
                <a:cubicBezTo>
                  <a:pt x="856119" y="56904"/>
                  <a:pt x="843377" y="44166"/>
                  <a:pt x="843377" y="28452"/>
                </a:cubicBezTo>
                <a:cubicBezTo>
                  <a:pt x="843377" y="12738"/>
                  <a:pt x="856119" y="0"/>
                  <a:pt x="871838" y="0"/>
                </a:cubicBezTo>
                <a:close/>
                <a:moveTo>
                  <a:pt x="751356" y="0"/>
                </a:moveTo>
                <a:cubicBezTo>
                  <a:pt x="767075" y="0"/>
                  <a:pt x="779817" y="12738"/>
                  <a:pt x="779817" y="28452"/>
                </a:cubicBezTo>
                <a:cubicBezTo>
                  <a:pt x="779817" y="44166"/>
                  <a:pt x="767075" y="56904"/>
                  <a:pt x="751356" y="56904"/>
                </a:cubicBezTo>
                <a:cubicBezTo>
                  <a:pt x="735637" y="56904"/>
                  <a:pt x="722895" y="44166"/>
                  <a:pt x="722895" y="28452"/>
                </a:cubicBezTo>
                <a:cubicBezTo>
                  <a:pt x="722895" y="12738"/>
                  <a:pt x="735637" y="0"/>
                  <a:pt x="751356" y="0"/>
                </a:cubicBezTo>
                <a:close/>
                <a:moveTo>
                  <a:pt x="630873" y="0"/>
                </a:moveTo>
                <a:cubicBezTo>
                  <a:pt x="646592" y="0"/>
                  <a:pt x="659334" y="12738"/>
                  <a:pt x="659334" y="28452"/>
                </a:cubicBezTo>
                <a:cubicBezTo>
                  <a:pt x="659334" y="44166"/>
                  <a:pt x="646592" y="56904"/>
                  <a:pt x="630873" y="56904"/>
                </a:cubicBezTo>
                <a:cubicBezTo>
                  <a:pt x="615154" y="56904"/>
                  <a:pt x="602412" y="44166"/>
                  <a:pt x="602412" y="28452"/>
                </a:cubicBezTo>
                <a:cubicBezTo>
                  <a:pt x="602412" y="12738"/>
                  <a:pt x="615154" y="0"/>
                  <a:pt x="630873" y="0"/>
                </a:cubicBezTo>
                <a:close/>
                <a:moveTo>
                  <a:pt x="510391" y="0"/>
                </a:moveTo>
                <a:cubicBezTo>
                  <a:pt x="526110" y="0"/>
                  <a:pt x="538852" y="12738"/>
                  <a:pt x="538852" y="28452"/>
                </a:cubicBezTo>
                <a:cubicBezTo>
                  <a:pt x="538852" y="44166"/>
                  <a:pt x="526110" y="56904"/>
                  <a:pt x="510391" y="56904"/>
                </a:cubicBezTo>
                <a:cubicBezTo>
                  <a:pt x="494672" y="56904"/>
                  <a:pt x="481930" y="44166"/>
                  <a:pt x="481930" y="28452"/>
                </a:cubicBezTo>
                <a:cubicBezTo>
                  <a:pt x="481930" y="12738"/>
                  <a:pt x="494672" y="0"/>
                  <a:pt x="510391" y="0"/>
                </a:cubicBezTo>
                <a:close/>
                <a:moveTo>
                  <a:pt x="389908" y="0"/>
                </a:moveTo>
                <a:cubicBezTo>
                  <a:pt x="405627" y="0"/>
                  <a:pt x="418369" y="12738"/>
                  <a:pt x="418369" y="28452"/>
                </a:cubicBezTo>
                <a:cubicBezTo>
                  <a:pt x="418369" y="44166"/>
                  <a:pt x="405627" y="56904"/>
                  <a:pt x="389908" y="56904"/>
                </a:cubicBezTo>
                <a:cubicBezTo>
                  <a:pt x="374189" y="56904"/>
                  <a:pt x="361447" y="44166"/>
                  <a:pt x="361447" y="28452"/>
                </a:cubicBezTo>
                <a:cubicBezTo>
                  <a:pt x="361447" y="12738"/>
                  <a:pt x="374189" y="0"/>
                  <a:pt x="389908" y="0"/>
                </a:cubicBezTo>
                <a:close/>
                <a:moveTo>
                  <a:pt x="269426" y="0"/>
                </a:moveTo>
                <a:cubicBezTo>
                  <a:pt x="285145" y="0"/>
                  <a:pt x="297887" y="12738"/>
                  <a:pt x="297887" y="28452"/>
                </a:cubicBezTo>
                <a:cubicBezTo>
                  <a:pt x="297887" y="44166"/>
                  <a:pt x="285145" y="56904"/>
                  <a:pt x="269426" y="56904"/>
                </a:cubicBezTo>
                <a:cubicBezTo>
                  <a:pt x="253707" y="56904"/>
                  <a:pt x="240965" y="44166"/>
                  <a:pt x="240965" y="28452"/>
                </a:cubicBezTo>
                <a:cubicBezTo>
                  <a:pt x="240965" y="12738"/>
                  <a:pt x="253707" y="0"/>
                  <a:pt x="269426" y="0"/>
                </a:cubicBezTo>
                <a:close/>
                <a:moveTo>
                  <a:pt x="148943" y="0"/>
                </a:moveTo>
                <a:cubicBezTo>
                  <a:pt x="164662" y="0"/>
                  <a:pt x="177404" y="12738"/>
                  <a:pt x="177404" y="28452"/>
                </a:cubicBezTo>
                <a:cubicBezTo>
                  <a:pt x="177404" y="44166"/>
                  <a:pt x="164662" y="56904"/>
                  <a:pt x="148943" y="56904"/>
                </a:cubicBezTo>
                <a:cubicBezTo>
                  <a:pt x="133224" y="56904"/>
                  <a:pt x="120482" y="44166"/>
                  <a:pt x="120482" y="28452"/>
                </a:cubicBezTo>
                <a:cubicBezTo>
                  <a:pt x="120482" y="12738"/>
                  <a:pt x="133224" y="0"/>
                  <a:pt x="148943" y="0"/>
                </a:cubicBezTo>
                <a:close/>
                <a:moveTo>
                  <a:pt x="28461" y="0"/>
                </a:moveTo>
                <a:cubicBezTo>
                  <a:pt x="44180" y="0"/>
                  <a:pt x="56922" y="12738"/>
                  <a:pt x="56922" y="28452"/>
                </a:cubicBezTo>
                <a:cubicBezTo>
                  <a:pt x="56922" y="44166"/>
                  <a:pt x="44180" y="56904"/>
                  <a:pt x="28461" y="56904"/>
                </a:cubicBezTo>
                <a:cubicBezTo>
                  <a:pt x="12742" y="56904"/>
                  <a:pt x="0" y="44166"/>
                  <a:pt x="0" y="28452"/>
                </a:cubicBezTo>
                <a:cubicBezTo>
                  <a:pt x="0" y="12738"/>
                  <a:pt x="12742" y="0"/>
                  <a:pt x="28461" y="0"/>
                </a:cubicBezTo>
                <a:close/>
              </a:path>
            </a:pathLst>
          </a:custGeom>
          <a:solidFill>
            <a:srgbClr val="81AFE0">
              <a:alpha val="35000"/>
            </a:srgbClr>
          </a:solidFill>
          <a:ln>
            <a:noFill/>
          </a:ln>
        </p:spPr>
        <p:style>
          <a:lnRef idx="2">
            <a:srgbClr val="81AFE0">
              <a:shade val="50000"/>
            </a:srgbClr>
          </a:lnRef>
          <a:fillRef idx="1">
            <a:srgbClr val="81AFE0"/>
          </a:fillRef>
          <a:effectRef idx="0">
            <a:srgbClr val="81AFE0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任意多边形: 形状 1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1371234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rgbClr val="81AFE0">
              <a:alpha val="35000"/>
            </a:srgbClr>
          </a:solidFill>
          <a:ln w="31750" cap="rnd">
            <a:noFill/>
            <a:round/>
          </a:ln>
        </p:spPr>
        <p:style>
          <a:lnRef idx="2">
            <a:srgbClr val="81AFE0">
              <a:shade val="50000"/>
            </a:srgbClr>
          </a:lnRef>
          <a:fillRef idx="1">
            <a:srgbClr val="81AFE0"/>
          </a:fillRef>
          <a:effectRef idx="0">
            <a:srgbClr val="81AFE0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p>
            <a:pPr algn="ctr">
              <a:lnSpc>
                <a:spcPct val="120000"/>
              </a:lnSpc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任意多边形: 形状 14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10800000">
            <a:off x="10997345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rgbClr val="81AFE0">
              <a:alpha val="35000"/>
            </a:srgbClr>
          </a:solidFill>
          <a:ln w="31750" cap="rnd">
            <a:noFill/>
            <a:round/>
          </a:ln>
        </p:spPr>
        <p:style>
          <a:lnRef idx="2">
            <a:srgbClr val="81AFE0">
              <a:shade val="50000"/>
            </a:srgbClr>
          </a:lnRef>
          <a:fillRef idx="1">
            <a:srgbClr val="81AFE0"/>
          </a:fillRef>
          <a:effectRef idx="0">
            <a:srgbClr val="81AFE0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任意多边形: 形状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10800000">
            <a:off x="11270350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rgbClr val="81AFE0">
              <a:shade val="50000"/>
            </a:srgbClr>
          </a:lnRef>
          <a:fillRef idx="1">
            <a:srgbClr val="81AFE0"/>
          </a:fillRef>
          <a:effectRef idx="0">
            <a:srgbClr val="81AFE0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任意多边形: 形状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10800000">
            <a:off x="10896461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rgbClr val="81AFE0">
              <a:shade val="50000"/>
            </a:srgbClr>
          </a:lnRef>
          <a:fillRef idx="1">
            <a:srgbClr val="81AFE0"/>
          </a:fillRef>
          <a:effectRef idx="0">
            <a:srgbClr val="81AFE0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3" name="文本框 92"/>
          <p:cNvSpPr txBox="1"/>
          <p:nvPr>
            <p:custDataLst>
              <p:tags r:id="rId8"/>
            </p:custDataLst>
          </p:nvPr>
        </p:nvSpPr>
        <p:spPr>
          <a:xfrm>
            <a:off x="549910" y="1941830"/>
            <a:ext cx="10852150" cy="3609975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lvl="1" indent="0" algn="l" font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ysClr val="windowText" lastClr="000000">
                  <a:lumMod val="75000"/>
                  <a:lumOff val="25000"/>
                </a:sysClr>
              </a:buClr>
              <a:buSzPct val="90000"/>
              <a:buFont typeface="微软雅黑" panose="020B0503020204020204" charset="-122"/>
              <a:buNone/>
              <a:tabLst>
                <a:tab pos="355600" algn="l"/>
              </a:tabLst>
            </a:pPr>
            <a:r>
              <a:rPr lang="zh-CN" altLang="en-US" sz="2000" b="1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【案例】</a:t>
            </a:r>
            <a:endParaRPr lang="zh-CN" altLang="en-US" sz="2000" b="1" spc="150" dirty="0">
              <a:solidFill>
                <a:sysClr val="windowText" lastClr="000000">
                  <a:lumMod val="75000"/>
                  <a:lumOff val="25000"/>
                </a:sys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355600" lvl="1" indent="0" algn="l" font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ysClr val="windowText" lastClr="000000">
                  <a:lumMod val="75000"/>
                  <a:lumOff val="25000"/>
                </a:sysClr>
              </a:buClr>
              <a:buSzPct val="90000"/>
              <a:buFont typeface="微软雅黑" panose="020B0503020204020204" charset="-122"/>
              <a:buNone/>
              <a:tabLst>
                <a:tab pos="355600" algn="l"/>
              </a:tabLst>
            </a:pPr>
            <a:endParaRPr lang="zh-CN" altLang="en-US" sz="2000" b="1" spc="150" dirty="0">
              <a:solidFill>
                <a:sysClr val="windowText" lastClr="000000">
                  <a:lumMod val="75000"/>
                  <a:lumOff val="25000"/>
                </a:sys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355600" lvl="1" indent="457200" algn="l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ysClr val="windowText" lastClr="000000">
                  <a:lumMod val="75000"/>
                  <a:lumOff val="25000"/>
                </a:sysClr>
              </a:buClr>
              <a:buSzPct val="90000"/>
              <a:buFont typeface="微软雅黑" panose="020B0503020204020204" charset="-122"/>
              <a:buNone/>
              <a:tabLst>
                <a:tab pos="355600" algn="l"/>
              </a:tabLst>
            </a:pPr>
            <a:r>
              <a:rPr lang="zh-CN" altLang="en-US" sz="14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某公司用高薪从人才市场招了一I立网络管理员小乔，半年多来，小乔在工作中表现突出，技术能力得到了大家的认可，每次均能够保证质量地完成项目任务。在别人手中的难点问题，只要到了小乔那里都能迎刃而解。公司对小乔的专业能力非常满意，有意提升他为项目主管。然而,在考察中公司发现，小乔除了完成自己的项目任务外，从不关心其他事情；且对自己的技术保密,很少为别人答疑；对分配的任务有时也是挑三拣四，若临时额外追加工作，便表露出非常不乐意的态度。另外，他从来都是以各种借口拒不参加公司举办的各种集体活动。如此不具备团队精神的员工，显然不适宜当主管。要有优秀的团队合作能力，这种合作能力，有时甚至比成员的专业知识更加重要。</a:t>
            </a:r>
            <a:endParaRPr lang="zh-CN" altLang="en-US" sz="1400" spc="150" dirty="0">
              <a:solidFill>
                <a:sysClr val="windowText" lastClr="000000">
                  <a:lumMod val="75000"/>
                  <a:lumOff val="25000"/>
                </a:sys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4" name="文本框 93"/>
          <p:cNvSpPr txBox="1"/>
          <p:nvPr>
            <p:custDataLst>
              <p:tags r:id="rId9"/>
            </p:custDataLst>
          </p:nvPr>
        </p:nvSpPr>
        <p:spPr>
          <a:xfrm>
            <a:off x="549910" y="645795"/>
            <a:ext cx="9982200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SzPct val="100000"/>
              <a:buNone/>
            </a:pPr>
            <a:r>
              <a:rPr lang="zh-CN" altLang="en-US" sz="3300" b="1" spc="3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如何理解团队精神</a:t>
            </a:r>
            <a:endParaRPr lang="zh-CN" altLang="en-US" sz="3300" b="1" spc="3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6"/>
          <p:cNvSpPr/>
          <p:nvPr>
            <p:custDataLst>
              <p:tags r:id="rId1"/>
            </p:custDataLst>
          </p:nvPr>
        </p:nvSpPr>
        <p:spPr>
          <a:xfrm flipH="1">
            <a:off x="0" y="0"/>
            <a:ext cx="4559300" cy="6858000"/>
          </a:xfrm>
          <a:custGeom>
            <a:avLst/>
            <a:gdLst>
              <a:gd name="connsiteX0" fmla="*/ 2145499 w 4559300"/>
              <a:gd name="connsiteY0" fmla="*/ 0 h 6858000"/>
              <a:gd name="connsiteX1" fmla="*/ 4559300 w 4559300"/>
              <a:gd name="connsiteY1" fmla="*/ 0 h 6858000"/>
              <a:gd name="connsiteX2" fmla="*/ 4559300 w 4559300"/>
              <a:gd name="connsiteY2" fmla="*/ 1025287 h 6858000"/>
              <a:gd name="connsiteX3" fmla="*/ 4401256 w 4559300"/>
              <a:gd name="connsiteY3" fmla="*/ 984650 h 6858000"/>
              <a:gd name="connsiteX4" fmla="*/ 3889376 w 4559300"/>
              <a:gd name="connsiteY4" fmla="*/ 933048 h 6858000"/>
              <a:gd name="connsiteX5" fmla="*/ 1349470 w 4559300"/>
              <a:gd name="connsiteY5" fmla="*/ 3472955 h 6858000"/>
              <a:gd name="connsiteX6" fmla="*/ 3889376 w 4559300"/>
              <a:gd name="connsiteY6" fmla="*/ 6012861 h 6858000"/>
              <a:gd name="connsiteX7" fmla="*/ 4401256 w 4559300"/>
              <a:gd name="connsiteY7" fmla="*/ 5961259 h 6858000"/>
              <a:gd name="connsiteX8" fmla="*/ 4559300 w 4559300"/>
              <a:gd name="connsiteY8" fmla="*/ 5920622 h 6858000"/>
              <a:gd name="connsiteX9" fmla="*/ 4559300 w 4559300"/>
              <a:gd name="connsiteY9" fmla="*/ 6858000 h 6858000"/>
              <a:gd name="connsiteX10" fmla="*/ 1978018 w 4559300"/>
              <a:gd name="connsiteY10" fmla="*/ 6858000 h 6858000"/>
              <a:gd name="connsiteX11" fmla="*/ 1714789 w 4559300"/>
              <a:gd name="connsiteY11" fmla="*/ 6698084 h 6858000"/>
              <a:gd name="connsiteX12" fmla="*/ 0 w 4559300"/>
              <a:gd name="connsiteY12" fmla="*/ 3472953 h 6858000"/>
              <a:gd name="connsiteX13" fmla="*/ 2035468 w 4559300"/>
              <a:gd name="connsiteY13" fmla="*/ 530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9300" h="6858000">
                <a:moveTo>
                  <a:pt x="2145499" y="0"/>
                </a:moveTo>
                <a:lnTo>
                  <a:pt x="4559300" y="0"/>
                </a:lnTo>
                <a:lnTo>
                  <a:pt x="4559300" y="1025287"/>
                </a:lnTo>
                <a:lnTo>
                  <a:pt x="4401256" y="984650"/>
                </a:lnTo>
                <a:cubicBezTo>
                  <a:pt x="4235914" y="950816"/>
                  <a:pt x="4064720" y="933048"/>
                  <a:pt x="3889376" y="933048"/>
                </a:cubicBezTo>
                <a:cubicBezTo>
                  <a:pt x="2486625" y="933048"/>
                  <a:pt x="1349470" y="2070203"/>
                  <a:pt x="1349470" y="3472955"/>
                </a:cubicBezTo>
                <a:cubicBezTo>
                  <a:pt x="1349470" y="4875706"/>
                  <a:pt x="2486625" y="6012861"/>
                  <a:pt x="3889376" y="6012861"/>
                </a:cubicBezTo>
                <a:cubicBezTo>
                  <a:pt x="4064720" y="6012861"/>
                  <a:pt x="4235914" y="5995093"/>
                  <a:pt x="4401256" y="5961259"/>
                </a:cubicBezTo>
                <a:lnTo>
                  <a:pt x="4559300" y="5920622"/>
                </a:lnTo>
                <a:lnTo>
                  <a:pt x="4559300" y="6858000"/>
                </a:lnTo>
                <a:lnTo>
                  <a:pt x="1978018" y="6858000"/>
                </a:lnTo>
                <a:lnTo>
                  <a:pt x="1714789" y="6698084"/>
                </a:lnTo>
                <a:cubicBezTo>
                  <a:pt x="680209" y="5999136"/>
                  <a:pt x="0" y="4815480"/>
                  <a:pt x="0" y="3472953"/>
                </a:cubicBezTo>
                <a:cubicBezTo>
                  <a:pt x="0" y="1996174"/>
                  <a:pt x="823052" y="711629"/>
                  <a:pt x="2035468" y="5300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rgbClr val="84B3CB">
              <a:shade val="50000"/>
            </a:srgbClr>
          </a:lnRef>
          <a:fillRef idx="1">
            <a:srgbClr val="84B3CB"/>
          </a:fillRef>
          <a:effectRef idx="0">
            <a:srgbClr val="84B3CB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p>
            <a:pPr algn="ctr">
              <a:lnSpc>
                <a:spcPct val="120000"/>
              </a:lnSpc>
            </a:pPr>
            <a:endParaRPr kumimoji="1" lang="zh-CN" altLang="en-US" sz="1600" b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251212" y="1801906"/>
            <a:ext cx="11689576" cy="4033124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ffectLst>
            <a:outerShdw blurRad="165100" algn="ctr" rotWithShape="0">
              <a:sysClr val="windowText" lastClr="000000">
                <a:lumMod val="95000"/>
                <a:lumOff val="5000"/>
                <a:alpha val="18000"/>
              </a:sysClr>
            </a:outerShdw>
          </a:effectLst>
        </p:spPr>
        <p:style>
          <a:lnRef idx="2">
            <a:srgbClr val="84B3CB">
              <a:shade val="50000"/>
            </a:srgbClr>
          </a:lnRef>
          <a:fillRef idx="1">
            <a:srgbClr val="84B3CB"/>
          </a:fillRef>
          <a:effectRef idx="0">
            <a:srgbClr val="84B3CB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kumimoji="1" lang="zh-CN" altLang="en-US" sz="1600" b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3433285" y="2201504"/>
            <a:ext cx="8185150" cy="3233928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5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确立一个目标。 </a:t>
            </a:r>
            <a:endParaRPr lang="zh-CN" altLang="en-US" sz="15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5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树立我为人人，人人为我的思想。 </a:t>
            </a:r>
            <a:endParaRPr lang="zh-CN" altLang="en-US" sz="15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5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树立主动服务思想。 </a:t>
            </a:r>
            <a:endParaRPr lang="zh-CN" altLang="en-US" sz="15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5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增强领导者自身的影响力。 </a:t>
            </a:r>
            <a:endParaRPr lang="zh-CN" altLang="en-US" sz="15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5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建立系统科学的管理制度，使管理工作和人的行为制度化、规范化、程序化，保证组织协调、有序、高效运行。 </a:t>
            </a:r>
            <a:endParaRPr lang="zh-CN" altLang="en-US" sz="15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5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经常沟通和协调。 </a:t>
            </a:r>
            <a:endParaRPr lang="zh-CN" altLang="en-US" sz="15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l"/>
            </a:pPr>
            <a:r>
              <a:rPr lang="zh-CN" altLang="en-US" sz="15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强化激励，形成利益共同体。 </a:t>
            </a:r>
            <a:endParaRPr lang="zh-CN" altLang="en-US" sz="150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任意多边形: 形状 8"/>
          <p:cNvSpPr/>
          <p:nvPr>
            <p:custDataLst>
              <p:tags r:id="rId4"/>
            </p:custDataLst>
          </p:nvPr>
        </p:nvSpPr>
        <p:spPr>
          <a:xfrm rot="10800000">
            <a:off x="10927083" y="5593707"/>
            <a:ext cx="1264917" cy="1264293"/>
          </a:xfrm>
          <a:custGeom>
            <a:avLst/>
            <a:gdLst>
              <a:gd name="connsiteX0" fmla="*/ 518887 w 1037771"/>
              <a:gd name="connsiteY0" fmla="*/ 0 h 1037770"/>
              <a:gd name="connsiteX1" fmla="*/ 1037771 w 1037771"/>
              <a:gd name="connsiteY1" fmla="*/ 0 h 1037770"/>
              <a:gd name="connsiteX2" fmla="*/ 1016687 w 1037771"/>
              <a:gd name="connsiteY2" fmla="*/ 209146 h 1037770"/>
              <a:gd name="connsiteX3" fmla="*/ 0 w 1037771"/>
              <a:gd name="connsiteY3" fmla="*/ 1037770 h 1037770"/>
              <a:gd name="connsiteX4" fmla="*/ 0 w 1037771"/>
              <a:gd name="connsiteY4" fmla="*/ 518885 h 1037770"/>
              <a:gd name="connsiteX5" fmla="*/ 1 w 1037771"/>
              <a:gd name="connsiteY5" fmla="*/ 518885 h 1037770"/>
              <a:gd name="connsiteX6" fmla="*/ 508345 w 1037771"/>
              <a:gd name="connsiteY6" fmla="*/ 104573 h 103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771" h="1037770">
                <a:moveTo>
                  <a:pt x="518887" y="0"/>
                </a:moveTo>
                <a:lnTo>
                  <a:pt x="1037771" y="0"/>
                </a:lnTo>
                <a:lnTo>
                  <a:pt x="1016687" y="209146"/>
                </a:lnTo>
                <a:cubicBezTo>
                  <a:pt x="919919" y="682041"/>
                  <a:pt x="501502" y="1037770"/>
                  <a:pt x="0" y="1037770"/>
                </a:cubicBezTo>
                <a:lnTo>
                  <a:pt x="0" y="518885"/>
                </a:lnTo>
                <a:lnTo>
                  <a:pt x="1" y="518885"/>
                </a:lnTo>
                <a:cubicBezTo>
                  <a:pt x="250753" y="518885"/>
                  <a:pt x="459961" y="341020"/>
                  <a:pt x="508345" y="10457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rgbClr val="84B3CB">
              <a:shade val="50000"/>
            </a:srgbClr>
          </a:lnRef>
          <a:fillRef idx="1">
            <a:srgbClr val="84B3CB"/>
          </a:fillRef>
          <a:effectRef idx="0">
            <a:srgbClr val="84B3CB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kumimoji="1" lang="zh-CN" altLang="en-US" sz="1600" b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" name="图片 16"/>
          <p:cNvPicPr/>
          <p:nvPr>
            <p:custDataLst>
              <p:tags r:id="rId5"/>
            </p:custDataLst>
          </p:nvPr>
        </p:nvPicPr>
        <p:blipFill rotWithShape="1">
          <a:blip r:embed="rId6"/>
          <a:srcRect/>
          <a:stretch>
            <a:fillRect/>
          </a:stretch>
        </p:blipFill>
        <p:spPr>
          <a:xfrm>
            <a:off x="407643" y="2329442"/>
            <a:ext cx="2978053" cy="2978053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2572043" y="878772"/>
            <a:ext cx="7047914" cy="843811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20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如何培养团队精神？ </a:t>
            </a:r>
            <a:endParaRPr lang="zh-CN" altLang="en-US" sz="4400" b="1" spc="200" dirty="0">
              <a:solidFill>
                <a:sysClr val="windowText" lastClr="000000">
                  <a:lumMod val="85000"/>
                  <a:lumOff val="1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0" y="2424222"/>
            <a:ext cx="12192000" cy="4433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rgbClr val="5F6F89">
              <a:shade val="50000"/>
            </a:srgbClr>
          </a:lnRef>
          <a:fillRef idx="1">
            <a:srgbClr val="5F6F89"/>
          </a:fillRef>
          <a:effectRef idx="0">
            <a:srgbClr val="5F6F89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任意多边形: 形状 42"/>
          <p:cNvSpPr/>
          <p:nvPr>
            <p:custDataLst>
              <p:tags r:id="rId2"/>
            </p:custDataLst>
          </p:nvPr>
        </p:nvSpPr>
        <p:spPr>
          <a:xfrm>
            <a:off x="-2" y="2000090"/>
            <a:ext cx="2772435" cy="424131"/>
          </a:xfrm>
          <a:custGeom>
            <a:avLst/>
            <a:gdLst>
              <a:gd name="connsiteX0" fmla="*/ 1386217 w 2772435"/>
              <a:gd name="connsiteY0" fmla="*/ 0 h 424131"/>
              <a:gd name="connsiteX1" fmla="*/ 2770852 w 2772435"/>
              <a:gd name="connsiteY1" fmla="*/ 422948 h 424131"/>
              <a:gd name="connsiteX2" fmla="*/ 2772435 w 2772435"/>
              <a:gd name="connsiteY2" fmla="*/ 424131 h 424131"/>
              <a:gd name="connsiteX3" fmla="*/ 0 w 2772435"/>
              <a:gd name="connsiteY3" fmla="*/ 424131 h 424131"/>
              <a:gd name="connsiteX4" fmla="*/ 1583 w 2772435"/>
              <a:gd name="connsiteY4" fmla="*/ 422948 h 424131"/>
              <a:gd name="connsiteX5" fmla="*/ 1386217 w 2772435"/>
              <a:gd name="connsiteY5" fmla="*/ 0 h 424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2435" h="424131">
                <a:moveTo>
                  <a:pt x="1386217" y="0"/>
                </a:moveTo>
                <a:cubicBezTo>
                  <a:pt x="1899117" y="0"/>
                  <a:pt x="2375600" y="155921"/>
                  <a:pt x="2770852" y="422948"/>
                </a:cubicBezTo>
                <a:lnTo>
                  <a:pt x="2772435" y="424131"/>
                </a:lnTo>
                <a:lnTo>
                  <a:pt x="0" y="424131"/>
                </a:lnTo>
                <a:lnTo>
                  <a:pt x="1583" y="422948"/>
                </a:lnTo>
                <a:cubicBezTo>
                  <a:pt x="396834" y="155921"/>
                  <a:pt x="873317" y="0"/>
                  <a:pt x="138621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rgbClr val="5F6F89">
              <a:shade val="50000"/>
            </a:srgbClr>
          </a:lnRef>
          <a:fillRef idx="1">
            <a:srgbClr val="5F6F89"/>
          </a:fillRef>
          <a:effectRef idx="0">
            <a:srgbClr val="5F6F89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>
            <a:off x="10567331" y="1059712"/>
            <a:ext cx="1624669" cy="1364508"/>
          </a:xfrm>
          <a:custGeom>
            <a:avLst/>
            <a:gdLst>
              <a:gd name="connsiteX0" fmla="*/ 1254642 w 1624669"/>
              <a:gd name="connsiteY0" fmla="*/ 0 h 1364508"/>
              <a:gd name="connsiteX1" fmla="*/ 1507496 w 1624669"/>
              <a:gd name="connsiteY1" fmla="*/ 25490 h 1364508"/>
              <a:gd name="connsiteX2" fmla="*/ 1624669 w 1624669"/>
              <a:gd name="connsiteY2" fmla="*/ 55618 h 1364508"/>
              <a:gd name="connsiteX3" fmla="*/ 1624669 w 1624669"/>
              <a:gd name="connsiteY3" fmla="*/ 671151 h 1364508"/>
              <a:gd name="connsiteX4" fmla="*/ 1526447 w 1624669"/>
              <a:gd name="connsiteY4" fmla="*/ 617837 h 1364508"/>
              <a:gd name="connsiteX5" fmla="*/ 1257433 w 1624669"/>
              <a:gd name="connsiteY5" fmla="*/ 563526 h 1364508"/>
              <a:gd name="connsiteX6" fmla="*/ 566317 w 1624669"/>
              <a:gd name="connsiteY6" fmla="*/ 1254642 h 1364508"/>
              <a:gd name="connsiteX7" fmla="*/ 577392 w 1624669"/>
              <a:gd name="connsiteY7" fmla="*/ 1364508 h 1364508"/>
              <a:gd name="connsiteX8" fmla="*/ 5548 w 1624669"/>
              <a:gd name="connsiteY8" fmla="*/ 1364508 h 1364508"/>
              <a:gd name="connsiteX9" fmla="*/ 0 w 1624669"/>
              <a:gd name="connsiteY9" fmla="*/ 1254642 h 1364508"/>
              <a:gd name="connsiteX10" fmla="*/ 1254642 w 1624669"/>
              <a:gd name="connsiteY10" fmla="*/ 0 h 1364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24669" h="1364508">
                <a:moveTo>
                  <a:pt x="1254642" y="0"/>
                </a:moveTo>
                <a:cubicBezTo>
                  <a:pt x="1341257" y="0"/>
                  <a:pt x="1425822" y="8777"/>
                  <a:pt x="1507496" y="25490"/>
                </a:cubicBezTo>
                <a:lnTo>
                  <a:pt x="1624669" y="55618"/>
                </a:lnTo>
                <a:lnTo>
                  <a:pt x="1624669" y="671151"/>
                </a:lnTo>
                <a:lnTo>
                  <a:pt x="1526447" y="617837"/>
                </a:lnTo>
                <a:cubicBezTo>
                  <a:pt x="1443763" y="582865"/>
                  <a:pt x="1352856" y="563526"/>
                  <a:pt x="1257433" y="563526"/>
                </a:cubicBezTo>
                <a:cubicBezTo>
                  <a:pt x="875740" y="563526"/>
                  <a:pt x="566317" y="872949"/>
                  <a:pt x="566317" y="1254642"/>
                </a:cubicBezTo>
                <a:lnTo>
                  <a:pt x="577392" y="1364508"/>
                </a:lnTo>
                <a:lnTo>
                  <a:pt x="5548" y="1364508"/>
                </a:lnTo>
                <a:lnTo>
                  <a:pt x="0" y="1254642"/>
                </a:lnTo>
                <a:cubicBezTo>
                  <a:pt x="0" y="561722"/>
                  <a:pt x="561722" y="0"/>
                  <a:pt x="125464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rgbClr val="5F6F89">
              <a:shade val="50000"/>
            </a:srgbClr>
          </a:lnRef>
          <a:fillRef idx="1">
            <a:srgbClr val="5F6F89"/>
          </a:fillRef>
          <a:effectRef idx="0">
            <a:srgbClr val="5F6F89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6" name="任意多边形: 形状 35"/>
          <p:cNvSpPr/>
          <p:nvPr>
            <p:custDataLst>
              <p:tags r:id="rId4"/>
            </p:custDataLst>
          </p:nvPr>
        </p:nvSpPr>
        <p:spPr>
          <a:xfrm>
            <a:off x="-2" y="1"/>
            <a:ext cx="1417624" cy="1251165"/>
          </a:xfrm>
          <a:custGeom>
            <a:avLst/>
            <a:gdLst>
              <a:gd name="connsiteX0" fmla="*/ 1046647 w 1417624"/>
              <a:gd name="connsiteY0" fmla="*/ 0 h 1251165"/>
              <a:gd name="connsiteX1" fmla="*/ 1417624 w 1417624"/>
              <a:gd name="connsiteY1" fmla="*/ 0 h 1251165"/>
              <a:gd name="connsiteX2" fmla="*/ 1414114 w 1417624"/>
              <a:gd name="connsiteY2" fmla="*/ 69499 h 1251165"/>
              <a:gd name="connsiteX3" fmla="*/ 104666 w 1417624"/>
              <a:gd name="connsiteY3" fmla="*/ 1251165 h 1251165"/>
              <a:gd name="connsiteX4" fmla="*/ 0 w 1417624"/>
              <a:gd name="connsiteY4" fmla="*/ 1246209 h 1251165"/>
              <a:gd name="connsiteX5" fmla="*/ 0 w 1417624"/>
              <a:gd name="connsiteY5" fmla="*/ 873234 h 1251165"/>
              <a:gd name="connsiteX6" fmla="*/ 13978 w 1417624"/>
              <a:gd name="connsiteY6" fmla="*/ 875233 h 1251165"/>
              <a:gd name="connsiteX7" fmla="*/ 104666 w 1417624"/>
              <a:gd name="connsiteY7" fmla="*/ 879527 h 1251165"/>
              <a:gd name="connsiteX8" fmla="*/ 1045088 w 1417624"/>
              <a:gd name="connsiteY8" fmla="*/ 30876 h 1251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7624" h="1251165">
                <a:moveTo>
                  <a:pt x="1046647" y="0"/>
                </a:moveTo>
                <a:lnTo>
                  <a:pt x="1417624" y="0"/>
                </a:lnTo>
                <a:lnTo>
                  <a:pt x="1414114" y="69499"/>
                </a:lnTo>
                <a:cubicBezTo>
                  <a:pt x="1346710" y="733224"/>
                  <a:pt x="786174" y="1251165"/>
                  <a:pt x="104666" y="1251165"/>
                </a:cubicBezTo>
                <a:lnTo>
                  <a:pt x="0" y="1246209"/>
                </a:lnTo>
                <a:lnTo>
                  <a:pt x="0" y="873234"/>
                </a:lnTo>
                <a:lnTo>
                  <a:pt x="13978" y="875233"/>
                </a:lnTo>
                <a:cubicBezTo>
                  <a:pt x="43825" y="878074"/>
                  <a:pt x="74076" y="879527"/>
                  <a:pt x="104666" y="879527"/>
                </a:cubicBezTo>
                <a:cubicBezTo>
                  <a:pt x="594112" y="879527"/>
                  <a:pt x="996679" y="507551"/>
                  <a:pt x="1045088" y="3087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rgbClr val="5F6F89">
              <a:shade val="50000"/>
            </a:srgbClr>
          </a:lnRef>
          <a:fillRef idx="1">
            <a:srgbClr val="5F6F89"/>
          </a:fillRef>
          <a:effectRef idx="0">
            <a:srgbClr val="5F6F89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任意多边形: 形状 39"/>
          <p:cNvSpPr/>
          <p:nvPr>
            <p:custDataLst>
              <p:tags r:id="rId5"/>
            </p:custDataLst>
          </p:nvPr>
        </p:nvSpPr>
        <p:spPr>
          <a:xfrm>
            <a:off x="-1" y="1"/>
            <a:ext cx="667215" cy="505747"/>
          </a:xfrm>
          <a:custGeom>
            <a:avLst/>
            <a:gdLst>
              <a:gd name="connsiteX0" fmla="*/ 0 w 667215"/>
              <a:gd name="connsiteY0" fmla="*/ 0 h 505747"/>
              <a:gd name="connsiteX1" fmla="*/ 667215 w 667215"/>
              <a:gd name="connsiteY1" fmla="*/ 0 h 505747"/>
              <a:gd name="connsiteX2" fmla="*/ 662179 w 667215"/>
              <a:gd name="connsiteY2" fmla="*/ 49962 h 505747"/>
              <a:gd name="connsiteX3" fmla="*/ 102950 w 667215"/>
              <a:gd name="connsiteY3" fmla="*/ 505747 h 505747"/>
              <a:gd name="connsiteX4" fmla="*/ 1904 w 667215"/>
              <a:gd name="connsiteY4" fmla="*/ 496831 h 505747"/>
              <a:gd name="connsiteX5" fmla="*/ 0 w 667215"/>
              <a:gd name="connsiteY5" fmla="*/ 496317 h 50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7215" h="505747">
                <a:moveTo>
                  <a:pt x="0" y="0"/>
                </a:moveTo>
                <a:lnTo>
                  <a:pt x="667215" y="0"/>
                </a:lnTo>
                <a:lnTo>
                  <a:pt x="662179" y="49962"/>
                </a:lnTo>
                <a:cubicBezTo>
                  <a:pt x="608951" y="310078"/>
                  <a:pt x="378801" y="505747"/>
                  <a:pt x="102950" y="505747"/>
                </a:cubicBezTo>
                <a:cubicBezTo>
                  <a:pt x="68469" y="505747"/>
                  <a:pt x="34701" y="502690"/>
                  <a:pt x="1904" y="496831"/>
                </a:cubicBezTo>
                <a:lnTo>
                  <a:pt x="0" y="49631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rgbClr val="5F6F89">
              <a:shade val="50000"/>
            </a:srgbClr>
          </a:lnRef>
          <a:fillRef idx="1">
            <a:srgbClr val="5F6F89"/>
          </a:fillRef>
          <a:effectRef idx="0">
            <a:srgbClr val="5F6F89"/>
          </a:effectRef>
          <a:fontRef idx="minor">
            <a:sysClr val="window" lastClr="FFFFFF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669924" y="1494169"/>
            <a:ext cx="10852150" cy="386861"/>
          </a:xfrm>
          <a:prstGeom prst="rect">
            <a:avLst/>
          </a:prstGeom>
          <a:noFill/>
        </p:spPr>
        <p:txBody>
          <a:bodyPr wrap="square" lIns="90170" tIns="46990" rIns="90170" bIns="46990" rtlCol="0" anchor="ctr">
            <a:normAutofit lnSpcReduction="10000"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lvl="0" algn="ctr">
              <a:lnSpc>
                <a:spcPct val="120000"/>
              </a:lnSpc>
              <a:spcAft>
                <a:spcPts val="0"/>
              </a:spcAft>
            </a:pPr>
            <a:r>
              <a:rPr lang="zh-CN" altLang="en-US" sz="1800">
                <a:solidFill>
                  <a:sysClr val="windowText" lastClr="000000">
                    <a:lumMod val="85000"/>
                    <a:lumOff val="15000"/>
                  </a:sys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Click to add a subtitle</a:t>
            </a:r>
            <a:endParaRPr lang="zh-CN" altLang="en-US" sz="1800">
              <a:solidFill>
                <a:sysClr val="windowText" lastClr="000000">
                  <a:lumMod val="85000"/>
                  <a:lumOff val="15000"/>
                </a:sys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669924" y="589935"/>
            <a:ext cx="10852150" cy="624840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300" b="1" spc="30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怎么才算是具备团队精神</a:t>
            </a:r>
            <a:endParaRPr lang="zh-CN" altLang="en-US" sz="3300" b="1" spc="300" dirty="0">
              <a:solidFill>
                <a:sysClr val="windowText" lastClr="000000">
                  <a:lumMod val="85000"/>
                  <a:lumOff val="15000"/>
                </a:sys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837521" y="2747241"/>
            <a:ext cx="10516957" cy="3787737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F6F89">
                  <a:lumMod val="20000"/>
                  <a:lumOff val="80000"/>
                </a:srgbClr>
              </a:buClr>
              <a:buSzPct val="100000"/>
              <a:buFont typeface="微软雅黑" panose="020B0503020204020204" charset="-122"/>
              <a:buChar char="l"/>
            </a:pPr>
            <a:r>
              <a:rPr lang="en-US" altLang="zh-CN" sz="1400" spc="150" dirty="0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Please enter your text here</a:t>
            </a:r>
            <a:endParaRPr lang="en-US" altLang="zh-CN" sz="1400" spc="150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微软雅黑" panose="020B0503020204020204" charset="-122"/>
              <a:buAutoNum type="arabicPeriod"/>
            </a:pPr>
            <a:r>
              <a:rPr lang="zh-CN" altLang="en-US" sz="1400" spc="150" dirty="0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团结互助，精诚合作</a:t>
            </a:r>
            <a:endParaRPr lang="zh-CN" altLang="en-US" sz="1400" spc="150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285750" lvl="0" indent="-2857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F6F89">
                  <a:lumMod val="20000"/>
                  <a:lumOff val="80000"/>
                </a:srgbClr>
              </a:buClr>
              <a:buSzPct val="100000"/>
              <a:buFont typeface="微软雅黑" panose="020B0503020204020204" charset="-122"/>
              <a:buChar char="l"/>
            </a:pPr>
            <a:r>
              <a:rPr lang="zh-CN" altLang="en-US" sz="1400" spc="150" dirty="0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在天堂和地狱里，有同样的一通粥，同样长的一个勺子。在地狱里，每个人都争先恐后的去拿这个勺子取粥给自己吃。可者勺子太长，无论如何也吃不上自己喂的粥，结果是谁也吃不到粥。而在天堂里，一个人拿勺子取到粥喂给另一个人，这样大家互相喂对方，结果每个人都有粥吃。</a:t>
            </a:r>
            <a:endParaRPr lang="zh-CN" altLang="en-US" sz="1400" spc="150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微软雅黑" panose="020B0503020204020204" charset="-122"/>
              <a:buChar char="○"/>
            </a:pPr>
            <a:r>
              <a:rPr lang="en-US" altLang="zh-CN" sz="1400" spc="150" dirty="0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【点评】相同的资源却有两种截然不同的街头，这表明，合作的背后意味着双赢或则多赢能够把一个人的赢，变成双赢和多赢，只有通过合作的方式才能实现。如果不合作，既是能赢也就是一个人的赢，不可能双赢更不可能双赢。</a:t>
            </a:r>
            <a:endParaRPr lang="en-US" altLang="zh-CN" sz="1400" spc="150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6387" name="Rectangle 3"/>
          <p:cNvSpPr>
            <a:spLocks noGrp="1" noRot="1" noChangeArrowheads="1"/>
          </p:cNvSpPr>
          <p:nvPr>
            <p:ph type="body" idx="4294967295"/>
            <p:custDataLst>
              <p:tags r:id="rId5"/>
            </p:custDataLst>
          </p:nvPr>
        </p:nvSpPr>
        <p:spPr>
          <a:xfrm>
            <a:off x="654050" y="704850"/>
            <a:ext cx="10001250" cy="3691255"/>
          </a:xfrm>
        </p:spPr>
        <p:txBody>
          <a:bodyPr vert="horz" lIns="91440" tIns="45720" rIns="91440" bIns="45720" rtlCol="0">
            <a:normAutofit fontScale="3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  <a:buNone/>
              <a:defRPr/>
            </a:pPr>
            <a:r>
              <a:rPr lang="zh-CN" altLang="en-US" sz="13300" spc="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“萝卜蹲”游戏</a:t>
            </a:r>
            <a:endParaRPr lang="zh-CN" altLang="en-US" sz="13300" spc="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 typeface="微软雅黑" panose="020B0503020204020204" charset="-122"/>
              <a:buNone/>
              <a:defRPr/>
            </a:pPr>
            <a:endParaRPr lang="en-US" altLang="zh-CN" sz="54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indent="444500" algn="l">
              <a:lnSpc>
                <a:spcPct val="150000"/>
              </a:lnSpc>
              <a:buClrTx/>
              <a:buSzTx/>
              <a:buFont typeface="微软雅黑" panose="020B0503020204020204" charset="-122"/>
              <a:buNone/>
              <a:defRPr/>
              <a:extLst>
                <a:ext uri="{35155182-B16C-46BC-9424-99874614C6A1}">
                  <wpsdc:indentchars xmlns:wpsdc="http://www.wps.cn/officeDocument/2017/drawingmlCustomData" val="200" checksum="909944644"/>
                </a:ext>
              </a:extLst>
            </a:pP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也是经典游戏，不过为了能玩出新意，可以融入一些搞笑的内容，例如在命名方面不要局限于萝卜，可以叫任何具象的东西，例如章鱼，大象之类的，并且要求参与者被喊到自己所代表的名词时，做出其相应的代表性动作或特征，该游戏要求一定的反映速度，具体步骤为，其中一个人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例如他叫白萝卜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边蹲边说“白萝卜蹲白萝卜蹲白萝卜蹲完茶壶蹲”，接着叫茶壶的人便开始蹲同时要说“茶壶蹲茶壶蹲茶壶蹲完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XX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蹲”并要在蹲的过程中做出茶壶的样子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!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动作越搞笑越好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!</a:t>
            </a:r>
            <a:endParaRPr lang="en-US" altLang="zh-CN" sz="54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 descr="图片包含 游戏机, 房间, 钟表, 画&#10;&#10;描述已自动生成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1" r="26151"/>
          <a:stretch>
            <a:fillRect/>
          </a:stretch>
        </p:blipFill>
        <p:spPr>
          <a:xfrm>
            <a:off x="10202545" y="4855845"/>
            <a:ext cx="1428115" cy="200215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9459" name="Rectangle 3"/>
          <p:cNvSpPr>
            <a:spLocks noGrp="1" noRot="1" noChangeArrowheads="1"/>
          </p:cNvSpPr>
          <p:nvPr>
            <p:ph type="body" idx="4294967295"/>
            <p:custDataLst>
              <p:tags r:id="rId5"/>
            </p:custDataLst>
          </p:nvPr>
        </p:nvSpPr>
        <p:spPr>
          <a:xfrm>
            <a:off x="1192530" y="1856105"/>
            <a:ext cx="4217670" cy="2956560"/>
          </a:xfrm>
        </p:spPr>
        <p:txBody>
          <a:bodyPr vert="horz" lIns="91440" tIns="45720" rIns="91440" bIns="45720" rtlCol="0">
            <a:normAutofit fontScale="25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1.4个人搬个木头 ,   猜一个字                                          </a:t>
            </a:r>
            <a:endParaRPr lang="en-US" altLang="zh-CN" sz="5400" b="1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一人一张口,口下长只手,  猜一字                         </a:t>
            </a:r>
            <a:endParaRPr lang="en-US" altLang="zh-CN" sz="5400" b="1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一大二小,    猜一个字                                           </a:t>
            </a:r>
            <a:endParaRPr lang="en-US" altLang="zh-CN" sz="5400" b="1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 一只狗四个口,    猜一个字                                    </a:t>
            </a:r>
            <a:endParaRPr lang="en-US" altLang="zh-CN" sz="5400" b="1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5. 七人头上长了草,    猜一字                                   </a:t>
            </a:r>
            <a:endParaRPr lang="en-US" altLang="zh-CN" sz="5400" b="1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6.非典，非典，携手清除，猜一字                        </a:t>
            </a:r>
            <a:endParaRPr lang="en-US" altLang="zh-CN" sz="5400" b="1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 半个人,   猜一个字                                                </a:t>
            </a:r>
            <a:endParaRPr lang="en-US" altLang="zh-CN" sz="5400" b="1" spc="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 半个月亮,    猜一个字   </a:t>
            </a:r>
            <a:r>
              <a:rPr lang="en-US" altLang="zh-CN" sz="20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altLang="zh-CN" sz="18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18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   </a:t>
            </a:r>
            <a:r>
              <a:rPr lang="en-US" altLang="zh-CN" sz="5400" b="1" spc="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5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</a:t>
            </a:r>
            <a:endParaRPr lang="en-US" altLang="zh-CN" sz="54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7651" name="WordArt 5"/>
          <p:cNvSpPr>
            <a:spLocks noChangeArrowheads="1" noChangeShapeType="1" noTextEdit="1"/>
          </p:cNvSpPr>
          <p:nvPr/>
        </p:nvSpPr>
        <p:spPr bwMode="auto">
          <a:xfrm>
            <a:off x="5303874" y="570614"/>
            <a:ext cx="3352800" cy="685800"/>
          </a:xfrm>
          <a:prstGeom prst="rect">
            <a:avLst/>
          </a:prstGeom>
        </p:spPr>
        <p:txBody>
          <a:bodyPr wrap="none" fromWordArt="1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zh-CN" altLang="en-US" sz="40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猜字谜</a:t>
            </a:r>
            <a:endParaRPr lang="zh-CN" altLang="en-US" sz="40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图片包含 游戏机, 站, 红色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745" y="4527550"/>
            <a:ext cx="2167255" cy="2167255"/>
          </a:xfrm>
          <a:prstGeom prst="rect">
            <a:avLst/>
          </a:prstGeom>
        </p:spPr>
      </p:pic>
      <p:sp>
        <p:nvSpPr>
          <p:cNvPr id="2" name="Rectangle 3"/>
          <p:cNvSpPr>
            <a:spLocks noGrp="1" noRot="1" noChangeArrowheads="1"/>
          </p:cNvSpPr>
          <p:nvPr>
            <p:custDataLst>
              <p:tags r:id="rId7"/>
            </p:custDataLst>
          </p:nvPr>
        </p:nvSpPr>
        <p:spPr>
          <a:xfrm>
            <a:off x="5608320" y="1447800"/>
            <a:ext cx="4217670" cy="3129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9.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正月无初一,  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猜一字                        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10.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江边点起两盏灯火,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猜一个字       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11.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十三点 ,  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猜一个字                         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12.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池里不见水,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地上不见泥, 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猜一个字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13.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百年前是草,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百年后是木, 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猜一个字  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14.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七个人有八只眼,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十人亦有八只眼,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西洋人也眼八只,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家母同样眼八只,    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猜四个字                                                   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15.  孔明定下空城计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,苏秦能说六国平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,六郎要斩亲生子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,宗保不舍穆桂英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   猜四个字     </a:t>
            </a:r>
            <a:r>
              <a:rPr lang="en-US" altLang="zh-CN" sz="5400" b="1" dirty="0">
                <a:solidFill>
                  <a:schemeClr val="l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                       </a:t>
            </a:r>
            <a:endParaRPr lang="en-US" altLang="zh-CN" sz="5400" b="1" dirty="0">
              <a:solidFill>
                <a:schemeClr val="l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/>
          <p:cNvSpPr txBox="1"/>
          <p:nvPr/>
        </p:nvSpPr>
        <p:spPr>
          <a:xfrm>
            <a:off x="3718559" y="3178855"/>
            <a:ext cx="475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>
              <a:defRPr/>
            </a:pPr>
            <a:r>
              <a:rPr lang="zh-CN" altLang="en-US" sz="40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团队协助思维和行为</a:t>
            </a:r>
            <a:endParaRPr lang="zh-CN" altLang="en-US" sz="40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37969" y="3923684"/>
            <a:ext cx="23160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THINKING AND BEHAVIOR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Freeform 5"/>
          <p:cNvSpPr/>
          <p:nvPr/>
        </p:nvSpPr>
        <p:spPr bwMode="auto">
          <a:xfrm>
            <a:off x="5694951" y="2187736"/>
            <a:ext cx="802097" cy="802097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 flipH="1">
            <a:off x="5748876" y="2313551"/>
            <a:ext cx="694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图形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78"/>
          <a:stretch>
            <a:fillRect/>
          </a:stretch>
        </p:blipFill>
        <p:spPr>
          <a:xfrm>
            <a:off x="1" y="1"/>
            <a:ext cx="2754774" cy="1583554"/>
          </a:xfrm>
          <a:prstGeom prst="rect">
            <a:avLst/>
          </a:prstGeom>
        </p:spPr>
      </p:pic>
      <p:pic>
        <p:nvPicPr>
          <p:cNvPr id="3" name="图形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07" b="45778"/>
          <a:stretch>
            <a:fillRect/>
          </a:stretch>
        </p:blipFill>
        <p:spPr>
          <a:xfrm flipH="1">
            <a:off x="8648217" y="0"/>
            <a:ext cx="3543782" cy="71439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1"/>
          <p:cNvSpPr txBox="1"/>
          <p:nvPr/>
        </p:nvSpPr>
        <p:spPr>
          <a:xfrm>
            <a:off x="1157551" y="224234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团队协助中应有的思维和行为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702288" y="412993"/>
            <a:ext cx="3840358" cy="154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259205" y="2266315"/>
            <a:ext cx="3090545" cy="2751455"/>
            <a:chOff x="996828" y="1437205"/>
            <a:chExt cx="4586114" cy="4178452"/>
          </a:xfrm>
        </p:grpSpPr>
        <p:sp>
          <p:nvSpPr>
            <p:cNvPr id="102" name="任意多边形: 形状 101"/>
            <p:cNvSpPr/>
            <p:nvPr/>
          </p:nvSpPr>
          <p:spPr>
            <a:xfrm>
              <a:off x="4216544" y="4016378"/>
              <a:ext cx="1015808" cy="1277783"/>
            </a:xfrm>
            <a:custGeom>
              <a:avLst/>
              <a:gdLst>
                <a:gd name="connsiteX0" fmla="*/ 0 w 294717"/>
                <a:gd name="connsiteY0" fmla="*/ 258151 h 370724"/>
                <a:gd name="connsiteX1" fmla="*/ 100111 w 294717"/>
                <a:gd name="connsiteY1" fmla="*/ 370725 h 370724"/>
                <a:gd name="connsiteX2" fmla="*/ 294717 w 294717"/>
                <a:gd name="connsiteY2" fmla="*/ 50124 h 370724"/>
                <a:gd name="connsiteX3" fmla="*/ 156671 w 294717"/>
                <a:gd name="connsiteY3" fmla="*/ 0 h 370724"/>
                <a:gd name="connsiteX4" fmla="*/ 0 w 294717"/>
                <a:gd name="connsiteY4" fmla="*/ 258151 h 37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717" h="370724">
                  <a:moveTo>
                    <a:pt x="0" y="258151"/>
                  </a:moveTo>
                  <a:lnTo>
                    <a:pt x="100111" y="370725"/>
                  </a:lnTo>
                  <a:lnTo>
                    <a:pt x="294717" y="50124"/>
                  </a:lnTo>
                  <a:lnTo>
                    <a:pt x="156671" y="0"/>
                  </a:lnTo>
                  <a:lnTo>
                    <a:pt x="0" y="258151"/>
                  </a:lnTo>
                  <a:close/>
                </a:path>
              </a:pathLst>
            </a:custGeom>
            <a:solidFill>
              <a:srgbClr val="45555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3143148" y="1437205"/>
              <a:ext cx="317674" cy="403111"/>
            </a:xfrm>
            <a:custGeom>
              <a:avLst/>
              <a:gdLst>
                <a:gd name="connsiteX0" fmla="*/ 92167 w 92167"/>
                <a:gd name="connsiteY0" fmla="*/ 58478 h 116955"/>
                <a:gd name="connsiteX1" fmla="*/ 46152 w 92167"/>
                <a:gd name="connsiteY1" fmla="*/ 116956 h 116955"/>
                <a:gd name="connsiteX2" fmla="*/ 0 w 92167"/>
                <a:gd name="connsiteY2" fmla="*/ 58478 h 116955"/>
                <a:gd name="connsiteX3" fmla="*/ 46152 w 92167"/>
                <a:gd name="connsiteY3" fmla="*/ 0 h 116955"/>
                <a:gd name="connsiteX4" fmla="*/ 92167 w 92167"/>
                <a:gd name="connsiteY4" fmla="*/ 58478 h 11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67" h="116955">
                  <a:moveTo>
                    <a:pt x="92167" y="58478"/>
                  </a:moveTo>
                  <a:cubicBezTo>
                    <a:pt x="92167" y="90798"/>
                    <a:pt x="71625" y="116956"/>
                    <a:pt x="46152" y="116956"/>
                  </a:cubicBezTo>
                  <a:cubicBezTo>
                    <a:pt x="20679" y="116956"/>
                    <a:pt x="0" y="90798"/>
                    <a:pt x="0" y="58478"/>
                  </a:cubicBezTo>
                  <a:cubicBezTo>
                    <a:pt x="0" y="26158"/>
                    <a:pt x="20679" y="0"/>
                    <a:pt x="46152" y="0"/>
                  </a:cubicBezTo>
                  <a:cubicBezTo>
                    <a:pt x="71625" y="0"/>
                    <a:pt x="92167" y="26432"/>
                    <a:pt x="92167" y="58478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3246050" y="1608080"/>
              <a:ext cx="109509" cy="55699"/>
            </a:xfrm>
            <a:custGeom>
              <a:avLst/>
              <a:gdLst>
                <a:gd name="connsiteX0" fmla="*/ 31772 w 31772"/>
                <a:gd name="connsiteY0" fmla="*/ 8080 h 16160"/>
                <a:gd name="connsiteX1" fmla="*/ 15886 w 31772"/>
                <a:gd name="connsiteY1" fmla="*/ 16160 h 16160"/>
                <a:gd name="connsiteX2" fmla="*/ 0 w 31772"/>
                <a:gd name="connsiteY2" fmla="*/ 8080 h 16160"/>
                <a:gd name="connsiteX3" fmla="*/ 15886 w 31772"/>
                <a:gd name="connsiteY3" fmla="*/ 0 h 16160"/>
                <a:gd name="connsiteX4" fmla="*/ 31772 w 31772"/>
                <a:gd name="connsiteY4" fmla="*/ 8080 h 1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72" h="16160">
                  <a:moveTo>
                    <a:pt x="31772" y="8080"/>
                  </a:moveTo>
                  <a:cubicBezTo>
                    <a:pt x="31772" y="12462"/>
                    <a:pt x="24651" y="16160"/>
                    <a:pt x="15886" y="16160"/>
                  </a:cubicBezTo>
                  <a:cubicBezTo>
                    <a:pt x="7121" y="16160"/>
                    <a:pt x="0" y="12462"/>
                    <a:pt x="0" y="8080"/>
                  </a:cubicBezTo>
                  <a:cubicBezTo>
                    <a:pt x="0" y="3698"/>
                    <a:pt x="7121" y="0"/>
                    <a:pt x="15886" y="0"/>
                  </a:cubicBezTo>
                  <a:cubicBezTo>
                    <a:pt x="24651" y="0"/>
                    <a:pt x="31772" y="3561"/>
                    <a:pt x="31772" y="8080"/>
                  </a:cubicBez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2719600" y="1866281"/>
              <a:ext cx="1219523" cy="344107"/>
            </a:xfrm>
            <a:custGeom>
              <a:avLst/>
              <a:gdLst>
                <a:gd name="connsiteX0" fmla="*/ 353782 w 353821"/>
                <a:gd name="connsiteY0" fmla="*/ 58752 h 99836"/>
                <a:gd name="connsiteX1" fmla="*/ 315573 w 353821"/>
                <a:gd name="connsiteY1" fmla="*/ 99837 h 99836"/>
                <a:gd name="connsiteX2" fmla="*/ 38248 w 353821"/>
                <a:gd name="connsiteY2" fmla="*/ 99837 h 99836"/>
                <a:gd name="connsiteX3" fmla="*/ 39 w 353821"/>
                <a:gd name="connsiteY3" fmla="*/ 58752 h 99836"/>
                <a:gd name="connsiteX4" fmla="*/ 54613 w 353821"/>
                <a:gd name="connsiteY4" fmla="*/ 7 h 99836"/>
                <a:gd name="connsiteX5" fmla="*/ 54819 w 353821"/>
                <a:gd name="connsiteY5" fmla="*/ 0 h 99836"/>
                <a:gd name="connsiteX6" fmla="*/ 299823 w 353821"/>
                <a:gd name="connsiteY6" fmla="*/ 0 h 99836"/>
                <a:gd name="connsiteX7" fmla="*/ 353782 w 353821"/>
                <a:gd name="connsiteY7" fmla="*/ 58752 h 9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821" h="99836">
                  <a:moveTo>
                    <a:pt x="353782" y="58752"/>
                  </a:moveTo>
                  <a:cubicBezTo>
                    <a:pt x="354401" y="80583"/>
                    <a:pt x="337391" y="98873"/>
                    <a:pt x="315573" y="99837"/>
                  </a:cubicBezTo>
                  <a:lnTo>
                    <a:pt x="38248" y="99837"/>
                  </a:lnTo>
                  <a:cubicBezTo>
                    <a:pt x="16429" y="98873"/>
                    <a:pt x="-581" y="80583"/>
                    <a:pt x="39" y="58752"/>
                  </a:cubicBezTo>
                  <a:cubicBezTo>
                    <a:pt x="-1113" y="27460"/>
                    <a:pt x="23321" y="1159"/>
                    <a:pt x="54613" y="7"/>
                  </a:cubicBezTo>
                  <a:cubicBezTo>
                    <a:pt x="54682" y="5"/>
                    <a:pt x="54750" y="2"/>
                    <a:pt x="54819" y="0"/>
                  </a:cubicBezTo>
                  <a:lnTo>
                    <a:pt x="299823" y="0"/>
                  </a:lnTo>
                  <a:cubicBezTo>
                    <a:pt x="330874" y="1480"/>
                    <a:pt x="354943" y="27687"/>
                    <a:pt x="353782" y="58752"/>
                  </a:cubicBez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1442896" y="3369224"/>
              <a:ext cx="496101" cy="1292418"/>
            </a:xfrm>
            <a:custGeom>
              <a:avLst/>
              <a:gdLst>
                <a:gd name="connsiteX0" fmla="*/ 143935 w 143934"/>
                <a:gd name="connsiteY0" fmla="*/ 330735 h 374970"/>
                <a:gd name="connsiteX1" fmla="*/ 0 w 143934"/>
                <a:gd name="connsiteY1" fmla="*/ 374970 h 374970"/>
                <a:gd name="connsiteX2" fmla="*/ 0 w 143934"/>
                <a:gd name="connsiteY2" fmla="*/ 0 h 374970"/>
                <a:gd name="connsiteX3" fmla="*/ 143935 w 143934"/>
                <a:gd name="connsiteY3" fmla="*/ 28760 h 374970"/>
                <a:gd name="connsiteX4" fmla="*/ 143935 w 143934"/>
                <a:gd name="connsiteY4" fmla="*/ 330735 h 37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934" h="374970">
                  <a:moveTo>
                    <a:pt x="143935" y="330735"/>
                  </a:moveTo>
                  <a:lnTo>
                    <a:pt x="0" y="374970"/>
                  </a:lnTo>
                  <a:lnTo>
                    <a:pt x="0" y="0"/>
                  </a:lnTo>
                  <a:lnTo>
                    <a:pt x="143935" y="28760"/>
                  </a:lnTo>
                  <a:lnTo>
                    <a:pt x="143935" y="33073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3" name="任意多边形: 形状 112"/>
            <p:cNvSpPr/>
            <p:nvPr/>
          </p:nvSpPr>
          <p:spPr>
            <a:xfrm>
              <a:off x="1037861" y="3193734"/>
              <a:ext cx="650521" cy="1769789"/>
            </a:xfrm>
            <a:custGeom>
              <a:avLst/>
              <a:gdLst>
                <a:gd name="connsiteX0" fmla="*/ 139425 w 188736"/>
                <a:gd name="connsiteY0" fmla="*/ 510247 h 513470"/>
                <a:gd name="connsiteX1" fmla="*/ 105325 w 188736"/>
                <a:gd name="connsiteY1" fmla="*/ 513259 h 513470"/>
                <a:gd name="connsiteX2" fmla="*/ 35480 w 188736"/>
                <a:gd name="connsiteY2" fmla="*/ 462040 h 513470"/>
                <a:gd name="connsiteX3" fmla="*/ 147 w 188736"/>
                <a:gd name="connsiteY3" fmla="*/ 64884 h 513470"/>
                <a:gd name="connsiteX4" fmla="*/ 59583 w 188736"/>
                <a:gd name="connsiteY4" fmla="*/ 3256 h 513470"/>
                <a:gd name="connsiteX5" fmla="*/ 93684 w 188736"/>
                <a:gd name="connsiteY5" fmla="*/ 107 h 513470"/>
                <a:gd name="connsiteX6" fmla="*/ 165583 w 188736"/>
                <a:gd name="connsiteY6" fmla="*/ 72690 h 513470"/>
                <a:gd name="connsiteX7" fmla="*/ 188590 w 188736"/>
                <a:gd name="connsiteY7" fmla="*/ 451769 h 513470"/>
                <a:gd name="connsiteX8" fmla="*/ 139425 w 188736"/>
                <a:gd name="connsiteY8" fmla="*/ 510247 h 51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736" h="513470">
                  <a:moveTo>
                    <a:pt x="139425" y="510247"/>
                  </a:moveTo>
                  <a:lnTo>
                    <a:pt x="105325" y="513259"/>
                  </a:lnTo>
                  <a:cubicBezTo>
                    <a:pt x="75743" y="515998"/>
                    <a:pt x="38082" y="491758"/>
                    <a:pt x="35480" y="462040"/>
                  </a:cubicBezTo>
                  <a:lnTo>
                    <a:pt x="147" y="64884"/>
                  </a:lnTo>
                  <a:cubicBezTo>
                    <a:pt x="-2455" y="35166"/>
                    <a:pt x="30002" y="5859"/>
                    <a:pt x="59583" y="3256"/>
                  </a:cubicBezTo>
                  <a:lnTo>
                    <a:pt x="93684" y="107"/>
                  </a:lnTo>
                  <a:cubicBezTo>
                    <a:pt x="123402" y="-2495"/>
                    <a:pt x="162981" y="43109"/>
                    <a:pt x="165583" y="72690"/>
                  </a:cubicBezTo>
                  <a:lnTo>
                    <a:pt x="188590" y="451769"/>
                  </a:lnTo>
                  <a:cubicBezTo>
                    <a:pt x="190741" y="481359"/>
                    <a:pt x="168945" y="507284"/>
                    <a:pt x="139425" y="51024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0" name="任意多边形: 形状 119"/>
            <p:cNvSpPr/>
            <p:nvPr/>
          </p:nvSpPr>
          <p:spPr>
            <a:xfrm>
              <a:off x="1672303" y="2182069"/>
              <a:ext cx="3209803" cy="3209802"/>
            </a:xfrm>
            <a:custGeom>
              <a:avLst/>
              <a:gdLst>
                <a:gd name="connsiteX0" fmla="*/ 931262 w 931262"/>
                <a:gd name="connsiteY0" fmla="*/ 465631 h 931262"/>
                <a:gd name="connsiteX1" fmla="*/ 465631 w 931262"/>
                <a:gd name="connsiteY1" fmla="*/ 931262 h 931262"/>
                <a:gd name="connsiteX2" fmla="*/ 0 w 931262"/>
                <a:gd name="connsiteY2" fmla="*/ 465631 h 931262"/>
                <a:gd name="connsiteX3" fmla="*/ 465631 w 931262"/>
                <a:gd name="connsiteY3" fmla="*/ 0 h 931262"/>
                <a:gd name="connsiteX4" fmla="*/ 931262 w 931262"/>
                <a:gd name="connsiteY4" fmla="*/ 465631 h 93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1262" h="931262">
                  <a:moveTo>
                    <a:pt x="931262" y="465631"/>
                  </a:moveTo>
                  <a:cubicBezTo>
                    <a:pt x="931262" y="722792"/>
                    <a:pt x="722792" y="931262"/>
                    <a:pt x="465631" y="931262"/>
                  </a:cubicBezTo>
                  <a:cubicBezTo>
                    <a:pt x="208470" y="931262"/>
                    <a:pt x="0" y="722792"/>
                    <a:pt x="0" y="465631"/>
                  </a:cubicBezTo>
                  <a:cubicBezTo>
                    <a:pt x="0" y="208470"/>
                    <a:pt x="208470" y="0"/>
                    <a:pt x="465631" y="0"/>
                  </a:cubicBezTo>
                  <a:cubicBezTo>
                    <a:pt x="722792" y="0"/>
                    <a:pt x="931262" y="208470"/>
                    <a:pt x="931262" y="46563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1887548" y="3964925"/>
              <a:ext cx="102902" cy="122255"/>
            </a:xfrm>
            <a:custGeom>
              <a:avLst/>
              <a:gdLst>
                <a:gd name="connsiteX0" fmla="*/ 0 w 29855"/>
                <a:gd name="connsiteY0" fmla="*/ 0 h 35470"/>
                <a:gd name="connsiteX1" fmla="*/ 29855 w 29855"/>
                <a:gd name="connsiteY1" fmla="*/ 9997 h 35470"/>
                <a:gd name="connsiteX2" fmla="*/ 29855 w 29855"/>
                <a:gd name="connsiteY2" fmla="*/ 16982 h 35470"/>
                <a:gd name="connsiteX3" fmla="*/ 0 w 29855"/>
                <a:gd name="connsiteY3" fmla="*/ 35470 h 35470"/>
                <a:gd name="connsiteX4" fmla="*/ 0 w 29855"/>
                <a:gd name="connsiteY4" fmla="*/ 0 h 3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55" h="35470">
                  <a:moveTo>
                    <a:pt x="0" y="0"/>
                  </a:moveTo>
                  <a:lnTo>
                    <a:pt x="29855" y="9997"/>
                  </a:lnTo>
                  <a:lnTo>
                    <a:pt x="29855" y="16982"/>
                  </a:lnTo>
                  <a:lnTo>
                    <a:pt x="0" y="354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1494818" y="3678402"/>
              <a:ext cx="412080" cy="690579"/>
            </a:xfrm>
            <a:custGeom>
              <a:avLst/>
              <a:gdLst>
                <a:gd name="connsiteX0" fmla="*/ 64093 w 119557"/>
                <a:gd name="connsiteY0" fmla="*/ 0 h 200358"/>
                <a:gd name="connsiteX1" fmla="*/ 119558 w 119557"/>
                <a:gd name="connsiteY1" fmla="*/ 48070 h 200358"/>
                <a:gd name="connsiteX2" fmla="*/ 119558 w 119557"/>
                <a:gd name="connsiteY2" fmla="*/ 150645 h 200358"/>
                <a:gd name="connsiteX3" fmla="*/ 64093 w 119557"/>
                <a:gd name="connsiteY3" fmla="*/ 200358 h 200358"/>
                <a:gd name="connsiteX4" fmla="*/ 0 w 119557"/>
                <a:gd name="connsiteY4" fmla="*/ 71351 h 200358"/>
                <a:gd name="connsiteX5" fmla="*/ 64093 w 119557"/>
                <a:gd name="connsiteY5" fmla="*/ 0 h 20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557" h="200358">
                  <a:moveTo>
                    <a:pt x="64093" y="0"/>
                  </a:moveTo>
                  <a:lnTo>
                    <a:pt x="119558" y="48070"/>
                  </a:lnTo>
                  <a:lnTo>
                    <a:pt x="119558" y="150645"/>
                  </a:lnTo>
                  <a:lnTo>
                    <a:pt x="64093" y="200358"/>
                  </a:lnTo>
                  <a:lnTo>
                    <a:pt x="0" y="71351"/>
                  </a:lnTo>
                  <a:lnTo>
                    <a:pt x="64093" y="0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996828" y="3547651"/>
              <a:ext cx="786873" cy="906767"/>
            </a:xfrm>
            <a:custGeom>
              <a:avLst/>
              <a:gdLst>
                <a:gd name="connsiteX0" fmla="*/ 209945 w 228296"/>
                <a:gd name="connsiteY0" fmla="*/ 56560 h 263081"/>
                <a:gd name="connsiteX1" fmla="*/ 221585 w 228296"/>
                <a:gd name="connsiteY1" fmla="*/ 37935 h 263081"/>
                <a:gd name="connsiteX2" fmla="*/ 199947 w 228296"/>
                <a:gd name="connsiteY2" fmla="*/ 14380 h 263081"/>
                <a:gd name="connsiteX3" fmla="*/ 115038 w 228296"/>
                <a:gd name="connsiteY3" fmla="*/ 0 h 263081"/>
                <a:gd name="connsiteX4" fmla="*/ 38346 w 228296"/>
                <a:gd name="connsiteY4" fmla="*/ 37935 h 263081"/>
                <a:gd name="connsiteX5" fmla="*/ 0 w 228296"/>
                <a:gd name="connsiteY5" fmla="*/ 109286 h 263081"/>
                <a:gd name="connsiteX6" fmla="*/ 0 w 228296"/>
                <a:gd name="connsiteY6" fmla="*/ 181870 h 263081"/>
                <a:gd name="connsiteX7" fmla="*/ 34100 w 228296"/>
                <a:gd name="connsiteY7" fmla="*/ 238293 h 263081"/>
                <a:gd name="connsiteX8" fmla="*/ 82307 w 228296"/>
                <a:gd name="connsiteY8" fmla="*/ 263081 h 263081"/>
                <a:gd name="connsiteX9" fmla="*/ 167764 w 228296"/>
                <a:gd name="connsiteY9" fmla="*/ 263081 h 263081"/>
                <a:gd name="connsiteX10" fmla="*/ 228296 w 228296"/>
                <a:gd name="connsiteY10" fmla="*/ 238293 h 263081"/>
                <a:gd name="connsiteX11" fmla="*/ 228296 w 228296"/>
                <a:gd name="connsiteY11" fmla="*/ 198578 h 263081"/>
                <a:gd name="connsiteX12" fmla="*/ 183239 w 228296"/>
                <a:gd name="connsiteY12" fmla="*/ 79842 h 263081"/>
                <a:gd name="connsiteX13" fmla="*/ 228296 w 228296"/>
                <a:gd name="connsiteY13" fmla="*/ 79842 h 263081"/>
                <a:gd name="connsiteX14" fmla="*/ 209945 w 228296"/>
                <a:gd name="connsiteY14" fmla="*/ 56560 h 26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8296" h="263081">
                  <a:moveTo>
                    <a:pt x="209945" y="56560"/>
                  </a:moveTo>
                  <a:lnTo>
                    <a:pt x="221585" y="37935"/>
                  </a:lnTo>
                  <a:lnTo>
                    <a:pt x="199947" y="14380"/>
                  </a:lnTo>
                  <a:lnTo>
                    <a:pt x="115038" y="0"/>
                  </a:lnTo>
                  <a:lnTo>
                    <a:pt x="38346" y="37935"/>
                  </a:lnTo>
                  <a:lnTo>
                    <a:pt x="0" y="109286"/>
                  </a:lnTo>
                  <a:lnTo>
                    <a:pt x="0" y="181870"/>
                  </a:lnTo>
                  <a:lnTo>
                    <a:pt x="34100" y="238293"/>
                  </a:lnTo>
                  <a:lnTo>
                    <a:pt x="82307" y="263081"/>
                  </a:lnTo>
                  <a:lnTo>
                    <a:pt x="167764" y="263081"/>
                  </a:lnTo>
                  <a:lnTo>
                    <a:pt x="228296" y="238293"/>
                  </a:lnTo>
                  <a:lnTo>
                    <a:pt x="228296" y="198578"/>
                  </a:lnTo>
                  <a:lnTo>
                    <a:pt x="183239" y="79842"/>
                  </a:lnTo>
                  <a:lnTo>
                    <a:pt x="228296" y="79842"/>
                  </a:lnTo>
                  <a:lnTo>
                    <a:pt x="209945" y="56560"/>
                  </a:lnTo>
                  <a:close/>
                </a:path>
              </a:pathLst>
            </a:custGeom>
            <a:solidFill>
              <a:srgbClr val="7D4C2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1189414" y="2862263"/>
              <a:ext cx="1601596" cy="660368"/>
            </a:xfrm>
            <a:custGeom>
              <a:avLst/>
              <a:gdLst>
                <a:gd name="connsiteX0" fmla="*/ 0 w 464672"/>
                <a:gd name="connsiteY0" fmla="*/ 105589 h 191593"/>
                <a:gd name="connsiteX1" fmla="*/ 261575 w 464672"/>
                <a:gd name="connsiteY1" fmla="*/ 0 h 191593"/>
                <a:gd name="connsiteX2" fmla="*/ 464673 w 464672"/>
                <a:gd name="connsiteY2" fmla="*/ 139278 h 191593"/>
                <a:gd name="connsiteX3" fmla="*/ 420438 w 464672"/>
                <a:gd name="connsiteY3" fmla="*/ 191593 h 191593"/>
                <a:gd name="connsiteX4" fmla="*/ 264451 w 464672"/>
                <a:gd name="connsiteY4" fmla="*/ 94770 h 191593"/>
                <a:gd name="connsiteX5" fmla="*/ 76555 w 464672"/>
                <a:gd name="connsiteY5" fmla="*/ 191593 h 191593"/>
                <a:gd name="connsiteX6" fmla="*/ 0 w 464672"/>
                <a:gd name="connsiteY6" fmla="*/ 105589 h 19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4672" h="191593">
                  <a:moveTo>
                    <a:pt x="0" y="105589"/>
                  </a:moveTo>
                  <a:lnTo>
                    <a:pt x="261575" y="0"/>
                  </a:lnTo>
                  <a:lnTo>
                    <a:pt x="464673" y="139278"/>
                  </a:lnTo>
                  <a:lnTo>
                    <a:pt x="420438" y="191593"/>
                  </a:lnTo>
                  <a:lnTo>
                    <a:pt x="264451" y="94770"/>
                  </a:lnTo>
                  <a:lnTo>
                    <a:pt x="76555" y="191593"/>
                  </a:lnTo>
                  <a:lnTo>
                    <a:pt x="0" y="10558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5" name="任意多边形: 形状 124"/>
            <p:cNvSpPr/>
            <p:nvPr/>
          </p:nvSpPr>
          <p:spPr>
            <a:xfrm>
              <a:off x="1379170" y="4161760"/>
              <a:ext cx="1512381" cy="801977"/>
            </a:xfrm>
            <a:custGeom>
              <a:avLst/>
              <a:gdLst>
                <a:gd name="connsiteX0" fmla="*/ 40811 w 438788"/>
                <a:gd name="connsiteY0" fmla="*/ 92031 h 232678"/>
                <a:gd name="connsiteX1" fmla="*/ 270066 w 438788"/>
                <a:gd name="connsiteY1" fmla="*/ 129829 h 232678"/>
                <a:gd name="connsiteX2" fmla="*/ 374833 w 438788"/>
                <a:gd name="connsiteY2" fmla="*/ 0 h 232678"/>
                <a:gd name="connsiteX3" fmla="*/ 438789 w 438788"/>
                <a:gd name="connsiteY3" fmla="*/ 30129 h 232678"/>
                <a:gd name="connsiteX4" fmla="*/ 297867 w 438788"/>
                <a:gd name="connsiteY4" fmla="*/ 232679 h 232678"/>
                <a:gd name="connsiteX5" fmla="*/ 0 w 438788"/>
                <a:gd name="connsiteY5" fmla="*/ 232405 h 232678"/>
                <a:gd name="connsiteX6" fmla="*/ 40811 w 438788"/>
                <a:gd name="connsiteY6" fmla="*/ 92031 h 23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788" h="232678">
                  <a:moveTo>
                    <a:pt x="40811" y="92031"/>
                  </a:moveTo>
                  <a:lnTo>
                    <a:pt x="270066" y="129829"/>
                  </a:lnTo>
                  <a:lnTo>
                    <a:pt x="374833" y="0"/>
                  </a:lnTo>
                  <a:lnTo>
                    <a:pt x="438789" y="30129"/>
                  </a:lnTo>
                  <a:lnTo>
                    <a:pt x="297867" y="232679"/>
                  </a:lnTo>
                  <a:lnTo>
                    <a:pt x="0" y="232405"/>
                  </a:lnTo>
                  <a:lnTo>
                    <a:pt x="40811" y="9203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6" name="任意多边形: 形状 125"/>
            <p:cNvSpPr/>
            <p:nvPr/>
          </p:nvSpPr>
          <p:spPr>
            <a:xfrm rot="21172200">
              <a:off x="2292445" y="3522455"/>
              <a:ext cx="917152" cy="619300"/>
            </a:xfrm>
            <a:custGeom>
              <a:avLst/>
              <a:gdLst>
                <a:gd name="connsiteX0" fmla="*/ -24 w 266094"/>
                <a:gd name="connsiteY0" fmla="*/ -36 h 179678"/>
                <a:gd name="connsiteX1" fmla="*/ 266070 w 266094"/>
                <a:gd name="connsiteY1" fmla="*/ -36 h 179678"/>
                <a:gd name="connsiteX2" fmla="*/ 266070 w 266094"/>
                <a:gd name="connsiteY2" fmla="*/ 179642 h 179678"/>
                <a:gd name="connsiteX3" fmla="*/ -24 w 266094"/>
                <a:gd name="connsiteY3" fmla="*/ 179642 h 17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094" h="179678">
                  <a:moveTo>
                    <a:pt x="-24" y="-36"/>
                  </a:moveTo>
                  <a:lnTo>
                    <a:pt x="266070" y="-36"/>
                  </a:lnTo>
                  <a:lnTo>
                    <a:pt x="266070" y="179642"/>
                  </a:lnTo>
                  <a:lnTo>
                    <a:pt x="-24" y="179642"/>
                  </a:lnTo>
                  <a:close/>
                </a:path>
              </a:pathLst>
            </a:custGeom>
            <a:solidFill>
              <a:srgbClr val="E0E0E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7" name="任意多边形: 形状 126"/>
            <p:cNvSpPr/>
            <p:nvPr/>
          </p:nvSpPr>
          <p:spPr>
            <a:xfrm rot="21542400">
              <a:off x="2291535" y="3523124"/>
              <a:ext cx="917152" cy="619300"/>
            </a:xfrm>
            <a:custGeom>
              <a:avLst/>
              <a:gdLst>
                <a:gd name="connsiteX0" fmla="*/ -24 w 266094"/>
                <a:gd name="connsiteY0" fmla="*/ -36 h 179678"/>
                <a:gd name="connsiteX1" fmla="*/ 266070 w 266094"/>
                <a:gd name="connsiteY1" fmla="*/ -36 h 179678"/>
                <a:gd name="connsiteX2" fmla="*/ 266070 w 266094"/>
                <a:gd name="connsiteY2" fmla="*/ 179642 h 179678"/>
                <a:gd name="connsiteX3" fmla="*/ -24 w 266094"/>
                <a:gd name="connsiteY3" fmla="*/ 179642 h 17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094" h="179678">
                  <a:moveTo>
                    <a:pt x="-24" y="-36"/>
                  </a:moveTo>
                  <a:lnTo>
                    <a:pt x="266070" y="-36"/>
                  </a:lnTo>
                  <a:lnTo>
                    <a:pt x="266070" y="179642"/>
                  </a:lnTo>
                  <a:lnTo>
                    <a:pt x="-24" y="179642"/>
                  </a:lnTo>
                  <a:close/>
                </a:path>
              </a:pathLst>
            </a:custGeom>
            <a:solidFill>
              <a:srgbClr val="F5F5F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2672060" y="3369224"/>
              <a:ext cx="284634" cy="419632"/>
            </a:xfrm>
            <a:custGeom>
              <a:avLst/>
              <a:gdLst>
                <a:gd name="connsiteX0" fmla="*/ 0 w 82581"/>
                <a:gd name="connsiteY0" fmla="*/ 33142 h 121748"/>
                <a:gd name="connsiteX1" fmla="*/ 14106 w 82581"/>
                <a:gd name="connsiteY1" fmla="*/ 81486 h 121748"/>
                <a:gd name="connsiteX2" fmla="*/ 32868 w 82581"/>
                <a:gd name="connsiteY2" fmla="*/ 96824 h 121748"/>
                <a:gd name="connsiteX3" fmla="*/ 36840 w 82581"/>
                <a:gd name="connsiteY3" fmla="*/ 88196 h 121748"/>
                <a:gd name="connsiteX4" fmla="*/ 26568 w 82581"/>
                <a:gd name="connsiteY4" fmla="*/ 75186 h 121748"/>
                <a:gd name="connsiteX5" fmla="*/ 22871 w 82581"/>
                <a:gd name="connsiteY5" fmla="*/ 56424 h 121748"/>
                <a:gd name="connsiteX6" fmla="*/ 41633 w 82581"/>
                <a:gd name="connsiteY6" fmla="*/ 60943 h 121748"/>
                <a:gd name="connsiteX7" fmla="*/ 59710 w 82581"/>
                <a:gd name="connsiteY7" fmla="*/ 96824 h 121748"/>
                <a:gd name="connsiteX8" fmla="*/ 51493 w 82581"/>
                <a:gd name="connsiteY8" fmla="*/ 113806 h 121748"/>
                <a:gd name="connsiteX9" fmla="*/ 59710 w 82581"/>
                <a:gd name="connsiteY9" fmla="*/ 121749 h 121748"/>
                <a:gd name="connsiteX10" fmla="*/ 78199 w 82581"/>
                <a:gd name="connsiteY10" fmla="*/ 101617 h 121748"/>
                <a:gd name="connsiteX11" fmla="*/ 82581 w 82581"/>
                <a:gd name="connsiteY11" fmla="*/ 69297 h 121748"/>
                <a:gd name="connsiteX12" fmla="*/ 74364 w 82581"/>
                <a:gd name="connsiteY12" fmla="*/ 33416 h 121748"/>
                <a:gd name="connsiteX13" fmla="*/ 28760 w 82581"/>
                <a:gd name="connsiteY13" fmla="*/ 0 h 121748"/>
                <a:gd name="connsiteX14" fmla="*/ 0 w 82581"/>
                <a:gd name="connsiteY14" fmla="*/ 33142 h 12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81" h="121748">
                  <a:moveTo>
                    <a:pt x="0" y="33142"/>
                  </a:moveTo>
                  <a:lnTo>
                    <a:pt x="14106" y="81486"/>
                  </a:lnTo>
                  <a:lnTo>
                    <a:pt x="32868" y="96824"/>
                  </a:lnTo>
                  <a:lnTo>
                    <a:pt x="36840" y="88196"/>
                  </a:lnTo>
                  <a:lnTo>
                    <a:pt x="26568" y="75186"/>
                  </a:lnTo>
                  <a:lnTo>
                    <a:pt x="22871" y="56424"/>
                  </a:lnTo>
                  <a:lnTo>
                    <a:pt x="41633" y="60943"/>
                  </a:lnTo>
                  <a:lnTo>
                    <a:pt x="59710" y="96824"/>
                  </a:lnTo>
                  <a:lnTo>
                    <a:pt x="51493" y="113806"/>
                  </a:lnTo>
                  <a:lnTo>
                    <a:pt x="59710" y="121749"/>
                  </a:lnTo>
                  <a:lnTo>
                    <a:pt x="78199" y="101617"/>
                  </a:lnTo>
                  <a:lnTo>
                    <a:pt x="82581" y="69297"/>
                  </a:lnTo>
                  <a:lnTo>
                    <a:pt x="74364" y="33416"/>
                  </a:lnTo>
                  <a:lnTo>
                    <a:pt x="28760" y="0"/>
                  </a:lnTo>
                  <a:lnTo>
                    <a:pt x="0" y="33142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2726818" y="3892233"/>
              <a:ext cx="320507" cy="361099"/>
            </a:xfrm>
            <a:custGeom>
              <a:avLst/>
              <a:gdLst>
                <a:gd name="connsiteX0" fmla="*/ 0 w 92989"/>
                <a:gd name="connsiteY0" fmla="*/ 85731 h 104766"/>
                <a:gd name="connsiteX1" fmla="*/ 959 w 92989"/>
                <a:gd name="connsiteY1" fmla="*/ 47933 h 104766"/>
                <a:gd name="connsiteX2" fmla="*/ 15338 w 92989"/>
                <a:gd name="connsiteY2" fmla="*/ 22049 h 104766"/>
                <a:gd name="connsiteX3" fmla="*/ 16571 w 92989"/>
                <a:gd name="connsiteY3" fmla="*/ 20269 h 104766"/>
                <a:gd name="connsiteX4" fmla="*/ 24514 w 92989"/>
                <a:gd name="connsiteY4" fmla="*/ 11093 h 104766"/>
                <a:gd name="connsiteX5" fmla="*/ 32046 w 92989"/>
                <a:gd name="connsiteY5" fmla="*/ 15201 h 104766"/>
                <a:gd name="connsiteX6" fmla="*/ 24514 w 92989"/>
                <a:gd name="connsiteY6" fmla="*/ 31635 h 104766"/>
                <a:gd name="connsiteX7" fmla="*/ 18762 w 92989"/>
                <a:gd name="connsiteY7" fmla="*/ 56560 h 104766"/>
                <a:gd name="connsiteX8" fmla="*/ 32457 w 92989"/>
                <a:gd name="connsiteY8" fmla="*/ 56560 h 104766"/>
                <a:gd name="connsiteX9" fmla="*/ 60258 w 92989"/>
                <a:gd name="connsiteY9" fmla="*/ 17256 h 104766"/>
                <a:gd name="connsiteX10" fmla="*/ 63545 w 92989"/>
                <a:gd name="connsiteY10" fmla="*/ 0 h 104766"/>
                <a:gd name="connsiteX11" fmla="*/ 88059 w 92989"/>
                <a:gd name="connsiteY11" fmla="*/ 9860 h 104766"/>
                <a:gd name="connsiteX12" fmla="*/ 92989 w 92989"/>
                <a:gd name="connsiteY12" fmla="*/ 40263 h 104766"/>
                <a:gd name="connsiteX13" fmla="*/ 68338 w 92989"/>
                <a:gd name="connsiteY13" fmla="*/ 87922 h 104766"/>
                <a:gd name="connsiteX14" fmla="*/ 40948 w 92989"/>
                <a:gd name="connsiteY14" fmla="*/ 104767 h 10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2989" h="104766">
                  <a:moveTo>
                    <a:pt x="0" y="85731"/>
                  </a:moveTo>
                  <a:lnTo>
                    <a:pt x="959" y="47933"/>
                  </a:lnTo>
                  <a:lnTo>
                    <a:pt x="15338" y="22049"/>
                  </a:lnTo>
                  <a:lnTo>
                    <a:pt x="16571" y="20269"/>
                  </a:lnTo>
                  <a:lnTo>
                    <a:pt x="24514" y="11093"/>
                  </a:lnTo>
                  <a:lnTo>
                    <a:pt x="32046" y="15201"/>
                  </a:lnTo>
                  <a:lnTo>
                    <a:pt x="24514" y="31635"/>
                  </a:lnTo>
                  <a:lnTo>
                    <a:pt x="18762" y="56560"/>
                  </a:lnTo>
                  <a:lnTo>
                    <a:pt x="32457" y="56560"/>
                  </a:lnTo>
                  <a:lnTo>
                    <a:pt x="60258" y="17256"/>
                  </a:lnTo>
                  <a:lnTo>
                    <a:pt x="63545" y="0"/>
                  </a:lnTo>
                  <a:lnTo>
                    <a:pt x="88059" y="9860"/>
                  </a:lnTo>
                  <a:lnTo>
                    <a:pt x="92989" y="40263"/>
                  </a:lnTo>
                  <a:lnTo>
                    <a:pt x="68338" y="87922"/>
                  </a:lnTo>
                  <a:lnTo>
                    <a:pt x="40948" y="104767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4272798" y="4057824"/>
              <a:ext cx="1310144" cy="1557833"/>
            </a:xfrm>
            <a:custGeom>
              <a:avLst/>
              <a:gdLst>
                <a:gd name="connsiteX0" fmla="*/ 21751 w 380113"/>
                <a:gd name="connsiteY0" fmla="*/ 419642 h 451975"/>
                <a:gd name="connsiteX1" fmla="*/ 49141 w 380113"/>
                <a:gd name="connsiteY1" fmla="*/ 439910 h 451975"/>
                <a:gd name="connsiteX2" fmla="*/ 135420 w 380113"/>
                <a:gd name="connsiteY2" fmla="*/ 432378 h 451975"/>
                <a:gd name="connsiteX3" fmla="*/ 371796 w 380113"/>
                <a:gd name="connsiteY3" fmla="*/ 110956 h 451975"/>
                <a:gd name="connsiteX4" fmla="*/ 353034 w 380113"/>
                <a:gd name="connsiteY4" fmla="*/ 27416 h 451975"/>
                <a:gd name="connsiteX5" fmla="*/ 325644 w 380113"/>
                <a:gd name="connsiteY5" fmla="*/ 7010 h 451975"/>
                <a:gd name="connsiteX6" fmla="*/ 226492 w 380113"/>
                <a:gd name="connsiteY6" fmla="*/ 31799 h 451975"/>
                <a:gd name="connsiteX7" fmla="*/ 10247 w 380113"/>
                <a:gd name="connsiteY7" fmla="*/ 344045 h 451975"/>
                <a:gd name="connsiteX8" fmla="*/ 21751 w 380113"/>
                <a:gd name="connsiteY8" fmla="*/ 419642 h 45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0113" h="451975">
                  <a:moveTo>
                    <a:pt x="21751" y="419642"/>
                  </a:moveTo>
                  <a:lnTo>
                    <a:pt x="49141" y="439910"/>
                  </a:lnTo>
                  <a:cubicBezTo>
                    <a:pt x="73107" y="457577"/>
                    <a:pt x="117616" y="456481"/>
                    <a:pt x="135420" y="432378"/>
                  </a:cubicBezTo>
                  <a:lnTo>
                    <a:pt x="371796" y="110956"/>
                  </a:lnTo>
                  <a:cubicBezTo>
                    <a:pt x="389463" y="86990"/>
                    <a:pt x="377000" y="45083"/>
                    <a:pt x="353034" y="27416"/>
                  </a:cubicBezTo>
                  <a:lnTo>
                    <a:pt x="325644" y="7010"/>
                  </a:lnTo>
                  <a:cubicBezTo>
                    <a:pt x="301677" y="-10656"/>
                    <a:pt x="244158" y="7832"/>
                    <a:pt x="226492" y="31799"/>
                  </a:cubicBezTo>
                  <a:lnTo>
                    <a:pt x="10247" y="344045"/>
                  </a:lnTo>
                  <a:cubicBezTo>
                    <a:pt x="-7049" y="368195"/>
                    <a:pt x="-1946" y="401730"/>
                    <a:pt x="21751" y="419642"/>
                  </a:cubicBezTo>
                  <a:close/>
                </a:path>
              </a:pathLst>
            </a:custGeom>
            <a:solidFill>
              <a:srgbClr val="55656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4436021" y="4458165"/>
              <a:ext cx="97725" cy="106711"/>
            </a:xfrm>
            <a:custGeom>
              <a:avLst/>
              <a:gdLst>
                <a:gd name="connsiteX0" fmla="*/ 28354 w 28353"/>
                <a:gd name="connsiteY0" fmla="*/ 9 h 30960"/>
                <a:gd name="connsiteX1" fmla="*/ 9728 w 28353"/>
                <a:gd name="connsiteY1" fmla="*/ 9 h 30960"/>
                <a:gd name="connsiteX2" fmla="*/ 9 w 28353"/>
                <a:gd name="connsiteY2" fmla="*/ 8897 h 30960"/>
                <a:gd name="connsiteX3" fmla="*/ 1101 w 28353"/>
                <a:gd name="connsiteY3" fmla="*/ 13704 h 30960"/>
                <a:gd name="connsiteX4" fmla="*/ 10002 w 28353"/>
                <a:gd name="connsiteY4" fmla="*/ 30960 h 3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53" h="30960">
                  <a:moveTo>
                    <a:pt x="28354" y="9"/>
                  </a:moveTo>
                  <a:lnTo>
                    <a:pt x="9728" y="9"/>
                  </a:lnTo>
                  <a:cubicBezTo>
                    <a:pt x="4590" y="-220"/>
                    <a:pt x="239" y="3759"/>
                    <a:pt x="9" y="8897"/>
                  </a:cubicBezTo>
                  <a:cubicBezTo>
                    <a:pt x="-65" y="10568"/>
                    <a:pt x="311" y="12229"/>
                    <a:pt x="1101" y="13704"/>
                  </a:cubicBezTo>
                  <a:lnTo>
                    <a:pt x="10002" y="30960"/>
                  </a:ln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4415075" y="4327734"/>
              <a:ext cx="473511" cy="515830"/>
            </a:xfrm>
            <a:custGeom>
              <a:avLst/>
              <a:gdLst>
                <a:gd name="connsiteX0" fmla="*/ 93456 w 137380"/>
                <a:gd name="connsiteY0" fmla="*/ 464 h 149658"/>
                <a:gd name="connsiteX1" fmla="*/ 64148 w 137380"/>
                <a:gd name="connsiteY1" fmla="*/ 5531 h 149658"/>
                <a:gd name="connsiteX2" fmla="*/ 43332 w 137380"/>
                <a:gd name="connsiteY2" fmla="*/ 19226 h 149658"/>
                <a:gd name="connsiteX3" fmla="*/ 4438 w 137380"/>
                <a:gd name="connsiteY3" fmla="*/ 83456 h 149658"/>
                <a:gd name="connsiteX4" fmla="*/ 1288 w 137380"/>
                <a:gd name="connsiteY4" fmla="*/ 107970 h 149658"/>
                <a:gd name="connsiteX5" fmla="*/ 7314 w 137380"/>
                <a:gd name="connsiteY5" fmla="*/ 128102 h 149658"/>
                <a:gd name="connsiteX6" fmla="*/ 45253 w 137380"/>
                <a:gd name="connsiteY6" fmla="*/ 148333 h 149658"/>
                <a:gd name="connsiteX7" fmla="*/ 52644 w 137380"/>
                <a:gd name="connsiteY7" fmla="*/ 144947 h 149658"/>
                <a:gd name="connsiteX8" fmla="*/ 123174 w 137380"/>
                <a:gd name="connsiteY8" fmla="*/ 100438 h 149658"/>
                <a:gd name="connsiteX9" fmla="*/ 136869 w 137380"/>
                <a:gd name="connsiteY9" fmla="*/ 69076 h 149658"/>
                <a:gd name="connsiteX10" fmla="*/ 128378 w 137380"/>
                <a:gd name="connsiteY10" fmla="*/ 24293 h 149658"/>
                <a:gd name="connsiteX11" fmla="*/ 93456 w 137380"/>
                <a:gd name="connsiteY11" fmla="*/ 464 h 14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7380" h="149658">
                  <a:moveTo>
                    <a:pt x="93456" y="464"/>
                  </a:moveTo>
                  <a:lnTo>
                    <a:pt x="64148" y="5531"/>
                  </a:lnTo>
                  <a:cubicBezTo>
                    <a:pt x="55545" y="6844"/>
                    <a:pt x="47943" y="11845"/>
                    <a:pt x="43332" y="19226"/>
                  </a:cubicBezTo>
                  <a:lnTo>
                    <a:pt x="4438" y="83456"/>
                  </a:lnTo>
                  <a:cubicBezTo>
                    <a:pt x="-52" y="90807"/>
                    <a:pt x="-1198" y="99723"/>
                    <a:pt x="1288" y="107970"/>
                  </a:cubicBezTo>
                  <a:lnTo>
                    <a:pt x="7314" y="128102"/>
                  </a:lnTo>
                  <a:cubicBezTo>
                    <a:pt x="12204" y="144165"/>
                    <a:pt x="29190" y="153223"/>
                    <a:pt x="45253" y="148333"/>
                  </a:cubicBezTo>
                  <a:cubicBezTo>
                    <a:pt x="47857" y="147540"/>
                    <a:pt x="50343" y="146401"/>
                    <a:pt x="52644" y="144947"/>
                  </a:cubicBezTo>
                  <a:lnTo>
                    <a:pt x="123174" y="100438"/>
                  </a:lnTo>
                  <a:cubicBezTo>
                    <a:pt x="133718" y="93763"/>
                    <a:pt x="139140" y="81346"/>
                    <a:pt x="136869" y="69076"/>
                  </a:cubicBezTo>
                  <a:lnTo>
                    <a:pt x="128378" y="24293"/>
                  </a:lnTo>
                  <a:cubicBezTo>
                    <a:pt x="125134" y="8189"/>
                    <a:pt x="109635" y="-2387"/>
                    <a:pt x="93456" y="464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4422347" y="4258055"/>
              <a:ext cx="917625" cy="955859"/>
            </a:xfrm>
            <a:custGeom>
              <a:avLst/>
              <a:gdLst>
                <a:gd name="connsiteX0" fmla="*/ 109834 w 266231"/>
                <a:gd name="connsiteY0" fmla="*/ 30814 h 277324"/>
                <a:gd name="connsiteX1" fmla="*/ 109560 w 266231"/>
                <a:gd name="connsiteY1" fmla="*/ 8902 h 277324"/>
                <a:gd name="connsiteX2" fmla="*/ 140237 w 266231"/>
                <a:gd name="connsiteY2" fmla="*/ 0 h 277324"/>
                <a:gd name="connsiteX3" fmla="*/ 220353 w 266231"/>
                <a:gd name="connsiteY3" fmla="*/ 31773 h 277324"/>
                <a:gd name="connsiteX4" fmla="*/ 266231 w 266231"/>
                <a:gd name="connsiteY4" fmla="*/ 103945 h 277324"/>
                <a:gd name="connsiteX5" fmla="*/ 261986 w 266231"/>
                <a:gd name="connsiteY5" fmla="*/ 184883 h 277324"/>
                <a:gd name="connsiteX6" fmla="*/ 224325 w 266231"/>
                <a:gd name="connsiteY6" fmla="*/ 246921 h 277324"/>
                <a:gd name="connsiteX7" fmla="*/ 165847 w 266231"/>
                <a:gd name="connsiteY7" fmla="*/ 277324 h 277324"/>
                <a:gd name="connsiteX8" fmla="*/ 111888 w 266231"/>
                <a:gd name="connsiteY8" fmla="*/ 273627 h 277324"/>
                <a:gd name="connsiteX9" fmla="*/ 38894 w 266231"/>
                <a:gd name="connsiteY9" fmla="*/ 229255 h 277324"/>
                <a:gd name="connsiteX10" fmla="*/ 0 w 266231"/>
                <a:gd name="connsiteY10" fmla="*/ 176666 h 277324"/>
                <a:gd name="connsiteX11" fmla="*/ 20543 w 266231"/>
                <a:gd name="connsiteY11" fmla="*/ 142702 h 277324"/>
                <a:gd name="connsiteX12" fmla="*/ 120516 w 266231"/>
                <a:gd name="connsiteY12" fmla="*/ 64641 h 277324"/>
                <a:gd name="connsiteX13" fmla="*/ 82170 w 266231"/>
                <a:gd name="connsiteY13" fmla="*/ 41222 h 277324"/>
                <a:gd name="connsiteX14" fmla="*/ 109834 w 266231"/>
                <a:gd name="connsiteY14" fmla="*/ 30814 h 27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231" h="277324">
                  <a:moveTo>
                    <a:pt x="109834" y="30814"/>
                  </a:moveTo>
                  <a:lnTo>
                    <a:pt x="109560" y="8902"/>
                  </a:lnTo>
                  <a:lnTo>
                    <a:pt x="140237" y="0"/>
                  </a:lnTo>
                  <a:lnTo>
                    <a:pt x="220353" y="31773"/>
                  </a:lnTo>
                  <a:lnTo>
                    <a:pt x="266231" y="103945"/>
                  </a:lnTo>
                  <a:lnTo>
                    <a:pt x="261986" y="184883"/>
                  </a:lnTo>
                  <a:lnTo>
                    <a:pt x="224325" y="246921"/>
                  </a:lnTo>
                  <a:lnTo>
                    <a:pt x="165847" y="277324"/>
                  </a:lnTo>
                  <a:lnTo>
                    <a:pt x="111888" y="273627"/>
                  </a:lnTo>
                  <a:lnTo>
                    <a:pt x="38894" y="229255"/>
                  </a:lnTo>
                  <a:lnTo>
                    <a:pt x="0" y="176666"/>
                  </a:lnTo>
                  <a:lnTo>
                    <a:pt x="20543" y="142702"/>
                  </a:lnTo>
                  <a:lnTo>
                    <a:pt x="120516" y="64641"/>
                  </a:lnTo>
                  <a:lnTo>
                    <a:pt x="82170" y="41222"/>
                  </a:lnTo>
                  <a:lnTo>
                    <a:pt x="109834" y="30814"/>
                  </a:lnTo>
                  <a:close/>
                </a:path>
              </a:pathLst>
            </a:custGeom>
            <a:solidFill>
              <a:srgbClr val="F7B23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2985488" y="1635929"/>
              <a:ext cx="633463" cy="539360"/>
            </a:xfrm>
            <a:custGeom>
              <a:avLst/>
              <a:gdLst>
                <a:gd name="connsiteX0" fmla="*/ 183787 w 183787"/>
                <a:gd name="connsiteY0" fmla="*/ 77925 h 156485"/>
                <a:gd name="connsiteX1" fmla="*/ 91894 w 183787"/>
                <a:gd name="connsiteY1" fmla="*/ 155850 h 156485"/>
                <a:gd name="connsiteX2" fmla="*/ 0 w 183787"/>
                <a:gd name="connsiteY2" fmla="*/ 77925 h 156485"/>
                <a:gd name="connsiteX3" fmla="*/ 91894 w 183787"/>
                <a:gd name="connsiteY3" fmla="*/ 0 h 156485"/>
                <a:gd name="connsiteX4" fmla="*/ 183787 w 183787"/>
                <a:gd name="connsiteY4" fmla="*/ 77925 h 15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787" h="156485">
                  <a:moveTo>
                    <a:pt x="183787" y="77925"/>
                  </a:moveTo>
                  <a:cubicBezTo>
                    <a:pt x="153110" y="132705"/>
                    <a:pt x="131883" y="161191"/>
                    <a:pt x="91894" y="155850"/>
                  </a:cubicBezTo>
                  <a:cubicBezTo>
                    <a:pt x="41085" y="155850"/>
                    <a:pt x="0" y="120927"/>
                    <a:pt x="0" y="77925"/>
                  </a:cubicBezTo>
                  <a:cubicBezTo>
                    <a:pt x="0" y="34922"/>
                    <a:pt x="41085" y="0"/>
                    <a:pt x="91894" y="0"/>
                  </a:cubicBezTo>
                  <a:cubicBezTo>
                    <a:pt x="142702" y="0"/>
                    <a:pt x="183787" y="34922"/>
                    <a:pt x="183787" y="77925"/>
                  </a:cubicBez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5" name="任意多边形: 形状 134"/>
            <p:cNvSpPr/>
            <p:nvPr/>
          </p:nvSpPr>
          <p:spPr>
            <a:xfrm>
              <a:off x="2866314" y="2162244"/>
              <a:ext cx="418911" cy="233653"/>
            </a:xfrm>
            <a:custGeom>
              <a:avLst/>
              <a:gdLst>
                <a:gd name="connsiteX0" fmla="*/ 121540 w 121539"/>
                <a:gd name="connsiteY0" fmla="*/ 37661 h 67790"/>
                <a:gd name="connsiteX1" fmla="*/ 62241 w 121539"/>
                <a:gd name="connsiteY1" fmla="*/ 67790 h 67790"/>
                <a:gd name="connsiteX2" fmla="*/ 2804 w 121539"/>
                <a:gd name="connsiteY2" fmla="*/ 37661 h 67790"/>
                <a:gd name="connsiteX3" fmla="*/ 22251 w 121539"/>
                <a:gd name="connsiteY3" fmla="*/ 0 h 67790"/>
                <a:gd name="connsiteX4" fmla="*/ 121540 w 121539"/>
                <a:gd name="connsiteY4" fmla="*/ 37661 h 6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539" h="67790">
                  <a:moveTo>
                    <a:pt x="121540" y="37661"/>
                  </a:moveTo>
                  <a:cubicBezTo>
                    <a:pt x="121540" y="54232"/>
                    <a:pt x="94972" y="67790"/>
                    <a:pt x="62241" y="67790"/>
                  </a:cubicBezTo>
                  <a:cubicBezTo>
                    <a:pt x="29509" y="67790"/>
                    <a:pt x="2804" y="54095"/>
                    <a:pt x="2804" y="37661"/>
                  </a:cubicBezTo>
                  <a:cubicBezTo>
                    <a:pt x="2804" y="21227"/>
                    <a:pt x="-10891" y="0"/>
                    <a:pt x="22251" y="0"/>
                  </a:cubicBezTo>
                  <a:cubicBezTo>
                    <a:pt x="55393" y="0"/>
                    <a:pt x="121540" y="21090"/>
                    <a:pt x="121540" y="37661"/>
                  </a:cubicBez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6" name="任意多边形: 形状 135"/>
            <p:cNvSpPr/>
            <p:nvPr/>
          </p:nvSpPr>
          <p:spPr>
            <a:xfrm>
              <a:off x="3355559" y="2139113"/>
              <a:ext cx="413683" cy="264336"/>
            </a:xfrm>
            <a:custGeom>
              <a:avLst/>
              <a:gdLst>
                <a:gd name="connsiteX0" fmla="*/ 118736 w 120022"/>
                <a:gd name="connsiteY0" fmla="*/ 46563 h 76692"/>
                <a:gd name="connsiteX1" fmla="*/ 59436 w 120022"/>
                <a:gd name="connsiteY1" fmla="*/ 76692 h 76692"/>
                <a:gd name="connsiteX2" fmla="*/ 0 w 120022"/>
                <a:gd name="connsiteY2" fmla="*/ 46563 h 76692"/>
                <a:gd name="connsiteX3" fmla="*/ 95865 w 120022"/>
                <a:gd name="connsiteY3" fmla="*/ 0 h 76692"/>
                <a:gd name="connsiteX4" fmla="*/ 118736 w 120022"/>
                <a:gd name="connsiteY4" fmla="*/ 46563 h 7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22" h="76692">
                  <a:moveTo>
                    <a:pt x="118736" y="46563"/>
                  </a:moveTo>
                  <a:cubicBezTo>
                    <a:pt x="118736" y="63134"/>
                    <a:pt x="92167" y="76692"/>
                    <a:pt x="59436" y="76692"/>
                  </a:cubicBezTo>
                  <a:cubicBezTo>
                    <a:pt x="26705" y="76692"/>
                    <a:pt x="0" y="62997"/>
                    <a:pt x="0" y="46563"/>
                  </a:cubicBezTo>
                  <a:cubicBezTo>
                    <a:pt x="0" y="30129"/>
                    <a:pt x="63545" y="0"/>
                    <a:pt x="95865" y="0"/>
                  </a:cubicBezTo>
                  <a:cubicBezTo>
                    <a:pt x="128185" y="0"/>
                    <a:pt x="118736" y="30403"/>
                    <a:pt x="118736" y="46563"/>
                  </a:cubicBez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3000346" y="1788629"/>
              <a:ext cx="595711" cy="590275"/>
            </a:xfrm>
            <a:custGeom>
              <a:avLst/>
              <a:gdLst>
                <a:gd name="connsiteX0" fmla="*/ 172629 w 172834"/>
                <a:gd name="connsiteY0" fmla="*/ 92374 h 171257"/>
                <a:gd name="connsiteX1" fmla="*/ 86488 w 172834"/>
                <a:gd name="connsiteY1" fmla="*/ 171257 h 171257"/>
                <a:gd name="connsiteX2" fmla="*/ 209 w 172834"/>
                <a:gd name="connsiteY2" fmla="*/ 92374 h 171257"/>
                <a:gd name="connsiteX3" fmla="*/ 80464 w 172834"/>
                <a:gd name="connsiteY3" fmla="*/ 209 h 171257"/>
                <a:gd name="connsiteX4" fmla="*/ 172629 w 172834"/>
                <a:gd name="connsiteY4" fmla="*/ 80464 h 171257"/>
                <a:gd name="connsiteX5" fmla="*/ 172629 w 172834"/>
                <a:gd name="connsiteY5" fmla="*/ 92374 h 17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834" h="171257">
                  <a:moveTo>
                    <a:pt x="172629" y="92374"/>
                  </a:moveTo>
                  <a:cubicBezTo>
                    <a:pt x="172629" y="142909"/>
                    <a:pt x="134009" y="171257"/>
                    <a:pt x="86488" y="171257"/>
                  </a:cubicBezTo>
                  <a:cubicBezTo>
                    <a:pt x="38966" y="171257"/>
                    <a:pt x="209" y="142909"/>
                    <a:pt x="209" y="92374"/>
                  </a:cubicBezTo>
                  <a:cubicBezTo>
                    <a:pt x="-3080" y="44761"/>
                    <a:pt x="32852" y="3498"/>
                    <a:pt x="80464" y="209"/>
                  </a:cubicBezTo>
                  <a:cubicBezTo>
                    <a:pt x="128077" y="-3080"/>
                    <a:pt x="169341" y="32852"/>
                    <a:pt x="172629" y="80464"/>
                  </a:cubicBezTo>
                  <a:cubicBezTo>
                    <a:pt x="172903" y="84429"/>
                    <a:pt x="172903" y="88409"/>
                    <a:pt x="172629" y="92374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3261153" y="2258538"/>
              <a:ext cx="74108" cy="169458"/>
            </a:xfrm>
            <a:custGeom>
              <a:avLst/>
              <a:gdLst>
                <a:gd name="connsiteX0" fmla="*/ 21501 w 21501"/>
                <a:gd name="connsiteY0" fmla="*/ 24651 h 49165"/>
                <a:gd name="connsiteX1" fmla="*/ 10819 w 21501"/>
                <a:gd name="connsiteY1" fmla="*/ 49165 h 49165"/>
                <a:gd name="connsiteX2" fmla="*/ 0 w 21501"/>
                <a:gd name="connsiteY2" fmla="*/ 24651 h 49165"/>
                <a:gd name="connsiteX3" fmla="*/ 10819 w 21501"/>
                <a:gd name="connsiteY3" fmla="*/ 0 h 49165"/>
                <a:gd name="connsiteX4" fmla="*/ 21501 w 21501"/>
                <a:gd name="connsiteY4" fmla="*/ 24651 h 4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01" h="49165">
                  <a:moveTo>
                    <a:pt x="21501" y="24651"/>
                  </a:moveTo>
                  <a:cubicBezTo>
                    <a:pt x="21501" y="38346"/>
                    <a:pt x="16708" y="49165"/>
                    <a:pt x="10819" y="49165"/>
                  </a:cubicBezTo>
                  <a:cubicBezTo>
                    <a:pt x="4930" y="49165"/>
                    <a:pt x="0" y="38209"/>
                    <a:pt x="0" y="24651"/>
                  </a:cubicBezTo>
                  <a:cubicBezTo>
                    <a:pt x="0" y="11093"/>
                    <a:pt x="4793" y="0"/>
                    <a:pt x="10819" y="0"/>
                  </a:cubicBezTo>
                  <a:cubicBezTo>
                    <a:pt x="16845" y="0"/>
                    <a:pt x="21501" y="11093"/>
                    <a:pt x="21501" y="24651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2970636" y="1689271"/>
              <a:ext cx="659107" cy="534807"/>
            </a:xfrm>
            <a:custGeom>
              <a:avLst/>
              <a:gdLst>
                <a:gd name="connsiteX0" fmla="*/ 24989 w 191227"/>
                <a:gd name="connsiteY0" fmla="*/ 155165 h 155164"/>
                <a:gd name="connsiteX1" fmla="*/ 144958 w 191227"/>
                <a:gd name="connsiteY1" fmla="*/ 155165 h 155164"/>
                <a:gd name="connsiteX2" fmla="*/ 156325 w 191227"/>
                <a:gd name="connsiteY2" fmla="*/ 146811 h 155164"/>
                <a:gd name="connsiteX3" fmla="*/ 175772 w 191227"/>
                <a:gd name="connsiteY3" fmla="*/ 151467 h 155164"/>
                <a:gd name="connsiteX4" fmla="*/ 151121 w 191227"/>
                <a:gd name="connsiteY4" fmla="*/ 0 h 155164"/>
                <a:gd name="connsiteX5" fmla="*/ 24852 w 191227"/>
                <a:gd name="connsiteY5" fmla="*/ 13695 h 155164"/>
                <a:gd name="connsiteX6" fmla="*/ 24989 w 191227"/>
                <a:gd name="connsiteY6" fmla="*/ 155165 h 15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227" h="155164">
                  <a:moveTo>
                    <a:pt x="24989" y="155165"/>
                  </a:moveTo>
                  <a:lnTo>
                    <a:pt x="144958" y="155165"/>
                  </a:lnTo>
                  <a:lnTo>
                    <a:pt x="156325" y="146811"/>
                  </a:lnTo>
                  <a:lnTo>
                    <a:pt x="175772" y="151467"/>
                  </a:lnTo>
                  <a:cubicBezTo>
                    <a:pt x="180565" y="149276"/>
                    <a:pt x="219733" y="37113"/>
                    <a:pt x="151121" y="0"/>
                  </a:cubicBezTo>
                  <a:lnTo>
                    <a:pt x="24852" y="13695"/>
                  </a:lnTo>
                  <a:cubicBezTo>
                    <a:pt x="-8335" y="55030"/>
                    <a:pt x="-8278" y="113894"/>
                    <a:pt x="24989" y="155165"/>
                  </a:cubicBez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2808478" y="2802314"/>
              <a:ext cx="1061122" cy="504597"/>
            </a:xfrm>
            <a:custGeom>
              <a:avLst/>
              <a:gdLst>
                <a:gd name="connsiteX0" fmla="*/ 300880 w 307864"/>
                <a:gd name="connsiteY0" fmla="*/ 0 h 146399"/>
                <a:gd name="connsiteX1" fmla="*/ 307864 w 307864"/>
                <a:gd name="connsiteY1" fmla="*/ 0 h 146399"/>
                <a:gd name="connsiteX2" fmla="*/ 307864 w 307864"/>
                <a:gd name="connsiteY2" fmla="*/ 146400 h 146399"/>
                <a:gd name="connsiteX3" fmla="*/ 300880 w 307864"/>
                <a:gd name="connsiteY3" fmla="*/ 146400 h 146399"/>
                <a:gd name="connsiteX4" fmla="*/ 6984 w 307864"/>
                <a:gd name="connsiteY4" fmla="*/ 146400 h 146399"/>
                <a:gd name="connsiteX5" fmla="*/ 6984 w 307864"/>
                <a:gd name="connsiteY5" fmla="*/ 0 h 146399"/>
                <a:gd name="connsiteX6" fmla="*/ 0 w 307864"/>
                <a:gd name="connsiteY6" fmla="*/ 0 h 146399"/>
                <a:gd name="connsiteX7" fmla="*/ 6984 w 307864"/>
                <a:gd name="connsiteY7" fmla="*/ 0 h 14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864" h="146399">
                  <a:moveTo>
                    <a:pt x="300880" y="0"/>
                  </a:moveTo>
                  <a:cubicBezTo>
                    <a:pt x="304737" y="0"/>
                    <a:pt x="307864" y="0"/>
                    <a:pt x="307864" y="0"/>
                  </a:cubicBezTo>
                  <a:lnTo>
                    <a:pt x="307864" y="146400"/>
                  </a:lnTo>
                  <a:cubicBezTo>
                    <a:pt x="307864" y="146400"/>
                    <a:pt x="304737" y="146400"/>
                    <a:pt x="300880" y="146400"/>
                  </a:cubicBezTo>
                  <a:lnTo>
                    <a:pt x="6984" y="146400"/>
                  </a:lnTo>
                  <a:lnTo>
                    <a:pt x="6984" y="0"/>
                  </a:lnTo>
                  <a:cubicBezTo>
                    <a:pt x="3127" y="0"/>
                    <a:pt x="0" y="0"/>
                    <a:pt x="0" y="0"/>
                  </a:cubicBezTo>
                  <a:cubicBezTo>
                    <a:pt x="0" y="0"/>
                    <a:pt x="3127" y="0"/>
                    <a:pt x="6984" y="0"/>
                  </a:cubicBez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3018531" y="2942982"/>
              <a:ext cx="659424" cy="302571"/>
            </a:xfrm>
            <a:custGeom>
              <a:avLst/>
              <a:gdLst>
                <a:gd name="connsiteX0" fmla="*/ 0 w 191319"/>
                <a:gd name="connsiteY0" fmla="*/ 0 h 87785"/>
                <a:gd name="connsiteX1" fmla="*/ 191320 w 191319"/>
                <a:gd name="connsiteY1" fmla="*/ 0 h 87785"/>
                <a:gd name="connsiteX2" fmla="*/ 191320 w 191319"/>
                <a:gd name="connsiteY2" fmla="*/ 87785 h 87785"/>
                <a:gd name="connsiteX3" fmla="*/ 0 w 191319"/>
                <a:gd name="connsiteY3" fmla="*/ 87785 h 8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319" h="87785">
                  <a:moveTo>
                    <a:pt x="0" y="0"/>
                  </a:moveTo>
                  <a:lnTo>
                    <a:pt x="191320" y="0"/>
                  </a:lnTo>
                  <a:lnTo>
                    <a:pt x="191320" y="87785"/>
                  </a:lnTo>
                  <a:lnTo>
                    <a:pt x="0" y="87785"/>
                  </a:lnTo>
                  <a:close/>
                </a:path>
              </a:pathLst>
            </a:custGeom>
            <a:solidFill>
              <a:srgbClr val="95A5A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3172414" y="2959974"/>
              <a:ext cx="356381" cy="41536"/>
            </a:xfrm>
            <a:custGeom>
              <a:avLst/>
              <a:gdLst>
                <a:gd name="connsiteX0" fmla="*/ 0 w 103397"/>
                <a:gd name="connsiteY0" fmla="*/ 0 h 12051"/>
                <a:gd name="connsiteX1" fmla="*/ 103398 w 103397"/>
                <a:gd name="connsiteY1" fmla="*/ 0 h 12051"/>
                <a:gd name="connsiteX2" fmla="*/ 103398 w 103397"/>
                <a:gd name="connsiteY2" fmla="*/ 12052 h 12051"/>
                <a:gd name="connsiteX3" fmla="*/ 0 w 103397"/>
                <a:gd name="connsiteY3" fmla="*/ 12052 h 1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97" h="12051">
                  <a:moveTo>
                    <a:pt x="0" y="0"/>
                  </a:moveTo>
                  <a:lnTo>
                    <a:pt x="103398" y="0"/>
                  </a:lnTo>
                  <a:lnTo>
                    <a:pt x="103398" y="12052"/>
                  </a:lnTo>
                  <a:lnTo>
                    <a:pt x="0" y="12052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3038829" y="3012840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1 h 9860"/>
                <a:gd name="connsiteX3" fmla="*/ 0 w 21501"/>
                <a:gd name="connsiteY3" fmla="*/ 9861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1"/>
                  </a:lnTo>
                  <a:lnTo>
                    <a:pt x="0" y="9861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4" name="任意多边形: 形状 143"/>
            <p:cNvSpPr/>
            <p:nvPr/>
          </p:nvSpPr>
          <p:spPr>
            <a:xfrm>
              <a:off x="3129457" y="3012840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1 h 9860"/>
                <a:gd name="connsiteX3" fmla="*/ 0 w 21501"/>
                <a:gd name="connsiteY3" fmla="*/ 9861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1"/>
                  </a:lnTo>
                  <a:lnTo>
                    <a:pt x="0" y="9861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5" name="任意多边形: 形状 144"/>
            <p:cNvSpPr/>
            <p:nvPr/>
          </p:nvSpPr>
          <p:spPr>
            <a:xfrm>
              <a:off x="3220561" y="3012840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1 h 9860"/>
                <a:gd name="connsiteX3" fmla="*/ 0 w 21501"/>
                <a:gd name="connsiteY3" fmla="*/ 9861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1"/>
                  </a:lnTo>
                  <a:lnTo>
                    <a:pt x="0" y="9861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3311189" y="3012840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1 h 9860"/>
                <a:gd name="connsiteX3" fmla="*/ 0 w 21501"/>
                <a:gd name="connsiteY3" fmla="*/ 9861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1"/>
                  </a:lnTo>
                  <a:lnTo>
                    <a:pt x="0" y="9861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7" name="任意多边形: 形状 146"/>
            <p:cNvSpPr/>
            <p:nvPr/>
          </p:nvSpPr>
          <p:spPr>
            <a:xfrm>
              <a:off x="3401821" y="3012840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1 h 9860"/>
                <a:gd name="connsiteX3" fmla="*/ 0 w 21501"/>
                <a:gd name="connsiteY3" fmla="*/ 9861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1"/>
                  </a:lnTo>
                  <a:lnTo>
                    <a:pt x="0" y="9861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8" name="任意多边形: 形状 147"/>
            <p:cNvSpPr/>
            <p:nvPr/>
          </p:nvSpPr>
          <p:spPr>
            <a:xfrm>
              <a:off x="3492921" y="3012840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1 h 9860"/>
                <a:gd name="connsiteX3" fmla="*/ 0 w 21501"/>
                <a:gd name="connsiteY3" fmla="*/ 9861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1"/>
                  </a:lnTo>
                  <a:lnTo>
                    <a:pt x="0" y="9861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3583549" y="3012840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1 h 9860"/>
                <a:gd name="connsiteX3" fmla="*/ 0 w 21501"/>
                <a:gd name="connsiteY3" fmla="*/ 9861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1"/>
                  </a:lnTo>
                  <a:lnTo>
                    <a:pt x="0" y="9861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3038829" y="3056269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3129457" y="3056269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3220561" y="3056269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3311189" y="3056269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3401821" y="3056269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3492921" y="3056269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3583549" y="3056269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3038829" y="3100166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3129457" y="3100166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3220561" y="3100166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3311189" y="3100166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3401821" y="3100166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3492921" y="3100166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3583549" y="3100166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3038829" y="3143595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3129457" y="3143595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3220561" y="3143595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3311189" y="3143595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3401821" y="3143595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3492921" y="3143595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3583549" y="3143595"/>
              <a:ext cx="74108" cy="33985"/>
            </a:xfrm>
            <a:custGeom>
              <a:avLst/>
              <a:gdLst>
                <a:gd name="connsiteX0" fmla="*/ 0 w 21501"/>
                <a:gd name="connsiteY0" fmla="*/ 0 h 9860"/>
                <a:gd name="connsiteX1" fmla="*/ 21501 w 21501"/>
                <a:gd name="connsiteY1" fmla="*/ 0 h 9860"/>
                <a:gd name="connsiteX2" fmla="*/ 21501 w 21501"/>
                <a:gd name="connsiteY2" fmla="*/ 9860 h 9860"/>
                <a:gd name="connsiteX3" fmla="*/ 0 w 21501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1" h="9860">
                  <a:moveTo>
                    <a:pt x="0" y="0"/>
                  </a:moveTo>
                  <a:lnTo>
                    <a:pt x="21501" y="0"/>
                  </a:lnTo>
                  <a:lnTo>
                    <a:pt x="21501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3038829" y="3187020"/>
              <a:ext cx="35873" cy="33985"/>
            </a:xfrm>
            <a:custGeom>
              <a:avLst/>
              <a:gdLst>
                <a:gd name="connsiteX0" fmla="*/ 0 w 10408"/>
                <a:gd name="connsiteY0" fmla="*/ 0 h 9860"/>
                <a:gd name="connsiteX1" fmla="*/ 10408 w 10408"/>
                <a:gd name="connsiteY1" fmla="*/ 0 h 9860"/>
                <a:gd name="connsiteX2" fmla="*/ 10408 w 10408"/>
                <a:gd name="connsiteY2" fmla="*/ 9860 h 9860"/>
                <a:gd name="connsiteX3" fmla="*/ 0 w 10408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8" h="9860">
                  <a:moveTo>
                    <a:pt x="0" y="0"/>
                  </a:moveTo>
                  <a:lnTo>
                    <a:pt x="10408" y="0"/>
                  </a:lnTo>
                  <a:lnTo>
                    <a:pt x="10408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3082727" y="3187020"/>
              <a:ext cx="35873" cy="33985"/>
            </a:xfrm>
            <a:custGeom>
              <a:avLst/>
              <a:gdLst>
                <a:gd name="connsiteX0" fmla="*/ 0 w 10408"/>
                <a:gd name="connsiteY0" fmla="*/ 0 h 9860"/>
                <a:gd name="connsiteX1" fmla="*/ 10408 w 10408"/>
                <a:gd name="connsiteY1" fmla="*/ 0 h 9860"/>
                <a:gd name="connsiteX2" fmla="*/ 10408 w 10408"/>
                <a:gd name="connsiteY2" fmla="*/ 9860 h 9860"/>
                <a:gd name="connsiteX3" fmla="*/ 0 w 10408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8" h="9860">
                  <a:moveTo>
                    <a:pt x="0" y="0"/>
                  </a:moveTo>
                  <a:lnTo>
                    <a:pt x="10408" y="0"/>
                  </a:lnTo>
                  <a:lnTo>
                    <a:pt x="10408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3126624" y="3187020"/>
              <a:ext cx="35873" cy="33985"/>
            </a:xfrm>
            <a:custGeom>
              <a:avLst/>
              <a:gdLst>
                <a:gd name="connsiteX0" fmla="*/ 0 w 10408"/>
                <a:gd name="connsiteY0" fmla="*/ 0 h 9860"/>
                <a:gd name="connsiteX1" fmla="*/ 10408 w 10408"/>
                <a:gd name="connsiteY1" fmla="*/ 0 h 9860"/>
                <a:gd name="connsiteX2" fmla="*/ 10408 w 10408"/>
                <a:gd name="connsiteY2" fmla="*/ 9860 h 9860"/>
                <a:gd name="connsiteX3" fmla="*/ 0 w 10408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8" h="9860">
                  <a:moveTo>
                    <a:pt x="0" y="0"/>
                  </a:moveTo>
                  <a:lnTo>
                    <a:pt x="10408" y="0"/>
                  </a:lnTo>
                  <a:lnTo>
                    <a:pt x="10408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3170525" y="3187020"/>
              <a:ext cx="35873" cy="33985"/>
            </a:xfrm>
            <a:custGeom>
              <a:avLst/>
              <a:gdLst>
                <a:gd name="connsiteX0" fmla="*/ 0 w 10408"/>
                <a:gd name="connsiteY0" fmla="*/ 0 h 9860"/>
                <a:gd name="connsiteX1" fmla="*/ 10408 w 10408"/>
                <a:gd name="connsiteY1" fmla="*/ 0 h 9860"/>
                <a:gd name="connsiteX2" fmla="*/ 10408 w 10408"/>
                <a:gd name="connsiteY2" fmla="*/ 9860 h 9860"/>
                <a:gd name="connsiteX3" fmla="*/ 0 w 10408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8" h="9860">
                  <a:moveTo>
                    <a:pt x="0" y="0"/>
                  </a:moveTo>
                  <a:lnTo>
                    <a:pt x="10408" y="0"/>
                  </a:lnTo>
                  <a:lnTo>
                    <a:pt x="10408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3214422" y="3187020"/>
              <a:ext cx="35873" cy="33985"/>
            </a:xfrm>
            <a:custGeom>
              <a:avLst/>
              <a:gdLst>
                <a:gd name="connsiteX0" fmla="*/ 0 w 10408"/>
                <a:gd name="connsiteY0" fmla="*/ 0 h 9860"/>
                <a:gd name="connsiteX1" fmla="*/ 10408 w 10408"/>
                <a:gd name="connsiteY1" fmla="*/ 0 h 9860"/>
                <a:gd name="connsiteX2" fmla="*/ 10408 w 10408"/>
                <a:gd name="connsiteY2" fmla="*/ 9860 h 9860"/>
                <a:gd name="connsiteX3" fmla="*/ 0 w 10408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8" h="9860">
                  <a:moveTo>
                    <a:pt x="0" y="0"/>
                  </a:moveTo>
                  <a:lnTo>
                    <a:pt x="10408" y="0"/>
                  </a:lnTo>
                  <a:lnTo>
                    <a:pt x="10408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3258323" y="3187020"/>
              <a:ext cx="35873" cy="33985"/>
            </a:xfrm>
            <a:custGeom>
              <a:avLst/>
              <a:gdLst>
                <a:gd name="connsiteX0" fmla="*/ 0 w 10408"/>
                <a:gd name="connsiteY0" fmla="*/ 0 h 9860"/>
                <a:gd name="connsiteX1" fmla="*/ 10408 w 10408"/>
                <a:gd name="connsiteY1" fmla="*/ 0 h 9860"/>
                <a:gd name="connsiteX2" fmla="*/ 10408 w 10408"/>
                <a:gd name="connsiteY2" fmla="*/ 9860 h 9860"/>
                <a:gd name="connsiteX3" fmla="*/ 0 w 10408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8" h="9860">
                  <a:moveTo>
                    <a:pt x="0" y="0"/>
                  </a:moveTo>
                  <a:lnTo>
                    <a:pt x="10408" y="0"/>
                  </a:lnTo>
                  <a:lnTo>
                    <a:pt x="10408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3302693" y="3187020"/>
              <a:ext cx="35873" cy="33985"/>
            </a:xfrm>
            <a:custGeom>
              <a:avLst/>
              <a:gdLst>
                <a:gd name="connsiteX0" fmla="*/ 0 w 10408"/>
                <a:gd name="connsiteY0" fmla="*/ 0 h 9860"/>
                <a:gd name="connsiteX1" fmla="*/ 10408 w 10408"/>
                <a:gd name="connsiteY1" fmla="*/ 0 h 9860"/>
                <a:gd name="connsiteX2" fmla="*/ 10408 w 10408"/>
                <a:gd name="connsiteY2" fmla="*/ 9860 h 9860"/>
                <a:gd name="connsiteX3" fmla="*/ 0 w 10408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8" h="9860">
                  <a:moveTo>
                    <a:pt x="0" y="0"/>
                  </a:moveTo>
                  <a:lnTo>
                    <a:pt x="10408" y="0"/>
                  </a:lnTo>
                  <a:lnTo>
                    <a:pt x="10408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3350368" y="3187020"/>
              <a:ext cx="37290" cy="33985"/>
            </a:xfrm>
            <a:custGeom>
              <a:avLst/>
              <a:gdLst>
                <a:gd name="connsiteX0" fmla="*/ 0 w 10819"/>
                <a:gd name="connsiteY0" fmla="*/ 0 h 9860"/>
                <a:gd name="connsiteX1" fmla="*/ 10819 w 10819"/>
                <a:gd name="connsiteY1" fmla="*/ 0 h 9860"/>
                <a:gd name="connsiteX2" fmla="*/ 10819 w 10819"/>
                <a:gd name="connsiteY2" fmla="*/ 9860 h 9860"/>
                <a:gd name="connsiteX3" fmla="*/ 0 w 10819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9" h="9860">
                  <a:moveTo>
                    <a:pt x="0" y="0"/>
                  </a:moveTo>
                  <a:lnTo>
                    <a:pt x="10819" y="0"/>
                  </a:lnTo>
                  <a:lnTo>
                    <a:pt x="10819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3395682" y="3187020"/>
              <a:ext cx="37290" cy="33985"/>
            </a:xfrm>
            <a:custGeom>
              <a:avLst/>
              <a:gdLst>
                <a:gd name="connsiteX0" fmla="*/ 0 w 10819"/>
                <a:gd name="connsiteY0" fmla="*/ 0 h 9860"/>
                <a:gd name="connsiteX1" fmla="*/ 10819 w 10819"/>
                <a:gd name="connsiteY1" fmla="*/ 0 h 9860"/>
                <a:gd name="connsiteX2" fmla="*/ 10819 w 10819"/>
                <a:gd name="connsiteY2" fmla="*/ 9860 h 9860"/>
                <a:gd name="connsiteX3" fmla="*/ 0 w 10819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9" h="9860">
                  <a:moveTo>
                    <a:pt x="0" y="0"/>
                  </a:moveTo>
                  <a:lnTo>
                    <a:pt x="10819" y="0"/>
                  </a:lnTo>
                  <a:lnTo>
                    <a:pt x="10819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3440996" y="3187020"/>
              <a:ext cx="37290" cy="33985"/>
            </a:xfrm>
            <a:custGeom>
              <a:avLst/>
              <a:gdLst>
                <a:gd name="connsiteX0" fmla="*/ 0 w 10819"/>
                <a:gd name="connsiteY0" fmla="*/ 0 h 9860"/>
                <a:gd name="connsiteX1" fmla="*/ 10819 w 10819"/>
                <a:gd name="connsiteY1" fmla="*/ 0 h 9860"/>
                <a:gd name="connsiteX2" fmla="*/ 10819 w 10819"/>
                <a:gd name="connsiteY2" fmla="*/ 9860 h 9860"/>
                <a:gd name="connsiteX3" fmla="*/ 0 w 10819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9" h="9860">
                  <a:moveTo>
                    <a:pt x="0" y="0"/>
                  </a:moveTo>
                  <a:lnTo>
                    <a:pt x="10819" y="0"/>
                  </a:lnTo>
                  <a:lnTo>
                    <a:pt x="10819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3486786" y="3187020"/>
              <a:ext cx="37290" cy="33985"/>
            </a:xfrm>
            <a:custGeom>
              <a:avLst/>
              <a:gdLst>
                <a:gd name="connsiteX0" fmla="*/ 0 w 10819"/>
                <a:gd name="connsiteY0" fmla="*/ 0 h 9860"/>
                <a:gd name="connsiteX1" fmla="*/ 10819 w 10819"/>
                <a:gd name="connsiteY1" fmla="*/ 0 h 9860"/>
                <a:gd name="connsiteX2" fmla="*/ 10819 w 10819"/>
                <a:gd name="connsiteY2" fmla="*/ 9860 h 9860"/>
                <a:gd name="connsiteX3" fmla="*/ 0 w 10819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9" h="9860">
                  <a:moveTo>
                    <a:pt x="0" y="0"/>
                  </a:moveTo>
                  <a:lnTo>
                    <a:pt x="10819" y="0"/>
                  </a:lnTo>
                  <a:lnTo>
                    <a:pt x="10819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3532100" y="3187020"/>
              <a:ext cx="37290" cy="33985"/>
            </a:xfrm>
            <a:custGeom>
              <a:avLst/>
              <a:gdLst>
                <a:gd name="connsiteX0" fmla="*/ 0 w 10819"/>
                <a:gd name="connsiteY0" fmla="*/ 0 h 9860"/>
                <a:gd name="connsiteX1" fmla="*/ 10819 w 10819"/>
                <a:gd name="connsiteY1" fmla="*/ 0 h 9860"/>
                <a:gd name="connsiteX2" fmla="*/ 10819 w 10819"/>
                <a:gd name="connsiteY2" fmla="*/ 9860 h 9860"/>
                <a:gd name="connsiteX3" fmla="*/ 0 w 10819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9" h="9860">
                  <a:moveTo>
                    <a:pt x="0" y="0"/>
                  </a:moveTo>
                  <a:lnTo>
                    <a:pt x="10819" y="0"/>
                  </a:lnTo>
                  <a:lnTo>
                    <a:pt x="10819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3577414" y="3187020"/>
              <a:ext cx="37290" cy="33985"/>
            </a:xfrm>
            <a:custGeom>
              <a:avLst/>
              <a:gdLst>
                <a:gd name="connsiteX0" fmla="*/ 0 w 10819"/>
                <a:gd name="connsiteY0" fmla="*/ 0 h 9860"/>
                <a:gd name="connsiteX1" fmla="*/ 10819 w 10819"/>
                <a:gd name="connsiteY1" fmla="*/ 0 h 9860"/>
                <a:gd name="connsiteX2" fmla="*/ 10819 w 10819"/>
                <a:gd name="connsiteY2" fmla="*/ 9860 h 9860"/>
                <a:gd name="connsiteX3" fmla="*/ 0 w 10819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9" h="9860">
                  <a:moveTo>
                    <a:pt x="0" y="0"/>
                  </a:moveTo>
                  <a:lnTo>
                    <a:pt x="10819" y="0"/>
                  </a:lnTo>
                  <a:lnTo>
                    <a:pt x="10819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3622728" y="3187020"/>
              <a:ext cx="37290" cy="33985"/>
            </a:xfrm>
            <a:custGeom>
              <a:avLst/>
              <a:gdLst>
                <a:gd name="connsiteX0" fmla="*/ 0 w 10819"/>
                <a:gd name="connsiteY0" fmla="*/ 0 h 9860"/>
                <a:gd name="connsiteX1" fmla="*/ 10819 w 10819"/>
                <a:gd name="connsiteY1" fmla="*/ 0 h 9860"/>
                <a:gd name="connsiteX2" fmla="*/ 10819 w 10819"/>
                <a:gd name="connsiteY2" fmla="*/ 9860 h 9860"/>
                <a:gd name="connsiteX3" fmla="*/ 0 w 10819"/>
                <a:gd name="connsiteY3" fmla="*/ 9860 h 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9" h="9860">
                  <a:moveTo>
                    <a:pt x="0" y="0"/>
                  </a:moveTo>
                  <a:lnTo>
                    <a:pt x="10819" y="0"/>
                  </a:lnTo>
                  <a:lnTo>
                    <a:pt x="10819" y="9860"/>
                  </a:lnTo>
                  <a:lnTo>
                    <a:pt x="0" y="9860"/>
                  </a:lnTo>
                  <a:close/>
                </a:path>
              </a:pathLst>
            </a:custGeom>
            <a:solidFill>
              <a:srgbClr val="C5D5D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2889665" y="2815532"/>
              <a:ext cx="347885" cy="312483"/>
            </a:xfrm>
            <a:custGeom>
              <a:avLst/>
              <a:gdLst>
                <a:gd name="connsiteX0" fmla="*/ 26294 w 100932"/>
                <a:gd name="connsiteY0" fmla="*/ 0 h 90661"/>
                <a:gd name="connsiteX1" fmla="*/ 80938 w 100932"/>
                <a:gd name="connsiteY1" fmla="*/ 29170 h 90661"/>
                <a:gd name="connsiteX2" fmla="*/ 95591 w 100932"/>
                <a:gd name="connsiteY2" fmla="*/ 39305 h 90661"/>
                <a:gd name="connsiteX3" fmla="*/ 90935 w 100932"/>
                <a:gd name="connsiteY3" fmla="*/ 41770 h 90661"/>
                <a:gd name="connsiteX4" fmla="*/ 70803 w 100932"/>
                <a:gd name="connsiteY4" fmla="*/ 31635 h 90661"/>
                <a:gd name="connsiteX5" fmla="*/ 60943 w 100932"/>
                <a:gd name="connsiteY5" fmla="*/ 31635 h 90661"/>
                <a:gd name="connsiteX6" fmla="*/ 60943 w 100932"/>
                <a:gd name="connsiteY6" fmla="*/ 36155 h 90661"/>
                <a:gd name="connsiteX7" fmla="*/ 90935 w 100932"/>
                <a:gd name="connsiteY7" fmla="*/ 57656 h 90661"/>
                <a:gd name="connsiteX8" fmla="*/ 100932 w 100932"/>
                <a:gd name="connsiteY8" fmla="*/ 67243 h 90661"/>
                <a:gd name="connsiteX9" fmla="*/ 100932 w 100932"/>
                <a:gd name="connsiteY9" fmla="*/ 77788 h 90661"/>
                <a:gd name="connsiteX10" fmla="*/ 90935 w 100932"/>
                <a:gd name="connsiteY10" fmla="*/ 90661 h 90661"/>
                <a:gd name="connsiteX11" fmla="*/ 73405 w 100932"/>
                <a:gd name="connsiteY11" fmla="*/ 90661 h 90661"/>
                <a:gd name="connsiteX12" fmla="*/ 19447 w 100932"/>
                <a:gd name="connsiteY12" fmla="*/ 55739 h 90661"/>
                <a:gd name="connsiteX13" fmla="*/ 0 w 100932"/>
                <a:gd name="connsiteY13" fmla="*/ 33142 h 90661"/>
                <a:gd name="connsiteX14" fmla="*/ 26294 w 100932"/>
                <a:gd name="connsiteY14" fmla="*/ 0 h 9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932" h="90661">
                  <a:moveTo>
                    <a:pt x="26294" y="0"/>
                  </a:moveTo>
                  <a:lnTo>
                    <a:pt x="80938" y="29170"/>
                  </a:lnTo>
                  <a:lnTo>
                    <a:pt x="95591" y="39305"/>
                  </a:lnTo>
                  <a:lnTo>
                    <a:pt x="90935" y="41770"/>
                  </a:lnTo>
                  <a:lnTo>
                    <a:pt x="70803" y="31635"/>
                  </a:lnTo>
                  <a:lnTo>
                    <a:pt x="60943" y="31635"/>
                  </a:lnTo>
                  <a:lnTo>
                    <a:pt x="60943" y="36155"/>
                  </a:lnTo>
                  <a:lnTo>
                    <a:pt x="90935" y="57656"/>
                  </a:lnTo>
                  <a:lnTo>
                    <a:pt x="100932" y="67243"/>
                  </a:lnTo>
                  <a:lnTo>
                    <a:pt x="100932" y="77788"/>
                  </a:lnTo>
                  <a:lnTo>
                    <a:pt x="90935" y="90661"/>
                  </a:lnTo>
                  <a:lnTo>
                    <a:pt x="73405" y="90661"/>
                  </a:lnTo>
                  <a:lnTo>
                    <a:pt x="19447" y="55739"/>
                  </a:lnTo>
                  <a:lnTo>
                    <a:pt x="0" y="33142"/>
                  </a:lnTo>
                  <a:lnTo>
                    <a:pt x="26294" y="0"/>
                  </a:ln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6" name="任意多边形: 形状 185"/>
            <p:cNvSpPr/>
            <p:nvPr/>
          </p:nvSpPr>
          <p:spPr>
            <a:xfrm>
              <a:off x="3476873" y="2769274"/>
              <a:ext cx="273305" cy="314369"/>
            </a:xfrm>
            <a:custGeom>
              <a:avLst/>
              <a:gdLst>
                <a:gd name="connsiteX0" fmla="*/ 52041 w 79294"/>
                <a:gd name="connsiteY0" fmla="*/ 0 h 91208"/>
                <a:gd name="connsiteX1" fmla="*/ 29170 w 79294"/>
                <a:gd name="connsiteY1" fmla="*/ 17804 h 91208"/>
                <a:gd name="connsiteX2" fmla="*/ 14517 w 79294"/>
                <a:gd name="connsiteY2" fmla="*/ 33690 h 91208"/>
                <a:gd name="connsiteX3" fmla="*/ 11367 w 79294"/>
                <a:gd name="connsiteY3" fmla="*/ 42592 h 91208"/>
                <a:gd name="connsiteX4" fmla="*/ 17666 w 79294"/>
                <a:gd name="connsiteY4" fmla="*/ 47659 h 91208"/>
                <a:gd name="connsiteX5" fmla="*/ 24925 w 79294"/>
                <a:gd name="connsiteY5" fmla="*/ 34922 h 91208"/>
                <a:gd name="connsiteX6" fmla="*/ 41085 w 79294"/>
                <a:gd name="connsiteY6" fmla="*/ 31088 h 91208"/>
                <a:gd name="connsiteX7" fmla="*/ 24925 w 79294"/>
                <a:gd name="connsiteY7" fmla="*/ 58752 h 91208"/>
                <a:gd name="connsiteX8" fmla="*/ 0 w 79294"/>
                <a:gd name="connsiteY8" fmla="*/ 66010 h 91208"/>
                <a:gd name="connsiteX9" fmla="*/ 0 w 79294"/>
                <a:gd name="connsiteY9" fmla="*/ 76144 h 91208"/>
                <a:gd name="connsiteX10" fmla="*/ 15201 w 79294"/>
                <a:gd name="connsiteY10" fmla="*/ 91209 h 91208"/>
                <a:gd name="connsiteX11" fmla="*/ 26020 w 79294"/>
                <a:gd name="connsiteY11" fmla="*/ 91209 h 91208"/>
                <a:gd name="connsiteX12" fmla="*/ 64641 w 79294"/>
                <a:gd name="connsiteY12" fmla="*/ 70392 h 91208"/>
                <a:gd name="connsiteX13" fmla="*/ 79294 w 79294"/>
                <a:gd name="connsiteY13" fmla="*/ 38209 h 91208"/>
                <a:gd name="connsiteX14" fmla="*/ 52041 w 79294"/>
                <a:gd name="connsiteY14" fmla="*/ 0 h 9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294" h="91208">
                  <a:moveTo>
                    <a:pt x="52041" y="0"/>
                  </a:moveTo>
                  <a:lnTo>
                    <a:pt x="29170" y="17804"/>
                  </a:lnTo>
                  <a:lnTo>
                    <a:pt x="14517" y="33690"/>
                  </a:lnTo>
                  <a:lnTo>
                    <a:pt x="11367" y="42592"/>
                  </a:lnTo>
                  <a:lnTo>
                    <a:pt x="17666" y="47659"/>
                  </a:lnTo>
                  <a:lnTo>
                    <a:pt x="24925" y="34922"/>
                  </a:lnTo>
                  <a:lnTo>
                    <a:pt x="41085" y="31088"/>
                  </a:lnTo>
                  <a:lnTo>
                    <a:pt x="24925" y="58752"/>
                  </a:lnTo>
                  <a:lnTo>
                    <a:pt x="0" y="66010"/>
                  </a:lnTo>
                  <a:lnTo>
                    <a:pt x="0" y="76144"/>
                  </a:lnTo>
                  <a:lnTo>
                    <a:pt x="15201" y="91209"/>
                  </a:lnTo>
                  <a:lnTo>
                    <a:pt x="26020" y="91209"/>
                  </a:lnTo>
                  <a:lnTo>
                    <a:pt x="64641" y="70392"/>
                  </a:lnTo>
                  <a:lnTo>
                    <a:pt x="79294" y="38209"/>
                  </a:lnTo>
                  <a:lnTo>
                    <a:pt x="52041" y="0"/>
                  </a:ln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2444542" y="1977679"/>
              <a:ext cx="556050" cy="973324"/>
            </a:xfrm>
            <a:custGeom>
              <a:avLst/>
              <a:gdLst>
                <a:gd name="connsiteX0" fmla="*/ 85731 w 161327"/>
                <a:gd name="connsiteY0" fmla="*/ 0 h 282391"/>
                <a:gd name="connsiteX1" fmla="*/ 0 w 161327"/>
                <a:gd name="connsiteY1" fmla="*/ 179679 h 282391"/>
                <a:gd name="connsiteX2" fmla="*/ 124214 w 161327"/>
                <a:gd name="connsiteY2" fmla="*/ 282391 h 282391"/>
                <a:gd name="connsiteX3" fmla="*/ 161327 w 161327"/>
                <a:gd name="connsiteY3" fmla="*/ 235418 h 282391"/>
                <a:gd name="connsiteX4" fmla="*/ 72857 w 161327"/>
                <a:gd name="connsiteY4" fmla="*/ 155576 h 282391"/>
                <a:gd name="connsiteX5" fmla="*/ 126816 w 161327"/>
                <a:gd name="connsiteY5" fmla="*/ 50124 h 282391"/>
                <a:gd name="connsiteX6" fmla="*/ 85731 w 161327"/>
                <a:gd name="connsiteY6" fmla="*/ 0 h 282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327" h="282391">
                  <a:moveTo>
                    <a:pt x="85731" y="0"/>
                  </a:moveTo>
                  <a:lnTo>
                    <a:pt x="0" y="179679"/>
                  </a:lnTo>
                  <a:lnTo>
                    <a:pt x="124214" y="282391"/>
                  </a:lnTo>
                  <a:lnTo>
                    <a:pt x="161327" y="235418"/>
                  </a:lnTo>
                  <a:lnTo>
                    <a:pt x="72857" y="155576"/>
                  </a:lnTo>
                  <a:lnTo>
                    <a:pt x="126816" y="50124"/>
                  </a:lnTo>
                  <a:lnTo>
                    <a:pt x="85731" y="0"/>
                  </a:ln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3643026" y="1999393"/>
              <a:ext cx="489021" cy="916680"/>
            </a:xfrm>
            <a:custGeom>
              <a:avLst/>
              <a:gdLst>
                <a:gd name="connsiteX0" fmla="*/ 82444 w 141880"/>
                <a:gd name="connsiteY0" fmla="*/ 0 h 265957"/>
                <a:gd name="connsiteX1" fmla="*/ 141881 w 141880"/>
                <a:gd name="connsiteY1" fmla="*/ 170229 h 265957"/>
                <a:gd name="connsiteX2" fmla="*/ 34100 w 141880"/>
                <a:gd name="connsiteY2" fmla="*/ 265957 h 265957"/>
                <a:gd name="connsiteX3" fmla="*/ 0 w 141880"/>
                <a:gd name="connsiteY3" fmla="*/ 217751 h 265957"/>
                <a:gd name="connsiteX4" fmla="*/ 85457 w 141880"/>
                <a:gd name="connsiteY4" fmla="*/ 143113 h 265957"/>
                <a:gd name="connsiteX5" fmla="*/ 40537 w 141880"/>
                <a:gd name="connsiteY5" fmla="*/ 58067 h 265957"/>
                <a:gd name="connsiteX6" fmla="*/ 82444 w 141880"/>
                <a:gd name="connsiteY6" fmla="*/ 0 h 265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880" h="265957">
                  <a:moveTo>
                    <a:pt x="82444" y="0"/>
                  </a:moveTo>
                  <a:lnTo>
                    <a:pt x="141881" y="170229"/>
                  </a:lnTo>
                  <a:lnTo>
                    <a:pt x="34100" y="265957"/>
                  </a:lnTo>
                  <a:lnTo>
                    <a:pt x="0" y="217751"/>
                  </a:lnTo>
                  <a:lnTo>
                    <a:pt x="85457" y="143113"/>
                  </a:lnTo>
                  <a:lnTo>
                    <a:pt x="40537" y="58067"/>
                  </a:lnTo>
                  <a:lnTo>
                    <a:pt x="82444" y="0"/>
                  </a:lnTo>
                  <a:close/>
                </a:path>
              </a:pathLst>
            </a:custGeom>
            <a:solidFill>
              <a:srgbClr val="2C3A4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2740977" y="3283315"/>
              <a:ext cx="1196596" cy="43425"/>
            </a:xfrm>
            <a:custGeom>
              <a:avLst/>
              <a:gdLst>
                <a:gd name="connsiteX0" fmla="*/ 340869 w 347169"/>
                <a:gd name="connsiteY0" fmla="*/ 12599 h 12599"/>
                <a:gd name="connsiteX1" fmla="*/ 6300 w 347169"/>
                <a:gd name="connsiteY1" fmla="*/ 12599 h 12599"/>
                <a:gd name="connsiteX2" fmla="*/ 0 w 347169"/>
                <a:gd name="connsiteY2" fmla="*/ 6300 h 12599"/>
                <a:gd name="connsiteX3" fmla="*/ 0 w 347169"/>
                <a:gd name="connsiteY3" fmla="*/ 6300 h 12599"/>
                <a:gd name="connsiteX4" fmla="*/ 6300 w 347169"/>
                <a:gd name="connsiteY4" fmla="*/ 0 h 12599"/>
                <a:gd name="connsiteX5" fmla="*/ 340869 w 347169"/>
                <a:gd name="connsiteY5" fmla="*/ 0 h 12599"/>
                <a:gd name="connsiteX6" fmla="*/ 347169 w 347169"/>
                <a:gd name="connsiteY6" fmla="*/ 6300 h 12599"/>
                <a:gd name="connsiteX7" fmla="*/ 347169 w 347169"/>
                <a:gd name="connsiteY7" fmla="*/ 6300 h 12599"/>
                <a:gd name="connsiteX8" fmla="*/ 340869 w 347169"/>
                <a:gd name="connsiteY8" fmla="*/ 12600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169" h="12599">
                  <a:moveTo>
                    <a:pt x="340869" y="12599"/>
                  </a:moveTo>
                  <a:lnTo>
                    <a:pt x="6300" y="12599"/>
                  </a:lnTo>
                  <a:cubicBezTo>
                    <a:pt x="2851" y="12527"/>
                    <a:pt x="73" y="9748"/>
                    <a:pt x="0" y="6300"/>
                  </a:cubicBezTo>
                  <a:lnTo>
                    <a:pt x="0" y="6300"/>
                  </a:lnTo>
                  <a:cubicBezTo>
                    <a:pt x="73" y="2851"/>
                    <a:pt x="2851" y="73"/>
                    <a:pt x="6300" y="0"/>
                  </a:cubicBezTo>
                  <a:lnTo>
                    <a:pt x="340869" y="0"/>
                  </a:lnTo>
                  <a:cubicBezTo>
                    <a:pt x="344318" y="73"/>
                    <a:pt x="347096" y="2851"/>
                    <a:pt x="347169" y="6300"/>
                  </a:cubicBezTo>
                  <a:lnTo>
                    <a:pt x="347169" y="6300"/>
                  </a:lnTo>
                  <a:cubicBezTo>
                    <a:pt x="347096" y="9748"/>
                    <a:pt x="344318" y="12527"/>
                    <a:pt x="340869" y="12600"/>
                  </a:cubicBezTo>
                  <a:close/>
                </a:path>
              </a:pathLst>
            </a:custGeom>
            <a:solidFill>
              <a:srgbClr val="95A5A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0" name="任意多边形: 形状 189"/>
            <p:cNvSpPr/>
            <p:nvPr/>
          </p:nvSpPr>
          <p:spPr>
            <a:xfrm>
              <a:off x="3215367" y="2826389"/>
              <a:ext cx="269527" cy="100069"/>
            </a:xfrm>
            <a:custGeom>
              <a:avLst/>
              <a:gdLst>
                <a:gd name="connsiteX0" fmla="*/ 70940 w 78198"/>
                <a:gd name="connsiteY0" fmla="*/ 0 h 29033"/>
                <a:gd name="connsiteX1" fmla="*/ 78199 w 78198"/>
                <a:gd name="connsiteY1" fmla="*/ 0 h 29033"/>
                <a:gd name="connsiteX2" fmla="*/ 78199 w 78198"/>
                <a:gd name="connsiteY2" fmla="*/ 29033 h 29033"/>
                <a:gd name="connsiteX3" fmla="*/ 70940 w 78198"/>
                <a:gd name="connsiteY3" fmla="*/ 29033 h 29033"/>
                <a:gd name="connsiteX4" fmla="*/ 7258 w 78198"/>
                <a:gd name="connsiteY4" fmla="*/ 29033 h 29033"/>
                <a:gd name="connsiteX5" fmla="*/ 7258 w 78198"/>
                <a:gd name="connsiteY5" fmla="*/ 0 h 29033"/>
                <a:gd name="connsiteX6" fmla="*/ 0 w 78198"/>
                <a:gd name="connsiteY6" fmla="*/ 0 h 29033"/>
                <a:gd name="connsiteX7" fmla="*/ 7258 w 78198"/>
                <a:gd name="connsiteY7" fmla="*/ 0 h 29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198" h="29033">
                  <a:moveTo>
                    <a:pt x="70940" y="0"/>
                  </a:moveTo>
                  <a:cubicBezTo>
                    <a:pt x="74949" y="0"/>
                    <a:pt x="78199" y="0"/>
                    <a:pt x="78199" y="0"/>
                  </a:cubicBezTo>
                  <a:lnTo>
                    <a:pt x="78199" y="29033"/>
                  </a:lnTo>
                  <a:cubicBezTo>
                    <a:pt x="78199" y="29033"/>
                    <a:pt x="74949" y="29033"/>
                    <a:pt x="70940" y="29033"/>
                  </a:cubicBezTo>
                  <a:lnTo>
                    <a:pt x="7258" y="29033"/>
                  </a:lnTo>
                  <a:lnTo>
                    <a:pt x="7258" y="0"/>
                  </a:lnTo>
                  <a:cubicBezTo>
                    <a:pt x="3250" y="0"/>
                    <a:pt x="0" y="0"/>
                    <a:pt x="0" y="0"/>
                  </a:cubicBezTo>
                  <a:cubicBezTo>
                    <a:pt x="0" y="0"/>
                    <a:pt x="3250" y="0"/>
                    <a:pt x="7258" y="0"/>
                  </a:cubicBezTo>
                  <a:close/>
                </a:path>
              </a:pathLst>
            </a:custGeom>
            <a:solidFill>
              <a:srgbClr val="95A5A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1" name="任意多边形: 形状 190"/>
            <p:cNvSpPr/>
            <p:nvPr/>
          </p:nvSpPr>
          <p:spPr>
            <a:xfrm rot="8100000">
              <a:off x="3283571" y="3615989"/>
              <a:ext cx="1167329" cy="555105"/>
            </a:xfrm>
            <a:custGeom>
              <a:avLst/>
              <a:gdLst>
                <a:gd name="connsiteX0" fmla="*/ 330985 w 338678"/>
                <a:gd name="connsiteY0" fmla="*/ -36 h 161053"/>
                <a:gd name="connsiteX1" fmla="*/ 338654 w 338678"/>
                <a:gd name="connsiteY1" fmla="*/ -36 h 161053"/>
                <a:gd name="connsiteX2" fmla="*/ 338654 w 338678"/>
                <a:gd name="connsiteY2" fmla="*/ 161017 h 161053"/>
                <a:gd name="connsiteX3" fmla="*/ 330985 w 338678"/>
                <a:gd name="connsiteY3" fmla="*/ 161017 h 161053"/>
                <a:gd name="connsiteX4" fmla="*/ 7645 w 338678"/>
                <a:gd name="connsiteY4" fmla="*/ 161017 h 161053"/>
                <a:gd name="connsiteX5" fmla="*/ 7645 w 338678"/>
                <a:gd name="connsiteY5" fmla="*/ -36 h 161053"/>
                <a:gd name="connsiteX6" fmla="*/ -24 w 338678"/>
                <a:gd name="connsiteY6" fmla="*/ -36 h 161053"/>
                <a:gd name="connsiteX7" fmla="*/ 7645 w 338678"/>
                <a:gd name="connsiteY7" fmla="*/ -36 h 16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8678" h="161053">
                  <a:moveTo>
                    <a:pt x="330985" y="-36"/>
                  </a:moveTo>
                  <a:cubicBezTo>
                    <a:pt x="335221" y="-36"/>
                    <a:pt x="338654" y="-36"/>
                    <a:pt x="338654" y="-36"/>
                  </a:cubicBezTo>
                  <a:lnTo>
                    <a:pt x="338654" y="161017"/>
                  </a:lnTo>
                  <a:cubicBezTo>
                    <a:pt x="338654" y="161017"/>
                    <a:pt x="335221" y="161017"/>
                    <a:pt x="330985" y="161017"/>
                  </a:cubicBezTo>
                  <a:lnTo>
                    <a:pt x="7645" y="161017"/>
                  </a:lnTo>
                  <a:lnTo>
                    <a:pt x="7645" y="-36"/>
                  </a:lnTo>
                  <a:cubicBezTo>
                    <a:pt x="3410" y="-36"/>
                    <a:pt x="-24" y="-36"/>
                    <a:pt x="-24" y="-36"/>
                  </a:cubicBezTo>
                  <a:cubicBezTo>
                    <a:pt x="-24" y="-36"/>
                    <a:pt x="3410" y="-36"/>
                    <a:pt x="7645" y="-36"/>
                  </a:cubicBez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2" name="任意多边形: 形状 191"/>
            <p:cNvSpPr/>
            <p:nvPr/>
          </p:nvSpPr>
          <p:spPr>
            <a:xfrm rot="8100000">
              <a:off x="3466919" y="3704060"/>
              <a:ext cx="725036" cy="332778"/>
            </a:xfrm>
            <a:custGeom>
              <a:avLst/>
              <a:gdLst>
                <a:gd name="connsiteX0" fmla="*/ -24 w 210355"/>
                <a:gd name="connsiteY0" fmla="*/ -36 h 96549"/>
                <a:gd name="connsiteX1" fmla="*/ 210332 w 210355"/>
                <a:gd name="connsiteY1" fmla="*/ -36 h 96549"/>
                <a:gd name="connsiteX2" fmla="*/ 210332 w 210355"/>
                <a:gd name="connsiteY2" fmla="*/ 96514 h 96549"/>
                <a:gd name="connsiteX3" fmla="*/ -24 w 210355"/>
                <a:gd name="connsiteY3" fmla="*/ 96514 h 9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355" h="96549">
                  <a:moveTo>
                    <a:pt x="-24" y="-36"/>
                  </a:moveTo>
                  <a:lnTo>
                    <a:pt x="210332" y="-36"/>
                  </a:lnTo>
                  <a:lnTo>
                    <a:pt x="210332" y="96514"/>
                  </a:lnTo>
                  <a:lnTo>
                    <a:pt x="-24" y="96514"/>
                  </a:ln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3" name="任意多边形: 形状 192"/>
            <p:cNvSpPr/>
            <p:nvPr/>
          </p:nvSpPr>
          <p:spPr>
            <a:xfrm rot="8100000">
              <a:off x="3720181" y="3936462"/>
              <a:ext cx="391782" cy="45786"/>
            </a:xfrm>
            <a:custGeom>
              <a:avLst/>
              <a:gdLst>
                <a:gd name="connsiteX0" fmla="*/ -24 w 113668"/>
                <a:gd name="connsiteY0" fmla="*/ -36 h 13284"/>
                <a:gd name="connsiteX1" fmla="*/ 113645 w 113668"/>
                <a:gd name="connsiteY1" fmla="*/ -36 h 13284"/>
                <a:gd name="connsiteX2" fmla="*/ 113645 w 113668"/>
                <a:gd name="connsiteY2" fmla="*/ 13248 h 13284"/>
                <a:gd name="connsiteX3" fmla="*/ -24 w 113668"/>
                <a:gd name="connsiteY3" fmla="*/ 13248 h 13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668" h="13284">
                  <a:moveTo>
                    <a:pt x="-24" y="-36"/>
                  </a:moveTo>
                  <a:lnTo>
                    <a:pt x="113645" y="-36"/>
                  </a:lnTo>
                  <a:lnTo>
                    <a:pt x="113645" y="13248"/>
                  </a:lnTo>
                  <a:lnTo>
                    <a:pt x="-24" y="13248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4" name="任意多边形: 形状 193"/>
            <p:cNvSpPr/>
            <p:nvPr/>
          </p:nvSpPr>
          <p:spPr>
            <a:xfrm rot="8100000">
              <a:off x="4050460" y="3688918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5" name="任意多边形: 形状 194"/>
            <p:cNvSpPr/>
            <p:nvPr/>
          </p:nvSpPr>
          <p:spPr>
            <a:xfrm rot="8100000">
              <a:off x="3979657" y="3759855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6" name="任意多边形: 形状 195"/>
            <p:cNvSpPr/>
            <p:nvPr/>
          </p:nvSpPr>
          <p:spPr>
            <a:xfrm rot="8100000">
              <a:off x="3909323" y="3830599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7" name="任意多边形: 形状 196"/>
            <p:cNvSpPr/>
            <p:nvPr/>
          </p:nvSpPr>
          <p:spPr>
            <a:xfrm rot="8100000">
              <a:off x="3838186" y="3901202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8" name="任意多边形: 形状 197"/>
            <p:cNvSpPr/>
            <p:nvPr/>
          </p:nvSpPr>
          <p:spPr>
            <a:xfrm rot="8100000">
              <a:off x="3767715" y="3971332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9 w 23692"/>
                <a:gd name="connsiteY1" fmla="*/ -36 h 10819"/>
                <a:gd name="connsiteX2" fmla="*/ 23669 w 23692"/>
                <a:gd name="connsiteY2" fmla="*/ 10782 h 10819"/>
                <a:gd name="connsiteX3" fmla="*/ -24 w 23692"/>
                <a:gd name="connsiteY3" fmla="*/ 10782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9" y="-36"/>
                  </a:lnTo>
                  <a:lnTo>
                    <a:pt x="23669" y="10782"/>
                  </a:lnTo>
                  <a:lnTo>
                    <a:pt x="-24" y="10782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9" name="任意多边形: 形状 198"/>
            <p:cNvSpPr/>
            <p:nvPr/>
          </p:nvSpPr>
          <p:spPr>
            <a:xfrm rot="8100000">
              <a:off x="3697381" y="4041604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9 w 23692"/>
                <a:gd name="connsiteY1" fmla="*/ -36 h 10819"/>
                <a:gd name="connsiteX2" fmla="*/ 23669 w 23692"/>
                <a:gd name="connsiteY2" fmla="*/ 10782 h 10819"/>
                <a:gd name="connsiteX3" fmla="*/ -24 w 23692"/>
                <a:gd name="connsiteY3" fmla="*/ 10782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9" y="-36"/>
                  </a:lnTo>
                  <a:lnTo>
                    <a:pt x="23669" y="10782"/>
                  </a:lnTo>
                  <a:lnTo>
                    <a:pt x="-24" y="10782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0" name="任意多边形: 形状 199"/>
            <p:cNvSpPr/>
            <p:nvPr/>
          </p:nvSpPr>
          <p:spPr>
            <a:xfrm rot="8100000">
              <a:off x="3626578" y="4113013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1" name="任意多边形: 形状 200"/>
            <p:cNvSpPr/>
            <p:nvPr/>
          </p:nvSpPr>
          <p:spPr>
            <a:xfrm rot="8100000">
              <a:off x="4016392" y="3655402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2" name="任意多边形: 形状 201"/>
            <p:cNvSpPr/>
            <p:nvPr/>
          </p:nvSpPr>
          <p:spPr>
            <a:xfrm rot="8100000">
              <a:off x="3945724" y="3726953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3" name="任意多边形: 形状 202"/>
            <p:cNvSpPr/>
            <p:nvPr/>
          </p:nvSpPr>
          <p:spPr>
            <a:xfrm rot="8101200">
              <a:off x="3875201" y="3797779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4" name="任意多边形: 形状 203"/>
            <p:cNvSpPr/>
            <p:nvPr/>
          </p:nvSpPr>
          <p:spPr>
            <a:xfrm rot="8100000">
              <a:off x="3804588" y="3867217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5" name="任意多边形: 形状 204"/>
            <p:cNvSpPr/>
            <p:nvPr/>
          </p:nvSpPr>
          <p:spPr>
            <a:xfrm rot="8100000">
              <a:off x="3734116" y="3938292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6" name="任意多边形: 形状 205"/>
            <p:cNvSpPr/>
            <p:nvPr/>
          </p:nvSpPr>
          <p:spPr>
            <a:xfrm rot="8100000">
              <a:off x="3662979" y="4009367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7" name="任意多边形: 形状 206"/>
            <p:cNvSpPr/>
            <p:nvPr/>
          </p:nvSpPr>
          <p:spPr>
            <a:xfrm rot="8100000">
              <a:off x="3592645" y="4079639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8" name="任意多边形: 形状 207"/>
            <p:cNvSpPr/>
            <p:nvPr/>
          </p:nvSpPr>
          <p:spPr>
            <a:xfrm rot="8100000">
              <a:off x="3982459" y="3621280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9 w 23692"/>
                <a:gd name="connsiteY1" fmla="*/ -36 h 10819"/>
                <a:gd name="connsiteX2" fmla="*/ 23669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9" y="-36"/>
                  </a:lnTo>
                  <a:lnTo>
                    <a:pt x="23669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9" name="任意多边形: 形状 208"/>
            <p:cNvSpPr/>
            <p:nvPr/>
          </p:nvSpPr>
          <p:spPr>
            <a:xfrm rot="8100000">
              <a:off x="3911657" y="3692020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9 w 23692"/>
                <a:gd name="connsiteY1" fmla="*/ -36 h 10819"/>
                <a:gd name="connsiteX2" fmla="*/ 23669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9" y="-36"/>
                  </a:lnTo>
                  <a:lnTo>
                    <a:pt x="23669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0" name="任意多边形: 形状 209"/>
            <p:cNvSpPr/>
            <p:nvPr/>
          </p:nvSpPr>
          <p:spPr>
            <a:xfrm rot="8100000">
              <a:off x="3841657" y="3762154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9 w 23692"/>
                <a:gd name="connsiteY1" fmla="*/ -36 h 10819"/>
                <a:gd name="connsiteX2" fmla="*/ 23669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9" y="-36"/>
                  </a:lnTo>
                  <a:lnTo>
                    <a:pt x="23669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1" name="任意多边形: 形状 210"/>
            <p:cNvSpPr/>
            <p:nvPr/>
          </p:nvSpPr>
          <p:spPr>
            <a:xfrm rot="8100000">
              <a:off x="3770520" y="3832757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2" name="任意多边形: 形状 211"/>
            <p:cNvSpPr/>
            <p:nvPr/>
          </p:nvSpPr>
          <p:spPr>
            <a:xfrm rot="8098200">
              <a:off x="3700500" y="3905359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3" name="任意多边形: 形状 212"/>
            <p:cNvSpPr/>
            <p:nvPr/>
          </p:nvSpPr>
          <p:spPr>
            <a:xfrm rot="8100000">
              <a:off x="3629380" y="3974438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4" name="任意多边形: 形状 213"/>
            <p:cNvSpPr/>
            <p:nvPr/>
          </p:nvSpPr>
          <p:spPr>
            <a:xfrm rot="8100000">
              <a:off x="3558578" y="4044706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5" name="任意多边形: 形状 214"/>
            <p:cNvSpPr/>
            <p:nvPr/>
          </p:nvSpPr>
          <p:spPr>
            <a:xfrm rot="8100000">
              <a:off x="3948392" y="3587764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9 w 23692"/>
                <a:gd name="connsiteY1" fmla="*/ -36 h 10819"/>
                <a:gd name="connsiteX2" fmla="*/ 23669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9" y="-36"/>
                  </a:lnTo>
                  <a:lnTo>
                    <a:pt x="23669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6" name="任意多边形: 形状 215"/>
            <p:cNvSpPr/>
            <p:nvPr/>
          </p:nvSpPr>
          <p:spPr>
            <a:xfrm rot="8100000">
              <a:off x="3878058" y="3658036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9 w 23692"/>
                <a:gd name="connsiteY1" fmla="*/ -36 h 10819"/>
                <a:gd name="connsiteX2" fmla="*/ 23669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9" y="-36"/>
                  </a:lnTo>
                  <a:lnTo>
                    <a:pt x="23669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7" name="任意多边形: 形状 216"/>
            <p:cNvSpPr/>
            <p:nvPr/>
          </p:nvSpPr>
          <p:spPr>
            <a:xfrm rot="8100000">
              <a:off x="3807252" y="3729445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8" name="任意多边形: 形状 217"/>
            <p:cNvSpPr/>
            <p:nvPr/>
          </p:nvSpPr>
          <p:spPr>
            <a:xfrm rot="8100000">
              <a:off x="3736922" y="3799716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9" name="任意多边形: 形状 218"/>
            <p:cNvSpPr/>
            <p:nvPr/>
          </p:nvSpPr>
          <p:spPr>
            <a:xfrm rot="8100000">
              <a:off x="3666116" y="3869985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0" name="任意多边形: 形状 219"/>
            <p:cNvSpPr/>
            <p:nvPr/>
          </p:nvSpPr>
          <p:spPr>
            <a:xfrm rot="8100000">
              <a:off x="3595313" y="3941394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1" name="任意多边形: 形状 220"/>
            <p:cNvSpPr/>
            <p:nvPr/>
          </p:nvSpPr>
          <p:spPr>
            <a:xfrm rot="8100000">
              <a:off x="3524979" y="4012138"/>
              <a:ext cx="81660" cy="37290"/>
            </a:xfrm>
            <a:custGeom>
              <a:avLst/>
              <a:gdLst>
                <a:gd name="connsiteX0" fmla="*/ -24 w 23692"/>
                <a:gd name="connsiteY0" fmla="*/ -36 h 10819"/>
                <a:gd name="connsiteX1" fmla="*/ 23668 w 23692"/>
                <a:gd name="connsiteY1" fmla="*/ -36 h 10819"/>
                <a:gd name="connsiteX2" fmla="*/ 23668 w 23692"/>
                <a:gd name="connsiteY2" fmla="*/ 10783 h 10819"/>
                <a:gd name="connsiteX3" fmla="*/ -24 w 23692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2" h="10819">
                  <a:moveTo>
                    <a:pt x="-24" y="-36"/>
                  </a:moveTo>
                  <a:lnTo>
                    <a:pt x="23668" y="-36"/>
                  </a:lnTo>
                  <a:lnTo>
                    <a:pt x="23668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2" name="任意多边形: 形状 221"/>
            <p:cNvSpPr/>
            <p:nvPr/>
          </p:nvSpPr>
          <p:spPr>
            <a:xfrm rot="8101200">
              <a:off x="3950605" y="3539985"/>
              <a:ext cx="39648" cy="37290"/>
            </a:xfrm>
            <a:custGeom>
              <a:avLst/>
              <a:gdLst>
                <a:gd name="connsiteX0" fmla="*/ -24 w 11503"/>
                <a:gd name="connsiteY0" fmla="*/ -36 h 10819"/>
                <a:gd name="connsiteX1" fmla="*/ 11480 w 11503"/>
                <a:gd name="connsiteY1" fmla="*/ -36 h 10819"/>
                <a:gd name="connsiteX2" fmla="*/ 11480 w 11503"/>
                <a:gd name="connsiteY2" fmla="*/ 10783 h 10819"/>
                <a:gd name="connsiteX3" fmla="*/ -24 w 11503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03" h="10819">
                  <a:moveTo>
                    <a:pt x="-24" y="-36"/>
                  </a:moveTo>
                  <a:lnTo>
                    <a:pt x="11480" y="-36"/>
                  </a:lnTo>
                  <a:lnTo>
                    <a:pt x="11480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3" name="任意多边形: 形状 222"/>
            <p:cNvSpPr/>
            <p:nvPr/>
          </p:nvSpPr>
          <p:spPr>
            <a:xfrm rot="8100000">
              <a:off x="3916279" y="3573308"/>
              <a:ext cx="39648" cy="37290"/>
            </a:xfrm>
            <a:custGeom>
              <a:avLst/>
              <a:gdLst>
                <a:gd name="connsiteX0" fmla="*/ -24 w 11503"/>
                <a:gd name="connsiteY0" fmla="*/ -36 h 10819"/>
                <a:gd name="connsiteX1" fmla="*/ 11480 w 11503"/>
                <a:gd name="connsiteY1" fmla="*/ -36 h 10819"/>
                <a:gd name="connsiteX2" fmla="*/ 11480 w 11503"/>
                <a:gd name="connsiteY2" fmla="*/ 10783 h 10819"/>
                <a:gd name="connsiteX3" fmla="*/ -24 w 11503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03" h="10819">
                  <a:moveTo>
                    <a:pt x="-24" y="-36"/>
                  </a:moveTo>
                  <a:lnTo>
                    <a:pt x="11480" y="-36"/>
                  </a:lnTo>
                  <a:lnTo>
                    <a:pt x="11480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4" name="任意多边形: 形状 223"/>
            <p:cNvSpPr/>
            <p:nvPr/>
          </p:nvSpPr>
          <p:spPr>
            <a:xfrm rot="8100000">
              <a:off x="3882291" y="3605766"/>
              <a:ext cx="39648" cy="37290"/>
            </a:xfrm>
            <a:custGeom>
              <a:avLst/>
              <a:gdLst>
                <a:gd name="connsiteX0" fmla="*/ -24 w 11503"/>
                <a:gd name="connsiteY0" fmla="*/ -36 h 10819"/>
                <a:gd name="connsiteX1" fmla="*/ 11480 w 11503"/>
                <a:gd name="connsiteY1" fmla="*/ -36 h 10819"/>
                <a:gd name="connsiteX2" fmla="*/ 11480 w 11503"/>
                <a:gd name="connsiteY2" fmla="*/ 10783 h 10819"/>
                <a:gd name="connsiteX3" fmla="*/ -24 w 11503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03" h="10819">
                  <a:moveTo>
                    <a:pt x="-24" y="-36"/>
                  </a:moveTo>
                  <a:lnTo>
                    <a:pt x="11480" y="-36"/>
                  </a:lnTo>
                  <a:lnTo>
                    <a:pt x="11480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5" name="任意多边形: 形状 224"/>
            <p:cNvSpPr/>
            <p:nvPr/>
          </p:nvSpPr>
          <p:spPr>
            <a:xfrm rot="8100000">
              <a:off x="3847834" y="3641722"/>
              <a:ext cx="39648" cy="37290"/>
            </a:xfrm>
            <a:custGeom>
              <a:avLst/>
              <a:gdLst>
                <a:gd name="connsiteX0" fmla="*/ -24 w 11503"/>
                <a:gd name="connsiteY0" fmla="*/ -36 h 10819"/>
                <a:gd name="connsiteX1" fmla="*/ 11480 w 11503"/>
                <a:gd name="connsiteY1" fmla="*/ -36 h 10819"/>
                <a:gd name="connsiteX2" fmla="*/ 11480 w 11503"/>
                <a:gd name="connsiteY2" fmla="*/ 10783 h 10819"/>
                <a:gd name="connsiteX3" fmla="*/ -24 w 11503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03" h="10819">
                  <a:moveTo>
                    <a:pt x="-24" y="-36"/>
                  </a:moveTo>
                  <a:lnTo>
                    <a:pt x="11480" y="-36"/>
                  </a:lnTo>
                  <a:lnTo>
                    <a:pt x="11480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6" name="任意多边形: 形状 225"/>
            <p:cNvSpPr/>
            <p:nvPr/>
          </p:nvSpPr>
          <p:spPr>
            <a:xfrm rot="8100000">
              <a:off x="3814180" y="3675931"/>
              <a:ext cx="39648" cy="37290"/>
            </a:xfrm>
            <a:custGeom>
              <a:avLst/>
              <a:gdLst>
                <a:gd name="connsiteX0" fmla="*/ -24 w 11503"/>
                <a:gd name="connsiteY0" fmla="*/ -36 h 10819"/>
                <a:gd name="connsiteX1" fmla="*/ 11480 w 11503"/>
                <a:gd name="connsiteY1" fmla="*/ -36 h 10819"/>
                <a:gd name="connsiteX2" fmla="*/ 11480 w 11503"/>
                <a:gd name="connsiteY2" fmla="*/ 10783 h 10819"/>
                <a:gd name="connsiteX3" fmla="*/ -24 w 11503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03" h="10819">
                  <a:moveTo>
                    <a:pt x="-24" y="-36"/>
                  </a:moveTo>
                  <a:lnTo>
                    <a:pt x="11480" y="-36"/>
                  </a:lnTo>
                  <a:lnTo>
                    <a:pt x="11480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7" name="任意多边形: 形状 226"/>
            <p:cNvSpPr/>
            <p:nvPr/>
          </p:nvSpPr>
          <p:spPr>
            <a:xfrm rot="8100000">
              <a:off x="3779389" y="3709667"/>
              <a:ext cx="39648" cy="37290"/>
            </a:xfrm>
            <a:custGeom>
              <a:avLst/>
              <a:gdLst>
                <a:gd name="connsiteX0" fmla="*/ -24 w 11503"/>
                <a:gd name="connsiteY0" fmla="*/ -36 h 10819"/>
                <a:gd name="connsiteX1" fmla="*/ 11480 w 11503"/>
                <a:gd name="connsiteY1" fmla="*/ -36 h 10819"/>
                <a:gd name="connsiteX2" fmla="*/ 11480 w 11503"/>
                <a:gd name="connsiteY2" fmla="*/ 10783 h 10819"/>
                <a:gd name="connsiteX3" fmla="*/ -24 w 11503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03" h="10819">
                  <a:moveTo>
                    <a:pt x="-24" y="-36"/>
                  </a:moveTo>
                  <a:lnTo>
                    <a:pt x="11480" y="-36"/>
                  </a:lnTo>
                  <a:lnTo>
                    <a:pt x="11480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8" name="任意多边形: 形状 227"/>
            <p:cNvSpPr/>
            <p:nvPr/>
          </p:nvSpPr>
          <p:spPr>
            <a:xfrm rot="8100000">
              <a:off x="3745404" y="3744207"/>
              <a:ext cx="39648" cy="37290"/>
            </a:xfrm>
            <a:custGeom>
              <a:avLst/>
              <a:gdLst>
                <a:gd name="connsiteX0" fmla="*/ -24 w 11503"/>
                <a:gd name="connsiteY0" fmla="*/ -36 h 10819"/>
                <a:gd name="connsiteX1" fmla="*/ 11480 w 11503"/>
                <a:gd name="connsiteY1" fmla="*/ -36 h 10819"/>
                <a:gd name="connsiteX2" fmla="*/ 11480 w 11503"/>
                <a:gd name="connsiteY2" fmla="*/ 10783 h 10819"/>
                <a:gd name="connsiteX3" fmla="*/ -24 w 11503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03" h="10819">
                  <a:moveTo>
                    <a:pt x="-24" y="-36"/>
                  </a:moveTo>
                  <a:lnTo>
                    <a:pt x="11480" y="-36"/>
                  </a:lnTo>
                  <a:lnTo>
                    <a:pt x="11480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9" name="任意多边形: 形状 228"/>
            <p:cNvSpPr/>
            <p:nvPr/>
          </p:nvSpPr>
          <p:spPr>
            <a:xfrm rot="8100000">
              <a:off x="3707504" y="3780156"/>
              <a:ext cx="40592" cy="37290"/>
            </a:xfrm>
            <a:custGeom>
              <a:avLst/>
              <a:gdLst>
                <a:gd name="connsiteX0" fmla="*/ -24 w 11777"/>
                <a:gd name="connsiteY0" fmla="*/ -36 h 10819"/>
                <a:gd name="connsiteX1" fmla="*/ 11754 w 11777"/>
                <a:gd name="connsiteY1" fmla="*/ -36 h 10819"/>
                <a:gd name="connsiteX2" fmla="*/ 11754 w 11777"/>
                <a:gd name="connsiteY2" fmla="*/ 10782 h 10819"/>
                <a:gd name="connsiteX3" fmla="*/ -24 w 11777"/>
                <a:gd name="connsiteY3" fmla="*/ 10782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7" h="10819">
                  <a:moveTo>
                    <a:pt x="-24" y="-36"/>
                  </a:moveTo>
                  <a:lnTo>
                    <a:pt x="11754" y="-36"/>
                  </a:lnTo>
                  <a:lnTo>
                    <a:pt x="11754" y="10782"/>
                  </a:lnTo>
                  <a:lnTo>
                    <a:pt x="-24" y="10782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0" name="任意多边形: 形状 229"/>
            <p:cNvSpPr/>
            <p:nvPr/>
          </p:nvSpPr>
          <p:spPr>
            <a:xfrm rot="8100000">
              <a:off x="3671768" y="3816805"/>
              <a:ext cx="40592" cy="37290"/>
            </a:xfrm>
            <a:custGeom>
              <a:avLst/>
              <a:gdLst>
                <a:gd name="connsiteX0" fmla="*/ -24 w 11777"/>
                <a:gd name="connsiteY0" fmla="*/ -36 h 10819"/>
                <a:gd name="connsiteX1" fmla="*/ 11754 w 11777"/>
                <a:gd name="connsiteY1" fmla="*/ -36 h 10819"/>
                <a:gd name="connsiteX2" fmla="*/ 11754 w 11777"/>
                <a:gd name="connsiteY2" fmla="*/ 10783 h 10819"/>
                <a:gd name="connsiteX3" fmla="*/ -24 w 11777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7" h="10819">
                  <a:moveTo>
                    <a:pt x="-24" y="-36"/>
                  </a:moveTo>
                  <a:lnTo>
                    <a:pt x="11754" y="-36"/>
                  </a:lnTo>
                  <a:lnTo>
                    <a:pt x="11754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1" name="任意多边形: 形状 230"/>
            <p:cNvSpPr/>
            <p:nvPr/>
          </p:nvSpPr>
          <p:spPr>
            <a:xfrm rot="8100000">
              <a:off x="3636836" y="3850759"/>
              <a:ext cx="40592" cy="37290"/>
            </a:xfrm>
            <a:custGeom>
              <a:avLst/>
              <a:gdLst>
                <a:gd name="connsiteX0" fmla="*/ -24 w 11777"/>
                <a:gd name="connsiteY0" fmla="*/ -36 h 10819"/>
                <a:gd name="connsiteX1" fmla="*/ 11754 w 11777"/>
                <a:gd name="connsiteY1" fmla="*/ -36 h 10819"/>
                <a:gd name="connsiteX2" fmla="*/ 11754 w 11777"/>
                <a:gd name="connsiteY2" fmla="*/ 10782 h 10819"/>
                <a:gd name="connsiteX3" fmla="*/ -24 w 11777"/>
                <a:gd name="connsiteY3" fmla="*/ 10782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7" h="10819">
                  <a:moveTo>
                    <a:pt x="-24" y="-36"/>
                  </a:moveTo>
                  <a:lnTo>
                    <a:pt x="11754" y="-36"/>
                  </a:lnTo>
                  <a:lnTo>
                    <a:pt x="11754" y="10782"/>
                  </a:lnTo>
                  <a:lnTo>
                    <a:pt x="-24" y="10782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2" name="任意多边形: 形状 231"/>
            <p:cNvSpPr/>
            <p:nvPr/>
          </p:nvSpPr>
          <p:spPr>
            <a:xfrm rot="8103000">
              <a:off x="3601138" y="3886512"/>
              <a:ext cx="41064" cy="37290"/>
            </a:xfrm>
            <a:custGeom>
              <a:avLst/>
              <a:gdLst>
                <a:gd name="connsiteX0" fmla="*/ -24 w 11914"/>
                <a:gd name="connsiteY0" fmla="*/ -36 h 10819"/>
                <a:gd name="connsiteX1" fmla="*/ 11891 w 11914"/>
                <a:gd name="connsiteY1" fmla="*/ -36 h 10819"/>
                <a:gd name="connsiteX2" fmla="*/ 11891 w 11914"/>
                <a:gd name="connsiteY2" fmla="*/ 10782 h 10819"/>
                <a:gd name="connsiteX3" fmla="*/ -24 w 11914"/>
                <a:gd name="connsiteY3" fmla="*/ 10782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14" h="10819">
                  <a:moveTo>
                    <a:pt x="-24" y="-36"/>
                  </a:moveTo>
                  <a:lnTo>
                    <a:pt x="11891" y="-36"/>
                  </a:lnTo>
                  <a:lnTo>
                    <a:pt x="11891" y="10782"/>
                  </a:lnTo>
                  <a:lnTo>
                    <a:pt x="-24" y="10782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3" name="任意多边形: 形状 232"/>
            <p:cNvSpPr/>
            <p:nvPr/>
          </p:nvSpPr>
          <p:spPr>
            <a:xfrm rot="8102400">
              <a:off x="3566081" y="3923495"/>
              <a:ext cx="41064" cy="37290"/>
            </a:xfrm>
            <a:custGeom>
              <a:avLst/>
              <a:gdLst>
                <a:gd name="connsiteX0" fmla="*/ -24 w 11914"/>
                <a:gd name="connsiteY0" fmla="*/ -36 h 10819"/>
                <a:gd name="connsiteX1" fmla="*/ 11891 w 11914"/>
                <a:gd name="connsiteY1" fmla="*/ -36 h 10819"/>
                <a:gd name="connsiteX2" fmla="*/ 11891 w 11914"/>
                <a:gd name="connsiteY2" fmla="*/ 10783 h 10819"/>
                <a:gd name="connsiteX3" fmla="*/ -24 w 11914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14" h="10819">
                  <a:moveTo>
                    <a:pt x="-24" y="-36"/>
                  </a:moveTo>
                  <a:lnTo>
                    <a:pt x="11891" y="-36"/>
                  </a:lnTo>
                  <a:lnTo>
                    <a:pt x="11891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4" name="任意多边形: 形状 233"/>
            <p:cNvSpPr/>
            <p:nvPr/>
          </p:nvSpPr>
          <p:spPr>
            <a:xfrm rot="8100000">
              <a:off x="3530559" y="3958317"/>
              <a:ext cx="41064" cy="37290"/>
            </a:xfrm>
            <a:custGeom>
              <a:avLst/>
              <a:gdLst>
                <a:gd name="connsiteX0" fmla="*/ -24 w 11914"/>
                <a:gd name="connsiteY0" fmla="*/ -36 h 10819"/>
                <a:gd name="connsiteX1" fmla="*/ 11891 w 11914"/>
                <a:gd name="connsiteY1" fmla="*/ -36 h 10819"/>
                <a:gd name="connsiteX2" fmla="*/ 11891 w 11914"/>
                <a:gd name="connsiteY2" fmla="*/ 10783 h 10819"/>
                <a:gd name="connsiteX3" fmla="*/ -24 w 11914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14" h="10819">
                  <a:moveTo>
                    <a:pt x="-24" y="-36"/>
                  </a:moveTo>
                  <a:lnTo>
                    <a:pt x="11891" y="-36"/>
                  </a:lnTo>
                  <a:lnTo>
                    <a:pt x="11891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5" name="任意多边形: 形状 234"/>
            <p:cNvSpPr/>
            <p:nvPr/>
          </p:nvSpPr>
          <p:spPr>
            <a:xfrm rot="8100000">
              <a:off x="3494824" y="3993550"/>
              <a:ext cx="41064" cy="37290"/>
            </a:xfrm>
            <a:custGeom>
              <a:avLst/>
              <a:gdLst>
                <a:gd name="connsiteX0" fmla="*/ -24 w 11914"/>
                <a:gd name="connsiteY0" fmla="*/ -36 h 10819"/>
                <a:gd name="connsiteX1" fmla="*/ 11891 w 11914"/>
                <a:gd name="connsiteY1" fmla="*/ -36 h 10819"/>
                <a:gd name="connsiteX2" fmla="*/ 11891 w 11914"/>
                <a:gd name="connsiteY2" fmla="*/ 10783 h 10819"/>
                <a:gd name="connsiteX3" fmla="*/ -24 w 11914"/>
                <a:gd name="connsiteY3" fmla="*/ 10783 h 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14" h="10819">
                  <a:moveTo>
                    <a:pt x="-24" y="-36"/>
                  </a:moveTo>
                  <a:lnTo>
                    <a:pt x="11891" y="-36"/>
                  </a:lnTo>
                  <a:lnTo>
                    <a:pt x="11891" y="10783"/>
                  </a:lnTo>
                  <a:lnTo>
                    <a:pt x="-24" y="10783"/>
                  </a:lnTo>
                  <a:close/>
                </a:path>
              </a:pathLst>
            </a:custGeom>
            <a:solidFill>
              <a:srgbClr val="8080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6" name="任意多边形: 形状 235"/>
            <p:cNvSpPr/>
            <p:nvPr/>
          </p:nvSpPr>
          <p:spPr>
            <a:xfrm>
              <a:off x="3200901" y="3226258"/>
              <a:ext cx="944071" cy="944412"/>
            </a:xfrm>
            <a:custGeom>
              <a:avLst/>
              <a:gdLst>
                <a:gd name="connsiteX0" fmla="*/ 1869 w 273904"/>
                <a:gd name="connsiteY0" fmla="*/ 262243 h 274003"/>
                <a:gd name="connsiteX1" fmla="*/ 262074 w 273904"/>
                <a:gd name="connsiteY1" fmla="*/ 2037 h 274003"/>
                <a:gd name="connsiteX2" fmla="*/ 271935 w 273904"/>
                <a:gd name="connsiteY2" fmla="*/ 2037 h 274003"/>
                <a:gd name="connsiteX3" fmla="*/ 271935 w 273904"/>
                <a:gd name="connsiteY3" fmla="*/ 2037 h 274003"/>
                <a:gd name="connsiteX4" fmla="*/ 271935 w 273904"/>
                <a:gd name="connsiteY4" fmla="*/ 11761 h 274003"/>
                <a:gd name="connsiteX5" fmla="*/ 11729 w 273904"/>
                <a:gd name="connsiteY5" fmla="*/ 271966 h 274003"/>
                <a:gd name="connsiteX6" fmla="*/ 1869 w 273904"/>
                <a:gd name="connsiteY6" fmla="*/ 271966 h 274003"/>
                <a:gd name="connsiteX7" fmla="*/ 1869 w 273904"/>
                <a:gd name="connsiteY7" fmla="*/ 271966 h 274003"/>
                <a:gd name="connsiteX8" fmla="*/ 1869 w 273904"/>
                <a:gd name="connsiteY8" fmla="*/ 262243 h 27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904" h="274003">
                  <a:moveTo>
                    <a:pt x="1869" y="262243"/>
                  </a:moveTo>
                  <a:lnTo>
                    <a:pt x="262074" y="2037"/>
                  </a:lnTo>
                  <a:cubicBezTo>
                    <a:pt x="264800" y="-679"/>
                    <a:pt x="269209" y="-679"/>
                    <a:pt x="271935" y="2037"/>
                  </a:cubicBezTo>
                  <a:lnTo>
                    <a:pt x="271935" y="2037"/>
                  </a:lnTo>
                  <a:cubicBezTo>
                    <a:pt x="274561" y="4746"/>
                    <a:pt x="274561" y="9052"/>
                    <a:pt x="271935" y="11761"/>
                  </a:cubicBezTo>
                  <a:lnTo>
                    <a:pt x="11729" y="271966"/>
                  </a:lnTo>
                  <a:cubicBezTo>
                    <a:pt x="9004" y="274682"/>
                    <a:pt x="4594" y="274682"/>
                    <a:pt x="1869" y="271966"/>
                  </a:cubicBezTo>
                  <a:lnTo>
                    <a:pt x="1869" y="271966"/>
                  </a:lnTo>
                  <a:cubicBezTo>
                    <a:pt x="-623" y="269204"/>
                    <a:pt x="-623" y="265005"/>
                    <a:pt x="1869" y="262243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7" name="任意多边形: 形状 236"/>
            <p:cNvSpPr/>
            <p:nvPr/>
          </p:nvSpPr>
          <p:spPr>
            <a:xfrm rot="8099400">
              <a:off x="3848802" y="3986284"/>
              <a:ext cx="296432" cy="109982"/>
            </a:xfrm>
            <a:custGeom>
              <a:avLst/>
              <a:gdLst>
                <a:gd name="connsiteX0" fmla="*/ 78038 w 86004"/>
                <a:gd name="connsiteY0" fmla="*/ -36 h 31909"/>
                <a:gd name="connsiteX1" fmla="*/ 85981 w 86004"/>
                <a:gd name="connsiteY1" fmla="*/ -36 h 31909"/>
                <a:gd name="connsiteX2" fmla="*/ 85981 w 86004"/>
                <a:gd name="connsiteY2" fmla="*/ 31873 h 31909"/>
                <a:gd name="connsiteX3" fmla="*/ 78038 w 86004"/>
                <a:gd name="connsiteY3" fmla="*/ 31873 h 31909"/>
                <a:gd name="connsiteX4" fmla="*/ 7919 w 86004"/>
                <a:gd name="connsiteY4" fmla="*/ 31873 h 31909"/>
                <a:gd name="connsiteX5" fmla="*/ 7919 w 86004"/>
                <a:gd name="connsiteY5" fmla="*/ -36 h 31909"/>
                <a:gd name="connsiteX6" fmla="*/ -24 w 86004"/>
                <a:gd name="connsiteY6" fmla="*/ -36 h 31909"/>
                <a:gd name="connsiteX7" fmla="*/ 7919 w 86004"/>
                <a:gd name="connsiteY7" fmla="*/ -36 h 3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004" h="31909">
                  <a:moveTo>
                    <a:pt x="78038" y="-36"/>
                  </a:moveTo>
                  <a:cubicBezTo>
                    <a:pt x="82425" y="-36"/>
                    <a:pt x="85981" y="-36"/>
                    <a:pt x="85981" y="-36"/>
                  </a:cubicBezTo>
                  <a:lnTo>
                    <a:pt x="85981" y="31873"/>
                  </a:lnTo>
                  <a:cubicBezTo>
                    <a:pt x="85981" y="31873"/>
                    <a:pt x="82425" y="31873"/>
                    <a:pt x="78038" y="31873"/>
                  </a:cubicBezTo>
                  <a:lnTo>
                    <a:pt x="7919" y="31873"/>
                  </a:lnTo>
                  <a:lnTo>
                    <a:pt x="7919" y="-36"/>
                  </a:lnTo>
                  <a:cubicBezTo>
                    <a:pt x="3533" y="-36"/>
                    <a:pt x="-24" y="-36"/>
                    <a:pt x="-24" y="-36"/>
                  </a:cubicBezTo>
                  <a:cubicBezTo>
                    <a:pt x="-24" y="-36"/>
                    <a:pt x="3533" y="-36"/>
                    <a:pt x="7919" y="-36"/>
                  </a:cubicBezTo>
                  <a:close/>
                </a:path>
              </a:pathLst>
            </a:custGeom>
            <a:solidFill>
              <a:srgbClr val="30303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8" name="任意多边形: 形状 237"/>
            <p:cNvSpPr/>
            <p:nvPr/>
          </p:nvSpPr>
          <p:spPr>
            <a:xfrm>
              <a:off x="3881874" y="3614679"/>
              <a:ext cx="401223" cy="209106"/>
            </a:xfrm>
            <a:custGeom>
              <a:avLst/>
              <a:gdLst>
                <a:gd name="connsiteX0" fmla="*/ 113258 w 116407"/>
                <a:gd name="connsiteY0" fmla="*/ 53411 h 60668"/>
                <a:gd name="connsiteX1" fmla="*/ 47111 w 116407"/>
                <a:gd name="connsiteY1" fmla="*/ 60669 h 60668"/>
                <a:gd name="connsiteX2" fmla="*/ 28212 w 116407"/>
                <a:gd name="connsiteY2" fmla="*/ 60532 h 60668"/>
                <a:gd name="connsiteX3" fmla="*/ 30677 w 116407"/>
                <a:gd name="connsiteY3" fmla="*/ 55465 h 60668"/>
                <a:gd name="connsiteX4" fmla="*/ 54643 w 116407"/>
                <a:gd name="connsiteY4" fmla="*/ 52315 h 60668"/>
                <a:gd name="connsiteX5" fmla="*/ 63408 w 116407"/>
                <a:gd name="connsiteY5" fmla="*/ 46289 h 60668"/>
                <a:gd name="connsiteX6" fmla="*/ 60669 w 116407"/>
                <a:gd name="connsiteY6" fmla="*/ 42318 h 60668"/>
                <a:gd name="connsiteX7" fmla="*/ 21090 w 116407"/>
                <a:gd name="connsiteY7" fmla="*/ 41359 h 60668"/>
                <a:gd name="connsiteX8" fmla="*/ 6437 w 116407"/>
                <a:gd name="connsiteY8" fmla="*/ 39031 h 60668"/>
                <a:gd name="connsiteX9" fmla="*/ 0 w 116407"/>
                <a:gd name="connsiteY9" fmla="*/ 29581 h 60668"/>
                <a:gd name="connsiteX10" fmla="*/ 1233 w 116407"/>
                <a:gd name="connsiteY10" fmla="*/ 12189 h 60668"/>
                <a:gd name="connsiteX11" fmla="*/ 16708 w 116407"/>
                <a:gd name="connsiteY11" fmla="*/ 1643 h 60668"/>
                <a:gd name="connsiteX12" fmla="*/ 85594 w 116407"/>
                <a:gd name="connsiteY12" fmla="*/ 0 h 60668"/>
                <a:gd name="connsiteX13" fmla="*/ 116408 w 116407"/>
                <a:gd name="connsiteY13" fmla="*/ 8217 h 60668"/>
                <a:gd name="connsiteX14" fmla="*/ 113258 w 116407"/>
                <a:gd name="connsiteY14" fmla="*/ 53411 h 6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07" h="60668">
                  <a:moveTo>
                    <a:pt x="113258" y="53411"/>
                  </a:moveTo>
                  <a:lnTo>
                    <a:pt x="47111" y="60669"/>
                  </a:lnTo>
                  <a:lnTo>
                    <a:pt x="28212" y="60532"/>
                  </a:lnTo>
                  <a:lnTo>
                    <a:pt x="30677" y="55465"/>
                  </a:lnTo>
                  <a:lnTo>
                    <a:pt x="54643" y="52315"/>
                  </a:lnTo>
                  <a:lnTo>
                    <a:pt x="63408" y="46289"/>
                  </a:lnTo>
                  <a:lnTo>
                    <a:pt x="60669" y="42318"/>
                  </a:lnTo>
                  <a:lnTo>
                    <a:pt x="21090" y="41359"/>
                  </a:lnTo>
                  <a:lnTo>
                    <a:pt x="6437" y="39031"/>
                  </a:lnTo>
                  <a:lnTo>
                    <a:pt x="0" y="29581"/>
                  </a:lnTo>
                  <a:lnTo>
                    <a:pt x="1233" y="12189"/>
                  </a:lnTo>
                  <a:lnTo>
                    <a:pt x="16708" y="1643"/>
                  </a:lnTo>
                  <a:lnTo>
                    <a:pt x="85594" y="0"/>
                  </a:lnTo>
                  <a:lnTo>
                    <a:pt x="116408" y="8217"/>
                  </a:lnTo>
                  <a:lnTo>
                    <a:pt x="113258" y="53411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9" name="任意多边形: 形状 238"/>
            <p:cNvSpPr/>
            <p:nvPr/>
          </p:nvSpPr>
          <p:spPr>
            <a:xfrm>
              <a:off x="3579775" y="3969175"/>
              <a:ext cx="248757" cy="385175"/>
            </a:xfrm>
            <a:custGeom>
              <a:avLst/>
              <a:gdLst>
                <a:gd name="connsiteX0" fmla="*/ 58204 w 72172"/>
                <a:gd name="connsiteY0" fmla="*/ 111752 h 111751"/>
                <a:gd name="connsiteX1" fmla="*/ 68475 w 72172"/>
                <a:gd name="connsiteY1" fmla="*/ 79568 h 111751"/>
                <a:gd name="connsiteX2" fmla="*/ 72173 w 72172"/>
                <a:gd name="connsiteY2" fmla="*/ 54780 h 111751"/>
                <a:gd name="connsiteX3" fmla="*/ 69434 w 72172"/>
                <a:gd name="connsiteY3" fmla="*/ 44235 h 111751"/>
                <a:gd name="connsiteX4" fmla="*/ 59984 w 72172"/>
                <a:gd name="connsiteY4" fmla="*/ 43550 h 111751"/>
                <a:gd name="connsiteX5" fmla="*/ 61354 w 72172"/>
                <a:gd name="connsiteY5" fmla="*/ 60395 h 111751"/>
                <a:gd name="connsiteX6" fmla="*/ 48344 w 72172"/>
                <a:gd name="connsiteY6" fmla="*/ 74638 h 111751"/>
                <a:gd name="connsiteX7" fmla="*/ 45878 w 72172"/>
                <a:gd name="connsiteY7" fmla="*/ 37524 h 111751"/>
                <a:gd name="connsiteX8" fmla="*/ 65051 w 72172"/>
                <a:gd name="connsiteY8" fmla="*/ 14243 h 111751"/>
                <a:gd name="connsiteX9" fmla="*/ 58341 w 72172"/>
                <a:gd name="connsiteY9" fmla="*/ 4519 h 111751"/>
                <a:gd name="connsiteX10" fmla="*/ 33827 w 72172"/>
                <a:gd name="connsiteY10" fmla="*/ 0 h 111751"/>
                <a:gd name="connsiteX11" fmla="*/ 23419 w 72172"/>
                <a:gd name="connsiteY11" fmla="*/ 7121 h 111751"/>
                <a:gd name="connsiteX12" fmla="*/ 0 w 72172"/>
                <a:gd name="connsiteY12" fmla="*/ 52315 h 111751"/>
                <a:gd name="connsiteX13" fmla="*/ 8080 w 72172"/>
                <a:gd name="connsiteY13" fmla="*/ 104082 h 111751"/>
                <a:gd name="connsiteX14" fmla="*/ 58204 w 72172"/>
                <a:gd name="connsiteY14" fmla="*/ 111752 h 11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2172" h="111751">
                  <a:moveTo>
                    <a:pt x="58204" y="111752"/>
                  </a:moveTo>
                  <a:lnTo>
                    <a:pt x="68475" y="79568"/>
                  </a:lnTo>
                  <a:lnTo>
                    <a:pt x="72173" y="54780"/>
                  </a:lnTo>
                  <a:lnTo>
                    <a:pt x="69434" y="44235"/>
                  </a:lnTo>
                  <a:lnTo>
                    <a:pt x="59984" y="43550"/>
                  </a:lnTo>
                  <a:lnTo>
                    <a:pt x="61354" y="60395"/>
                  </a:lnTo>
                  <a:lnTo>
                    <a:pt x="48344" y="74638"/>
                  </a:lnTo>
                  <a:lnTo>
                    <a:pt x="45878" y="37524"/>
                  </a:lnTo>
                  <a:lnTo>
                    <a:pt x="65051" y="14243"/>
                  </a:lnTo>
                  <a:lnTo>
                    <a:pt x="58341" y="4519"/>
                  </a:lnTo>
                  <a:lnTo>
                    <a:pt x="33827" y="0"/>
                  </a:lnTo>
                  <a:lnTo>
                    <a:pt x="23419" y="7121"/>
                  </a:lnTo>
                  <a:lnTo>
                    <a:pt x="0" y="52315"/>
                  </a:lnTo>
                  <a:lnTo>
                    <a:pt x="8080" y="104082"/>
                  </a:lnTo>
                  <a:lnTo>
                    <a:pt x="58204" y="111752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0" name="任意多边形: 形状 239"/>
            <p:cNvSpPr/>
            <p:nvPr/>
          </p:nvSpPr>
          <p:spPr>
            <a:xfrm>
              <a:off x="4245810" y="3481567"/>
              <a:ext cx="1276839" cy="790647"/>
            </a:xfrm>
            <a:custGeom>
              <a:avLst/>
              <a:gdLst>
                <a:gd name="connsiteX0" fmla="*/ 370451 w 370450"/>
                <a:gd name="connsiteY0" fmla="*/ 207891 h 229391"/>
                <a:gd name="connsiteX1" fmla="*/ 225968 w 370450"/>
                <a:gd name="connsiteY1" fmla="*/ 0 h 229391"/>
                <a:gd name="connsiteX2" fmla="*/ 0 w 370450"/>
                <a:gd name="connsiteY2" fmla="*/ 43961 h 229391"/>
                <a:gd name="connsiteX3" fmla="*/ 7669 w 370450"/>
                <a:gd name="connsiteY3" fmla="*/ 92031 h 229391"/>
                <a:gd name="connsiteX4" fmla="*/ 197756 w 370450"/>
                <a:gd name="connsiteY4" fmla="*/ 89429 h 229391"/>
                <a:gd name="connsiteX5" fmla="*/ 241580 w 370450"/>
                <a:gd name="connsiteY5" fmla="*/ 229392 h 229391"/>
                <a:gd name="connsiteX6" fmla="*/ 370451 w 370450"/>
                <a:gd name="connsiteY6" fmla="*/ 207891 h 229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450" h="229391">
                  <a:moveTo>
                    <a:pt x="370451" y="207891"/>
                  </a:moveTo>
                  <a:lnTo>
                    <a:pt x="225968" y="0"/>
                  </a:lnTo>
                  <a:lnTo>
                    <a:pt x="0" y="43961"/>
                  </a:lnTo>
                  <a:lnTo>
                    <a:pt x="7669" y="92031"/>
                  </a:lnTo>
                  <a:lnTo>
                    <a:pt x="197756" y="89429"/>
                  </a:lnTo>
                  <a:lnTo>
                    <a:pt x="241580" y="229392"/>
                  </a:lnTo>
                  <a:lnTo>
                    <a:pt x="370451" y="207891"/>
                  </a:lnTo>
                  <a:close/>
                </a:path>
              </a:pathLst>
            </a:custGeom>
            <a:solidFill>
              <a:srgbClr val="55656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1" name="任意多边形: 形状 240"/>
            <p:cNvSpPr/>
            <p:nvPr/>
          </p:nvSpPr>
          <p:spPr>
            <a:xfrm>
              <a:off x="3581664" y="4315170"/>
              <a:ext cx="1008725" cy="1269287"/>
            </a:xfrm>
            <a:custGeom>
              <a:avLst/>
              <a:gdLst>
                <a:gd name="connsiteX0" fmla="*/ 292663 w 292662"/>
                <a:gd name="connsiteY0" fmla="*/ 227201 h 368259"/>
                <a:gd name="connsiteX1" fmla="*/ 69023 w 292662"/>
                <a:gd name="connsiteY1" fmla="*/ 163519 h 368259"/>
                <a:gd name="connsiteX2" fmla="*/ 57656 w 292662"/>
                <a:gd name="connsiteY2" fmla="*/ 11367 h 368259"/>
                <a:gd name="connsiteX3" fmla="*/ 5204 w 292662"/>
                <a:gd name="connsiteY3" fmla="*/ 0 h 368259"/>
                <a:gd name="connsiteX4" fmla="*/ 0 w 292662"/>
                <a:gd name="connsiteY4" fmla="*/ 213916 h 368259"/>
                <a:gd name="connsiteX5" fmla="*/ 254727 w 292662"/>
                <a:gd name="connsiteY5" fmla="*/ 368259 h 368259"/>
                <a:gd name="connsiteX6" fmla="*/ 292663 w 292662"/>
                <a:gd name="connsiteY6" fmla="*/ 227201 h 3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2662" h="368259">
                  <a:moveTo>
                    <a:pt x="292663" y="227201"/>
                  </a:moveTo>
                  <a:lnTo>
                    <a:pt x="69023" y="163519"/>
                  </a:lnTo>
                  <a:lnTo>
                    <a:pt x="57656" y="11367"/>
                  </a:lnTo>
                  <a:lnTo>
                    <a:pt x="5204" y="0"/>
                  </a:lnTo>
                  <a:lnTo>
                    <a:pt x="0" y="213916"/>
                  </a:lnTo>
                  <a:lnTo>
                    <a:pt x="254727" y="368259"/>
                  </a:lnTo>
                  <a:lnTo>
                    <a:pt x="292663" y="227201"/>
                  </a:lnTo>
                  <a:close/>
                </a:path>
              </a:pathLst>
            </a:custGeom>
            <a:solidFill>
              <a:srgbClr val="55656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881370" y="2219960"/>
            <a:ext cx="476885" cy="2908300"/>
            <a:chOff x="1037936" y="2186853"/>
            <a:chExt cx="476641" cy="2908512"/>
          </a:xfrm>
        </p:grpSpPr>
        <p:sp>
          <p:nvSpPr>
            <p:cNvPr id="242" name="Freeform 5"/>
            <p:cNvSpPr/>
            <p:nvPr/>
          </p:nvSpPr>
          <p:spPr bwMode="auto">
            <a:xfrm>
              <a:off x="1044479" y="2186853"/>
              <a:ext cx="463554" cy="463554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3" name="Freeform 5"/>
            <p:cNvSpPr/>
            <p:nvPr/>
          </p:nvSpPr>
          <p:spPr bwMode="auto">
            <a:xfrm>
              <a:off x="1044479" y="2798092"/>
              <a:ext cx="463554" cy="463554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4" name="Freeform 5"/>
            <p:cNvSpPr/>
            <p:nvPr/>
          </p:nvSpPr>
          <p:spPr bwMode="auto">
            <a:xfrm>
              <a:off x="1044479" y="3409331"/>
              <a:ext cx="463554" cy="463554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5" name="Freeform 5"/>
            <p:cNvSpPr/>
            <p:nvPr/>
          </p:nvSpPr>
          <p:spPr bwMode="auto">
            <a:xfrm>
              <a:off x="1044479" y="4020570"/>
              <a:ext cx="463554" cy="463554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6" name="Freeform 5"/>
            <p:cNvSpPr/>
            <p:nvPr/>
          </p:nvSpPr>
          <p:spPr bwMode="auto">
            <a:xfrm>
              <a:off x="1044479" y="4631811"/>
              <a:ext cx="463554" cy="463554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7" name="文本框 246"/>
            <p:cNvSpPr txBox="1"/>
            <p:nvPr/>
          </p:nvSpPr>
          <p:spPr>
            <a:xfrm flipH="1">
              <a:off x="1037936" y="2233964"/>
              <a:ext cx="476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01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8" name="文本框 247"/>
            <p:cNvSpPr txBox="1"/>
            <p:nvPr/>
          </p:nvSpPr>
          <p:spPr>
            <a:xfrm flipH="1">
              <a:off x="1037936" y="2845203"/>
              <a:ext cx="476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02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9" name="文本框 248"/>
            <p:cNvSpPr txBox="1"/>
            <p:nvPr/>
          </p:nvSpPr>
          <p:spPr>
            <a:xfrm flipH="1">
              <a:off x="1037936" y="3456442"/>
              <a:ext cx="476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03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50" name="文本框 249"/>
            <p:cNvSpPr txBox="1"/>
            <p:nvPr/>
          </p:nvSpPr>
          <p:spPr>
            <a:xfrm flipH="1">
              <a:off x="1037936" y="4067681"/>
              <a:ext cx="476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04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51" name="文本框 250"/>
            <p:cNvSpPr txBox="1"/>
            <p:nvPr/>
          </p:nvSpPr>
          <p:spPr>
            <a:xfrm flipH="1">
              <a:off x="1037936" y="4678922"/>
              <a:ext cx="476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05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6461125" y="2256790"/>
            <a:ext cx="2261870" cy="3695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有效协作的障碍分析</a:t>
            </a:r>
            <a:endParaRPr lang="zh-CN" altLang="en-US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2" name="矩形 251"/>
          <p:cNvSpPr/>
          <p:nvPr/>
        </p:nvSpPr>
        <p:spPr>
          <a:xfrm>
            <a:off x="6461125" y="2869565"/>
            <a:ext cx="3416300" cy="3695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实施协作关键点掌握</a:t>
            </a:r>
            <a:r>
              <a:rPr lang="en-US" altLang="zh-CN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——</a:t>
            </a:r>
            <a:r>
              <a: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准备度</a:t>
            </a:r>
            <a:endParaRPr lang="zh-CN" altLang="en-US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3" name="矩形 252"/>
          <p:cNvSpPr/>
          <p:nvPr/>
        </p:nvSpPr>
        <p:spPr>
          <a:xfrm>
            <a:off x="6461125" y="3451225"/>
            <a:ext cx="5325745" cy="369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领导与员工间的协助行为</a:t>
            </a:r>
            <a:r>
              <a:rPr lang="en-US" altLang="zh-CN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——</a:t>
            </a: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工作行为、 关系行为</a:t>
            </a:r>
            <a:endParaRPr lang="zh-CN" altLang="en-US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4" name="矩形 253"/>
          <p:cNvSpPr/>
          <p:nvPr/>
        </p:nvSpPr>
        <p:spPr>
          <a:xfrm>
            <a:off x="6461125" y="4094480"/>
            <a:ext cx="2031365" cy="3695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员工间的协作行为</a:t>
            </a:r>
            <a:endParaRPr lang="zh-CN" altLang="en-US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5" name="矩形 254"/>
          <p:cNvSpPr/>
          <p:nvPr/>
        </p:nvSpPr>
        <p:spPr>
          <a:xfrm>
            <a:off x="6461125" y="4706620"/>
            <a:ext cx="2954655" cy="3695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部门与部门之间的协作行为</a:t>
            </a:r>
            <a:endParaRPr lang="zh-CN" altLang="en-US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任意多边形: 形状 3"/>
          <p:cNvSpPr/>
          <p:nvPr>
            <p:custDataLst>
              <p:tags r:id="rId1"/>
            </p:custDataLst>
          </p:nvPr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253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53005" y="561894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buClrTx/>
              <a:buSzTx/>
              <a:buFontTx/>
              <a:defRPr/>
            </a:pPr>
            <a:r>
              <a:rPr lang="zh-CN" altLang="en-US" sz="40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动物拉车的故事</a:t>
            </a:r>
            <a:endParaRPr lang="zh-CN" altLang="en-US" sz="40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idx="4294967295"/>
            <p:custDataLst>
              <p:tags r:id="rId7"/>
            </p:custDataLst>
          </p:nvPr>
        </p:nvSpPr>
        <p:spPr>
          <a:xfrm>
            <a:off x="1462751" y="1731721"/>
            <a:ext cx="9266499" cy="3394557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梭子鱼、虾和天鹅三个不知什么时候成了好朋友，一天，他们同时发现一辆车，车上有许多好吃的东西。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于是就想把车子从路上拖下来，三个家伙一齐负起沉重的担子，他们铆足了狠劲，身上青筋暴露，使出了平身的力气，可是，无论他们怎样拖呀、拉呀、推呀，小车还是老地方，一步也动不了。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原来，天鹅使劲往天上提，虾一步步向后倒拖，梭子鱼又朝着池塘拉去，究竟谁对谁错？反正，他们都使劲了。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27" name="图片 826" descr="图片包含 游戏机, 钟表&#10;&#10;描述已自动生成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4" t="13044" r="32890" b="62596"/>
          <a:stretch>
            <a:fillRect/>
          </a:stretch>
        </p:blipFill>
        <p:spPr>
          <a:xfrm>
            <a:off x="9858375" y="215900"/>
            <a:ext cx="1887855" cy="150177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1"/>
          <p:cNvSpPr txBox="1"/>
          <p:nvPr/>
        </p:nvSpPr>
        <p:spPr>
          <a:xfrm>
            <a:off x="1157551" y="224234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有效协作的障碍分析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650541" y="414540"/>
            <a:ext cx="489210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438862" y="1797499"/>
            <a:ext cx="5314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一个优秀的团队必须是一个学习型的、相互关心的团队。</a:t>
            </a:r>
            <a:endParaRPr lang="zh-CN" altLang="en-US" sz="16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" name="TextBox 41"/>
          <p:cNvSpPr txBox="1"/>
          <p:nvPr/>
        </p:nvSpPr>
        <p:spPr>
          <a:xfrm>
            <a:off x="4618673" y="1200151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en-US" sz="2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有效协作的障碍分析</a:t>
            </a:r>
            <a:endParaRPr lang="zh-CN" altLang="en-US" sz="2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57" name="Freeform 5"/>
          <p:cNvSpPr/>
          <p:nvPr/>
        </p:nvSpPr>
        <p:spPr bwMode="auto">
          <a:xfrm>
            <a:off x="1033068" y="2567078"/>
            <a:ext cx="1359345" cy="135934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58" name="Freeform 5"/>
          <p:cNvSpPr/>
          <p:nvPr/>
        </p:nvSpPr>
        <p:spPr bwMode="auto">
          <a:xfrm>
            <a:off x="2793527" y="2567078"/>
            <a:ext cx="1359345" cy="135934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59" name="Freeform 5"/>
          <p:cNvSpPr/>
          <p:nvPr/>
        </p:nvSpPr>
        <p:spPr bwMode="auto">
          <a:xfrm>
            <a:off x="4553986" y="2567078"/>
            <a:ext cx="1359345" cy="135934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60" name="Freeform 5"/>
          <p:cNvSpPr/>
          <p:nvPr/>
        </p:nvSpPr>
        <p:spPr bwMode="auto">
          <a:xfrm>
            <a:off x="6314445" y="2567078"/>
            <a:ext cx="1359345" cy="135934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61" name="Freeform 5"/>
          <p:cNvSpPr/>
          <p:nvPr/>
        </p:nvSpPr>
        <p:spPr bwMode="auto">
          <a:xfrm>
            <a:off x="8074904" y="2567078"/>
            <a:ext cx="1359345" cy="135934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62" name="Freeform 5"/>
          <p:cNvSpPr/>
          <p:nvPr/>
        </p:nvSpPr>
        <p:spPr bwMode="auto">
          <a:xfrm>
            <a:off x="9835361" y="2567078"/>
            <a:ext cx="1359345" cy="135934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5" name="箭头: 右 14"/>
          <p:cNvSpPr/>
          <p:nvPr/>
        </p:nvSpPr>
        <p:spPr>
          <a:xfrm>
            <a:off x="2497454" y="3133482"/>
            <a:ext cx="188596" cy="22653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63" name="箭头: 右 262"/>
          <p:cNvSpPr/>
          <p:nvPr/>
        </p:nvSpPr>
        <p:spPr>
          <a:xfrm>
            <a:off x="4261489" y="3133482"/>
            <a:ext cx="188596" cy="22653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64" name="箭头: 右 263"/>
          <p:cNvSpPr/>
          <p:nvPr/>
        </p:nvSpPr>
        <p:spPr>
          <a:xfrm>
            <a:off x="6017232" y="3133482"/>
            <a:ext cx="188596" cy="22653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65" name="箭头: 右 264"/>
          <p:cNvSpPr/>
          <p:nvPr/>
        </p:nvSpPr>
        <p:spPr>
          <a:xfrm>
            <a:off x="7780048" y="3133482"/>
            <a:ext cx="188596" cy="22653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66" name="箭头: 右 265"/>
          <p:cNvSpPr/>
          <p:nvPr/>
        </p:nvSpPr>
        <p:spPr>
          <a:xfrm>
            <a:off x="9540507" y="3133482"/>
            <a:ext cx="188596" cy="22653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23852" y="3046695"/>
            <a:ext cx="777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信 任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67" name="矩形 266"/>
          <p:cNvSpPr/>
          <p:nvPr/>
        </p:nvSpPr>
        <p:spPr>
          <a:xfrm>
            <a:off x="3084311" y="3046695"/>
            <a:ext cx="777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辩 论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68" name="矩形 267"/>
          <p:cNvSpPr/>
          <p:nvPr/>
        </p:nvSpPr>
        <p:spPr>
          <a:xfrm>
            <a:off x="4844770" y="3046695"/>
            <a:ext cx="777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投 入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69" name="矩形 268"/>
          <p:cNvSpPr/>
          <p:nvPr/>
        </p:nvSpPr>
        <p:spPr>
          <a:xfrm>
            <a:off x="6605229" y="3046695"/>
            <a:ext cx="777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责 任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8149282" y="3046695"/>
            <a:ext cx="1210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重视结果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1" name="矩形 270"/>
          <p:cNvSpPr/>
          <p:nvPr/>
        </p:nvSpPr>
        <p:spPr>
          <a:xfrm>
            <a:off x="9909739" y="3046695"/>
            <a:ext cx="1210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有效协作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2" name="平行四边形 271"/>
          <p:cNvSpPr/>
          <p:nvPr/>
        </p:nvSpPr>
        <p:spPr>
          <a:xfrm>
            <a:off x="-4897" y="4475889"/>
            <a:ext cx="12207268" cy="1106169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273" name="文本框 22"/>
          <p:cNvSpPr>
            <a:spLocks noChangeArrowheads="1"/>
          </p:cNvSpPr>
          <p:nvPr/>
        </p:nvSpPr>
        <p:spPr bwMode="auto">
          <a:xfrm>
            <a:off x="1861660" y="4828918"/>
            <a:ext cx="84741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有效协作的障碍：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1.缺乏信任    2.惧怕冲突    3.欠缺投入    4.逃避责任     5.无视结果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任意多边形: 形状 3"/>
          <p:cNvSpPr/>
          <p:nvPr>
            <p:custDataLst>
              <p:tags r:id="rId1"/>
            </p:custDataLst>
          </p:nvPr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1"/>
          <p:cNvSpPr txBox="1"/>
          <p:nvPr/>
        </p:nvSpPr>
        <p:spPr>
          <a:xfrm>
            <a:off x="1157551" y="224234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员工与员工之间的协作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650541" y="414540"/>
            <a:ext cx="489210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41"/>
          <p:cNvSpPr txBox="1"/>
          <p:nvPr/>
        </p:nvSpPr>
        <p:spPr>
          <a:xfrm>
            <a:off x="1056921" y="2198767"/>
            <a:ext cx="3262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en-US" sz="2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员工与员工之间的协作</a:t>
            </a:r>
            <a:endParaRPr lang="zh-CN" altLang="en-US" sz="2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1" name="Freeform 5"/>
          <p:cNvSpPr/>
          <p:nvPr/>
        </p:nvSpPr>
        <p:spPr bwMode="auto">
          <a:xfrm>
            <a:off x="1179035" y="2857772"/>
            <a:ext cx="385665" cy="38566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 flipH="1">
            <a:off x="1157551" y="2881327"/>
            <a:ext cx="42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01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07667" y="2881327"/>
            <a:ext cx="8002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不推诿</a:t>
            </a:r>
            <a:endParaRPr lang="zh-CN" altLang="en-US" sz="16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4" name="Freeform 5"/>
          <p:cNvSpPr/>
          <p:nvPr/>
        </p:nvSpPr>
        <p:spPr bwMode="auto">
          <a:xfrm>
            <a:off x="1179035" y="3349824"/>
            <a:ext cx="385665" cy="38566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45" name="文本框 44"/>
          <p:cNvSpPr txBox="1"/>
          <p:nvPr/>
        </p:nvSpPr>
        <p:spPr>
          <a:xfrm flipH="1">
            <a:off x="1157551" y="3373379"/>
            <a:ext cx="42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1607667" y="3373379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不扯后腿</a:t>
            </a:r>
            <a:endParaRPr lang="zh-CN" altLang="en-US" sz="16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9" name="Freeform 5"/>
          <p:cNvSpPr/>
          <p:nvPr/>
        </p:nvSpPr>
        <p:spPr bwMode="auto">
          <a:xfrm>
            <a:off x="1179035" y="3841876"/>
            <a:ext cx="385665" cy="38566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 flipH="1">
            <a:off x="1157551" y="3865431"/>
            <a:ext cx="42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03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1607667" y="3865431"/>
            <a:ext cx="19816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不隐藏信息（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911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）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4" name="Freeform 5"/>
          <p:cNvSpPr/>
          <p:nvPr/>
        </p:nvSpPr>
        <p:spPr bwMode="auto">
          <a:xfrm>
            <a:off x="1179035" y="4333929"/>
            <a:ext cx="385665" cy="385665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 flipH="1">
            <a:off x="1157551" y="4357484"/>
            <a:ext cx="42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1607667" y="4357484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冲突</a:t>
            </a:r>
            <a:endParaRPr lang="zh-CN" altLang="en-US" sz="16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08091" y="4697105"/>
            <a:ext cx="2401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微软雅黑" panose="020B0503020204020204" charset="-122"/>
              <a:buChar char="n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自私（他人与我无关）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171450" indent="-171450">
              <a:buFont typeface="微软雅黑" panose="020B0503020204020204" charset="-122"/>
              <a:buChar char="n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自我（我的利益是最重要的）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171450" indent="-171450">
              <a:buFont typeface="微软雅黑" panose="020B0503020204020204" charset="-122"/>
              <a:buChar char="n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自大（我做的都是对的）</a:t>
            </a:r>
            <a:endParaRPr lang="zh-CN" altLang="en-US" sz="1200" dirty="0">
              <a:cs typeface="微软雅黑" panose="020B0503020204020204" charset="-122"/>
            </a:endParaRPr>
          </a:p>
        </p:txBody>
      </p:sp>
      <p:sp>
        <p:nvSpPr>
          <p:cNvPr id="59" name="平行四边形 58"/>
          <p:cNvSpPr/>
          <p:nvPr/>
        </p:nvSpPr>
        <p:spPr>
          <a:xfrm>
            <a:off x="5638799" y="1869443"/>
            <a:ext cx="6563571" cy="3712616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180315" y="2212205"/>
            <a:ext cx="5324494" cy="2882545"/>
            <a:chOff x="6200635" y="2217960"/>
            <a:chExt cx="5324494" cy="2882545"/>
          </a:xfrm>
        </p:grpSpPr>
        <p:sp>
          <p:nvSpPr>
            <p:cNvPr id="60" name="文本框 22"/>
            <p:cNvSpPr>
              <a:spLocks noChangeArrowheads="1"/>
            </p:cNvSpPr>
            <p:nvPr/>
          </p:nvSpPr>
          <p:spPr bwMode="auto">
            <a:xfrm>
              <a:off x="6200635" y="2217960"/>
              <a:ext cx="53044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参考做法：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220674" y="2784102"/>
              <a:ext cx="5304455" cy="23164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检查团队里面的“自顾自”在生活中建立良好的团队意识（如：问好</a:t>
              </a: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/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出入</a:t>
              </a: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/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用餐）</a:t>
              </a:r>
              <a:endPara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破冰，先解决简单的事情（</a:t>
              </a:r>
              <a:r>
                <a:rPr lang="en-US" altLang="en-US" sz="1400" dirty="0" err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bmw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销售）。</a:t>
              </a:r>
              <a:r>
                <a:rPr lang="en-US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——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原则问题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就冲突、矛盾的部分研究可以</a:t>
              </a:r>
              <a:r>
                <a:rPr lang="en-US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“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让步</a:t>
              </a:r>
              <a:r>
                <a:rPr lang="en-US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”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，</a:t>
              </a:r>
              <a:r>
                <a:rPr lang="en-US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“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剥离</a:t>
              </a:r>
              <a:r>
                <a:rPr lang="en-US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”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不是问题的问题，最后寻找</a:t>
              </a:r>
              <a:r>
                <a:rPr lang="en-US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“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交易</a:t>
              </a:r>
              <a:r>
                <a:rPr lang="en-US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”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的地方。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微软雅黑" panose="020B0503020204020204" charset="-122"/>
                <a:buChar char="n"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公司决定的都是对的。（麦当劳七准则之一）开会很吵，出去很安静。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7" name="任意多边形: 形状 3"/>
          <p:cNvSpPr/>
          <p:nvPr>
            <p:custDataLst>
              <p:tags r:id="rId1"/>
            </p:custDataLst>
          </p:nvPr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任意多边形: 形状 47"/>
          <p:cNvSpPr/>
          <p:nvPr/>
        </p:nvSpPr>
        <p:spPr>
          <a:xfrm flipV="1">
            <a:off x="5310340" y="1628590"/>
            <a:ext cx="1561159" cy="802728"/>
          </a:xfrm>
          <a:custGeom>
            <a:avLst/>
            <a:gdLst>
              <a:gd name="connsiteX0" fmla="*/ 115193 w 1561159"/>
              <a:gd name="connsiteY0" fmla="*/ 802728 h 802728"/>
              <a:gd name="connsiteX1" fmla="*/ 1445966 w 1561159"/>
              <a:gd name="connsiteY1" fmla="*/ 802728 h 802728"/>
              <a:gd name="connsiteX2" fmla="*/ 1561159 w 1561159"/>
              <a:gd name="connsiteY2" fmla="*/ 687535 h 802728"/>
              <a:gd name="connsiteX3" fmla="*/ 1561159 w 1561159"/>
              <a:gd name="connsiteY3" fmla="*/ 226777 h 802728"/>
              <a:gd name="connsiteX4" fmla="*/ 1445966 w 1561159"/>
              <a:gd name="connsiteY4" fmla="*/ 111584 h 802728"/>
              <a:gd name="connsiteX5" fmla="*/ 1357752 w 1561159"/>
              <a:gd name="connsiteY5" fmla="*/ 111584 h 802728"/>
              <a:gd name="connsiteX6" fmla="*/ 1228479 w 1561159"/>
              <a:gd name="connsiteY6" fmla="*/ 0 h 802728"/>
              <a:gd name="connsiteX7" fmla="*/ 1099207 w 1561159"/>
              <a:gd name="connsiteY7" fmla="*/ 111584 h 802728"/>
              <a:gd name="connsiteX8" fmla="*/ 115193 w 1561159"/>
              <a:gd name="connsiteY8" fmla="*/ 111584 h 802728"/>
              <a:gd name="connsiteX9" fmla="*/ 0 w 1561159"/>
              <a:gd name="connsiteY9" fmla="*/ 226777 h 802728"/>
              <a:gd name="connsiteX10" fmla="*/ 0 w 1561159"/>
              <a:gd name="connsiteY10" fmla="*/ 687535 h 802728"/>
              <a:gd name="connsiteX11" fmla="*/ 115193 w 1561159"/>
              <a:gd name="connsiteY11" fmla="*/ 802728 h 802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61159" h="802728">
                <a:moveTo>
                  <a:pt x="115193" y="802728"/>
                </a:moveTo>
                <a:lnTo>
                  <a:pt x="1445966" y="802728"/>
                </a:lnTo>
                <a:cubicBezTo>
                  <a:pt x="1509585" y="802728"/>
                  <a:pt x="1561159" y="751154"/>
                  <a:pt x="1561159" y="687535"/>
                </a:cubicBezTo>
                <a:lnTo>
                  <a:pt x="1561159" y="226777"/>
                </a:lnTo>
                <a:cubicBezTo>
                  <a:pt x="1561159" y="163158"/>
                  <a:pt x="1509585" y="111584"/>
                  <a:pt x="1445966" y="111584"/>
                </a:cubicBezTo>
                <a:lnTo>
                  <a:pt x="1357752" y="111584"/>
                </a:lnTo>
                <a:lnTo>
                  <a:pt x="1228479" y="0"/>
                </a:lnTo>
                <a:lnTo>
                  <a:pt x="1099207" y="111584"/>
                </a:lnTo>
                <a:lnTo>
                  <a:pt x="115193" y="111584"/>
                </a:lnTo>
                <a:cubicBezTo>
                  <a:pt x="51574" y="111584"/>
                  <a:pt x="0" y="163158"/>
                  <a:pt x="0" y="226777"/>
                </a:cubicBezTo>
                <a:lnTo>
                  <a:pt x="0" y="687535"/>
                </a:lnTo>
                <a:cubicBezTo>
                  <a:pt x="0" y="751154"/>
                  <a:pt x="51574" y="802728"/>
                  <a:pt x="115193" y="802728"/>
                </a:cubicBezTo>
                <a:close/>
              </a:path>
            </a:pathLst>
          </a:cu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6" name="TextBox 41"/>
          <p:cNvSpPr txBox="1"/>
          <p:nvPr/>
        </p:nvSpPr>
        <p:spPr>
          <a:xfrm>
            <a:off x="1157551" y="224234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实施协作关键点掌握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——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准备度</a:t>
            </a:r>
            <a:endParaRPr lang="zh-CN" altLang="en-US" sz="20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014452" y="414540"/>
            <a:ext cx="4963454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平行四边形 32"/>
          <p:cNvSpPr/>
          <p:nvPr/>
        </p:nvSpPr>
        <p:spPr>
          <a:xfrm>
            <a:off x="-4897" y="4475889"/>
            <a:ext cx="12207268" cy="1106169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0">
                <a:srgbClr val="FF9F55"/>
              </a:gs>
              <a:gs pos="100000">
                <a:srgbClr val="FFC655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34" name="文本框 22"/>
          <p:cNvSpPr>
            <a:spLocks noChangeArrowheads="1"/>
          </p:cNvSpPr>
          <p:nvPr/>
        </p:nvSpPr>
        <p:spPr bwMode="auto">
          <a:xfrm>
            <a:off x="1861659" y="4774557"/>
            <a:ext cx="84741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讨论：团队管理又是管理的啥？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523097" y="1789496"/>
            <a:ext cx="1151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DISCUSS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387841" y="2651243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是什么决定你团队成效的高低？</a:t>
            </a:r>
            <a:endParaRPr lang="zh-CN" altLang="en-US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361736" y="3172484"/>
            <a:ext cx="3468529" cy="1064378"/>
            <a:chOff x="4638332" y="3172484"/>
            <a:chExt cx="3468529" cy="1064378"/>
          </a:xfrm>
          <a:solidFill>
            <a:schemeClr val="accent1"/>
          </a:solidFill>
        </p:grpSpPr>
        <p:sp>
          <p:nvSpPr>
            <p:cNvPr id="39" name="Freeform 5"/>
            <p:cNvSpPr/>
            <p:nvPr/>
          </p:nvSpPr>
          <p:spPr bwMode="auto">
            <a:xfrm>
              <a:off x="4638332" y="3172484"/>
              <a:ext cx="1064378" cy="1064378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0" name="Freeform 5"/>
            <p:cNvSpPr/>
            <p:nvPr/>
          </p:nvSpPr>
          <p:spPr bwMode="auto">
            <a:xfrm>
              <a:off x="5840408" y="3172484"/>
              <a:ext cx="1064378" cy="1064378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1" name="Freeform 5"/>
            <p:cNvSpPr/>
            <p:nvPr/>
          </p:nvSpPr>
          <p:spPr bwMode="auto">
            <a:xfrm>
              <a:off x="7042483" y="3172484"/>
              <a:ext cx="1064378" cy="1064378"/>
            </a:xfrm>
            <a:custGeom>
              <a:avLst/>
              <a:gdLst>
                <a:gd name="T0" fmla="*/ 561 w 561"/>
                <a:gd name="T1" fmla="*/ 293 h 559"/>
                <a:gd name="T2" fmla="*/ 556 w 561"/>
                <a:gd name="T3" fmla="*/ 334 h 559"/>
                <a:gd name="T4" fmla="*/ 544 w 561"/>
                <a:gd name="T5" fmla="*/ 375 h 559"/>
                <a:gd name="T6" fmla="*/ 527 w 561"/>
                <a:gd name="T7" fmla="*/ 412 h 559"/>
                <a:gd name="T8" fmla="*/ 505 w 561"/>
                <a:gd name="T9" fmla="*/ 446 h 559"/>
                <a:gd name="T10" fmla="*/ 478 w 561"/>
                <a:gd name="T11" fmla="*/ 476 h 559"/>
                <a:gd name="T12" fmla="*/ 447 w 561"/>
                <a:gd name="T13" fmla="*/ 503 h 559"/>
                <a:gd name="T14" fmla="*/ 413 w 561"/>
                <a:gd name="T15" fmla="*/ 525 h 559"/>
                <a:gd name="T16" fmla="*/ 376 w 561"/>
                <a:gd name="T17" fmla="*/ 542 h 559"/>
                <a:gd name="T18" fmla="*/ 336 w 561"/>
                <a:gd name="T19" fmla="*/ 554 h 559"/>
                <a:gd name="T20" fmla="*/ 295 w 561"/>
                <a:gd name="T21" fmla="*/ 559 h 559"/>
                <a:gd name="T22" fmla="*/ 266 w 561"/>
                <a:gd name="T23" fmla="*/ 558 h 559"/>
                <a:gd name="T24" fmla="*/ 224 w 561"/>
                <a:gd name="T25" fmla="*/ 553 h 559"/>
                <a:gd name="T26" fmla="*/ 184 w 561"/>
                <a:gd name="T27" fmla="*/ 541 h 559"/>
                <a:gd name="T28" fmla="*/ 147 w 561"/>
                <a:gd name="T29" fmla="*/ 524 h 559"/>
                <a:gd name="T30" fmla="*/ 102 w 561"/>
                <a:gd name="T31" fmla="*/ 494 h 559"/>
                <a:gd name="T32" fmla="*/ 49 w 561"/>
                <a:gd name="T33" fmla="*/ 435 h 559"/>
                <a:gd name="T34" fmla="*/ 27 w 561"/>
                <a:gd name="T35" fmla="*/ 400 h 559"/>
                <a:gd name="T36" fmla="*/ 13 w 561"/>
                <a:gd name="T37" fmla="*/ 363 h 559"/>
                <a:gd name="T38" fmla="*/ 3 w 561"/>
                <a:gd name="T39" fmla="*/ 323 h 559"/>
                <a:gd name="T40" fmla="*/ 0 w 561"/>
                <a:gd name="T41" fmla="*/ 280 h 559"/>
                <a:gd name="T42" fmla="*/ 1 w 561"/>
                <a:gd name="T43" fmla="*/ 251 h 559"/>
                <a:gd name="T44" fmla="*/ 7 w 561"/>
                <a:gd name="T45" fmla="*/ 210 h 559"/>
                <a:gd name="T46" fmla="*/ 21 w 561"/>
                <a:gd name="T47" fmla="*/ 172 h 559"/>
                <a:gd name="T48" fmla="*/ 39 w 561"/>
                <a:gd name="T49" fmla="*/ 136 h 559"/>
                <a:gd name="T50" fmla="*/ 63 w 561"/>
                <a:gd name="T51" fmla="*/ 103 h 559"/>
                <a:gd name="T52" fmla="*/ 91 w 561"/>
                <a:gd name="T53" fmla="*/ 73 h 559"/>
                <a:gd name="T54" fmla="*/ 123 w 561"/>
                <a:gd name="T55" fmla="*/ 48 h 559"/>
                <a:gd name="T56" fmla="*/ 159 w 561"/>
                <a:gd name="T57" fmla="*/ 28 h 559"/>
                <a:gd name="T58" fmla="*/ 197 w 561"/>
                <a:gd name="T59" fmla="*/ 13 h 559"/>
                <a:gd name="T60" fmla="*/ 238 w 561"/>
                <a:gd name="T61" fmla="*/ 3 h 559"/>
                <a:gd name="T62" fmla="*/ 281 w 561"/>
                <a:gd name="T63" fmla="*/ 0 h 559"/>
                <a:gd name="T64" fmla="*/ 309 w 561"/>
                <a:gd name="T65" fmla="*/ 1 h 559"/>
                <a:gd name="T66" fmla="*/ 350 w 561"/>
                <a:gd name="T67" fmla="*/ 8 h 559"/>
                <a:gd name="T68" fmla="*/ 390 w 561"/>
                <a:gd name="T69" fmla="*/ 21 h 559"/>
                <a:gd name="T70" fmla="*/ 426 w 561"/>
                <a:gd name="T71" fmla="*/ 40 h 559"/>
                <a:gd name="T72" fmla="*/ 458 w 561"/>
                <a:gd name="T73" fmla="*/ 63 h 559"/>
                <a:gd name="T74" fmla="*/ 505 w 561"/>
                <a:gd name="T75" fmla="*/ 111 h 559"/>
                <a:gd name="T76" fmla="*/ 527 w 561"/>
                <a:gd name="T77" fmla="*/ 145 h 559"/>
                <a:gd name="T78" fmla="*/ 544 w 561"/>
                <a:gd name="T79" fmla="*/ 182 h 559"/>
                <a:gd name="T80" fmla="*/ 555 w 561"/>
                <a:gd name="T81" fmla="*/ 222 h 559"/>
                <a:gd name="T82" fmla="*/ 560 w 561"/>
                <a:gd name="T83" fmla="*/ 26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559">
                  <a:moveTo>
                    <a:pt x="561" y="278"/>
                  </a:moveTo>
                  <a:lnTo>
                    <a:pt x="561" y="278"/>
                  </a:lnTo>
                  <a:lnTo>
                    <a:pt x="561" y="293"/>
                  </a:lnTo>
                  <a:lnTo>
                    <a:pt x="560" y="307"/>
                  </a:lnTo>
                  <a:lnTo>
                    <a:pt x="558" y="320"/>
                  </a:lnTo>
                  <a:lnTo>
                    <a:pt x="556" y="334"/>
                  </a:lnTo>
                  <a:lnTo>
                    <a:pt x="553" y="348"/>
                  </a:lnTo>
                  <a:lnTo>
                    <a:pt x="549" y="361"/>
                  </a:lnTo>
                  <a:lnTo>
                    <a:pt x="544" y="375"/>
                  </a:lnTo>
                  <a:lnTo>
                    <a:pt x="539" y="387"/>
                  </a:lnTo>
                  <a:lnTo>
                    <a:pt x="534" y="400"/>
                  </a:lnTo>
                  <a:lnTo>
                    <a:pt x="527" y="412"/>
                  </a:lnTo>
                  <a:lnTo>
                    <a:pt x="520" y="423"/>
                  </a:lnTo>
                  <a:lnTo>
                    <a:pt x="513" y="435"/>
                  </a:lnTo>
                  <a:lnTo>
                    <a:pt x="505" y="446"/>
                  </a:lnTo>
                  <a:lnTo>
                    <a:pt x="496" y="456"/>
                  </a:lnTo>
                  <a:lnTo>
                    <a:pt x="488" y="467"/>
                  </a:lnTo>
                  <a:lnTo>
                    <a:pt x="478" y="476"/>
                  </a:lnTo>
                  <a:lnTo>
                    <a:pt x="469" y="486"/>
                  </a:lnTo>
                  <a:lnTo>
                    <a:pt x="458" y="495"/>
                  </a:lnTo>
                  <a:lnTo>
                    <a:pt x="447" y="503"/>
                  </a:lnTo>
                  <a:lnTo>
                    <a:pt x="437" y="511"/>
                  </a:lnTo>
                  <a:lnTo>
                    <a:pt x="425" y="519"/>
                  </a:lnTo>
                  <a:lnTo>
                    <a:pt x="413" y="525"/>
                  </a:lnTo>
                  <a:lnTo>
                    <a:pt x="401" y="532"/>
                  </a:lnTo>
                  <a:lnTo>
                    <a:pt x="389" y="537"/>
                  </a:lnTo>
                  <a:lnTo>
                    <a:pt x="376" y="542"/>
                  </a:lnTo>
                  <a:lnTo>
                    <a:pt x="363" y="546"/>
                  </a:lnTo>
                  <a:lnTo>
                    <a:pt x="350" y="551"/>
                  </a:lnTo>
                  <a:lnTo>
                    <a:pt x="336" y="554"/>
                  </a:lnTo>
                  <a:lnTo>
                    <a:pt x="323" y="556"/>
                  </a:lnTo>
                  <a:lnTo>
                    <a:pt x="309" y="558"/>
                  </a:lnTo>
                  <a:lnTo>
                    <a:pt x="295" y="559"/>
                  </a:lnTo>
                  <a:lnTo>
                    <a:pt x="280" y="559"/>
                  </a:lnTo>
                  <a:lnTo>
                    <a:pt x="280" y="559"/>
                  </a:lnTo>
                  <a:lnTo>
                    <a:pt x="266" y="558"/>
                  </a:lnTo>
                  <a:lnTo>
                    <a:pt x="251" y="557"/>
                  </a:lnTo>
                  <a:lnTo>
                    <a:pt x="237" y="555"/>
                  </a:lnTo>
                  <a:lnTo>
                    <a:pt x="224" y="553"/>
                  </a:lnTo>
                  <a:lnTo>
                    <a:pt x="211" y="550"/>
                  </a:lnTo>
                  <a:lnTo>
                    <a:pt x="197" y="545"/>
                  </a:lnTo>
                  <a:lnTo>
                    <a:pt x="184" y="541"/>
                  </a:lnTo>
                  <a:lnTo>
                    <a:pt x="171" y="537"/>
                  </a:lnTo>
                  <a:lnTo>
                    <a:pt x="160" y="530"/>
                  </a:lnTo>
                  <a:lnTo>
                    <a:pt x="147" y="524"/>
                  </a:lnTo>
                  <a:lnTo>
                    <a:pt x="135" y="518"/>
                  </a:lnTo>
                  <a:lnTo>
                    <a:pt x="124" y="510"/>
                  </a:lnTo>
                  <a:lnTo>
                    <a:pt x="102" y="494"/>
                  </a:lnTo>
                  <a:lnTo>
                    <a:pt x="83" y="476"/>
                  </a:lnTo>
                  <a:lnTo>
                    <a:pt x="65" y="457"/>
                  </a:lnTo>
                  <a:lnTo>
                    <a:pt x="49" y="435"/>
                  </a:lnTo>
                  <a:lnTo>
                    <a:pt x="41" y="424"/>
                  </a:lnTo>
                  <a:lnTo>
                    <a:pt x="34" y="413"/>
                  </a:lnTo>
                  <a:lnTo>
                    <a:pt x="27" y="400"/>
                  </a:lnTo>
                  <a:lnTo>
                    <a:pt x="22" y="388"/>
                  </a:lnTo>
                  <a:lnTo>
                    <a:pt x="17" y="376"/>
                  </a:lnTo>
                  <a:lnTo>
                    <a:pt x="13" y="363"/>
                  </a:lnTo>
                  <a:lnTo>
                    <a:pt x="8" y="349"/>
                  </a:lnTo>
                  <a:lnTo>
                    <a:pt x="5" y="336"/>
                  </a:lnTo>
                  <a:lnTo>
                    <a:pt x="3" y="323"/>
                  </a:lnTo>
                  <a:lnTo>
                    <a:pt x="1" y="309"/>
                  </a:lnTo>
                  <a:lnTo>
                    <a:pt x="0" y="29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2" y="238"/>
                  </a:lnTo>
                  <a:lnTo>
                    <a:pt x="5" y="224"/>
                  </a:lnTo>
                  <a:lnTo>
                    <a:pt x="7" y="210"/>
                  </a:lnTo>
                  <a:lnTo>
                    <a:pt x="12" y="197"/>
                  </a:lnTo>
                  <a:lnTo>
                    <a:pt x="16" y="185"/>
                  </a:lnTo>
                  <a:lnTo>
                    <a:pt x="21" y="172"/>
                  </a:lnTo>
                  <a:lnTo>
                    <a:pt x="26" y="159"/>
                  </a:lnTo>
                  <a:lnTo>
                    <a:pt x="33" y="147"/>
                  </a:lnTo>
                  <a:lnTo>
                    <a:pt x="39" y="136"/>
                  </a:lnTo>
                  <a:lnTo>
                    <a:pt x="47" y="124"/>
                  </a:lnTo>
                  <a:lnTo>
                    <a:pt x="55" y="114"/>
                  </a:lnTo>
                  <a:lnTo>
                    <a:pt x="63" y="103"/>
                  </a:lnTo>
                  <a:lnTo>
                    <a:pt x="72" y="92"/>
                  </a:lnTo>
                  <a:lnTo>
                    <a:pt x="82" y="83"/>
                  </a:lnTo>
                  <a:lnTo>
                    <a:pt x="91" y="73"/>
                  </a:lnTo>
                  <a:lnTo>
                    <a:pt x="101" y="65"/>
                  </a:lnTo>
                  <a:lnTo>
                    <a:pt x="112" y="56"/>
                  </a:lnTo>
                  <a:lnTo>
                    <a:pt x="123" y="48"/>
                  </a:lnTo>
                  <a:lnTo>
                    <a:pt x="135" y="40"/>
                  </a:lnTo>
                  <a:lnTo>
                    <a:pt x="147" y="34"/>
                  </a:lnTo>
                  <a:lnTo>
                    <a:pt x="159" y="28"/>
                  </a:lnTo>
                  <a:lnTo>
                    <a:pt x="171" y="22"/>
                  </a:lnTo>
                  <a:lnTo>
                    <a:pt x="184" y="17"/>
                  </a:lnTo>
                  <a:lnTo>
                    <a:pt x="197" y="13"/>
                  </a:lnTo>
                  <a:lnTo>
                    <a:pt x="211" y="8"/>
                  </a:lnTo>
                  <a:lnTo>
                    <a:pt x="225" y="5"/>
                  </a:lnTo>
                  <a:lnTo>
                    <a:pt x="238" y="3"/>
                  </a:lnTo>
                  <a:lnTo>
                    <a:pt x="252" y="1"/>
                  </a:lnTo>
                  <a:lnTo>
                    <a:pt x="266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95" y="0"/>
                  </a:lnTo>
                  <a:lnTo>
                    <a:pt x="309" y="1"/>
                  </a:lnTo>
                  <a:lnTo>
                    <a:pt x="323" y="3"/>
                  </a:lnTo>
                  <a:lnTo>
                    <a:pt x="336" y="5"/>
                  </a:lnTo>
                  <a:lnTo>
                    <a:pt x="350" y="8"/>
                  </a:lnTo>
                  <a:lnTo>
                    <a:pt x="363" y="12"/>
                  </a:lnTo>
                  <a:lnTo>
                    <a:pt x="377" y="16"/>
                  </a:lnTo>
                  <a:lnTo>
                    <a:pt x="390" y="21"/>
                  </a:lnTo>
                  <a:lnTo>
                    <a:pt x="401" y="27"/>
                  </a:lnTo>
                  <a:lnTo>
                    <a:pt x="414" y="33"/>
                  </a:lnTo>
                  <a:lnTo>
                    <a:pt x="426" y="40"/>
                  </a:lnTo>
                  <a:lnTo>
                    <a:pt x="437" y="47"/>
                  </a:lnTo>
                  <a:lnTo>
                    <a:pt x="448" y="55"/>
                  </a:lnTo>
                  <a:lnTo>
                    <a:pt x="458" y="63"/>
                  </a:lnTo>
                  <a:lnTo>
                    <a:pt x="478" y="81"/>
                  </a:lnTo>
                  <a:lnTo>
                    <a:pt x="496" y="101"/>
                  </a:lnTo>
                  <a:lnTo>
                    <a:pt x="505" y="111"/>
                  </a:lnTo>
                  <a:lnTo>
                    <a:pt x="512" y="122"/>
                  </a:lnTo>
                  <a:lnTo>
                    <a:pt x="520" y="134"/>
                  </a:lnTo>
                  <a:lnTo>
                    <a:pt x="527" y="145"/>
                  </a:lnTo>
                  <a:lnTo>
                    <a:pt x="533" y="157"/>
                  </a:lnTo>
                  <a:lnTo>
                    <a:pt x="539" y="170"/>
                  </a:lnTo>
                  <a:lnTo>
                    <a:pt x="544" y="182"/>
                  </a:lnTo>
                  <a:lnTo>
                    <a:pt x="549" y="195"/>
                  </a:lnTo>
                  <a:lnTo>
                    <a:pt x="552" y="209"/>
                  </a:lnTo>
                  <a:lnTo>
                    <a:pt x="555" y="222"/>
                  </a:lnTo>
                  <a:lnTo>
                    <a:pt x="558" y="236"/>
                  </a:lnTo>
                  <a:lnTo>
                    <a:pt x="559" y="249"/>
                  </a:lnTo>
                  <a:lnTo>
                    <a:pt x="560" y="264"/>
                  </a:lnTo>
                  <a:lnTo>
                    <a:pt x="561" y="278"/>
                  </a:lnTo>
                  <a:lnTo>
                    <a:pt x="561" y="27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4597400" y="3414974"/>
            <a:ext cx="2987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bg1"/>
                </a:solidFill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准备度</a:t>
            </a:r>
            <a:endParaRPr lang="zh-CN" altLang="en-US" sz="2800" dirty="0">
              <a:solidFill>
                <a:schemeClr val="bg1"/>
              </a:solidFill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任意多边形: 形状 3"/>
          <p:cNvSpPr/>
          <p:nvPr>
            <p:custDataLst>
              <p:tags r:id="rId1"/>
            </p:custDataLst>
          </p:nvPr>
        </p:nvSpPr>
        <p:spPr>
          <a:xfrm rot="10800000">
            <a:off x="-1" y="0"/>
            <a:ext cx="1259395" cy="629920"/>
          </a:xfrm>
          <a:custGeom>
            <a:avLst/>
            <a:gdLst>
              <a:gd name="connsiteX0" fmla="*/ 0 w 2353161"/>
              <a:gd name="connsiteY0" fmla="*/ 1172393 h 1176996"/>
              <a:gd name="connsiteX1" fmla="*/ 738133 w 2353161"/>
              <a:gd name="connsiteY1" fmla="*/ 282676 h 1176996"/>
              <a:gd name="connsiteX2" fmla="*/ 1179454 w 2353161"/>
              <a:gd name="connsiteY2" fmla="*/ 150324 h 1176996"/>
              <a:gd name="connsiteX3" fmla="*/ 1594084 w 2353161"/>
              <a:gd name="connsiteY3" fmla="*/ 91885 h 1176996"/>
              <a:gd name="connsiteX4" fmla="*/ 1927010 w 2353161"/>
              <a:gd name="connsiteY4" fmla="*/ 45879 h 1176996"/>
              <a:gd name="connsiteX5" fmla="*/ 2218931 w 2353161"/>
              <a:gd name="connsiteY5" fmla="*/ 4985 h 1176996"/>
              <a:gd name="connsiteX6" fmla="*/ 2353162 w 2353161"/>
              <a:gd name="connsiteY6" fmla="*/ 7417 h 1176996"/>
              <a:gd name="connsiteX7" fmla="*/ 2353162 w 2353161"/>
              <a:gd name="connsiteY7" fmla="*/ 1173443 h 1176996"/>
              <a:gd name="connsiteX8" fmla="*/ 2323348 w 2353161"/>
              <a:gd name="connsiteY8" fmla="*/ 1175984 h 1176996"/>
              <a:gd name="connsiteX9" fmla="*/ 29178 w 2353161"/>
              <a:gd name="connsiteY9" fmla="*/ 1175984 h 1176996"/>
              <a:gd name="connsiteX10" fmla="*/ 0 w 2353161"/>
              <a:gd name="connsiteY10" fmla="*/ 1172393 h 11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3161" h="1176996">
                <a:moveTo>
                  <a:pt x="0" y="1172393"/>
                </a:moveTo>
                <a:cubicBezTo>
                  <a:pt x="118813" y="770197"/>
                  <a:pt x="363154" y="472169"/>
                  <a:pt x="738133" y="282676"/>
                </a:cubicBezTo>
                <a:cubicBezTo>
                  <a:pt x="877255" y="212411"/>
                  <a:pt x="1025495" y="171489"/>
                  <a:pt x="1179454" y="150324"/>
                </a:cubicBezTo>
                <a:cubicBezTo>
                  <a:pt x="1317609" y="131286"/>
                  <a:pt x="1455764" y="111226"/>
                  <a:pt x="1594084" y="91885"/>
                </a:cubicBezTo>
                <a:cubicBezTo>
                  <a:pt x="1705023" y="76356"/>
                  <a:pt x="1816044" y="61242"/>
                  <a:pt x="1927010" y="45879"/>
                </a:cubicBezTo>
                <a:cubicBezTo>
                  <a:pt x="2024326" y="32367"/>
                  <a:pt x="2121725" y="19298"/>
                  <a:pt x="2218931" y="4985"/>
                </a:cubicBezTo>
                <a:cubicBezTo>
                  <a:pt x="2263997" y="-1646"/>
                  <a:pt x="2308565" y="-2447"/>
                  <a:pt x="2353162" y="7417"/>
                </a:cubicBezTo>
                <a:lnTo>
                  <a:pt x="2353162" y="1173443"/>
                </a:lnTo>
                <a:cubicBezTo>
                  <a:pt x="2343601" y="1178527"/>
                  <a:pt x="2333267" y="1175984"/>
                  <a:pt x="2323348" y="1175984"/>
                </a:cubicBezTo>
                <a:cubicBezTo>
                  <a:pt x="1558615" y="1176113"/>
                  <a:pt x="793892" y="1176114"/>
                  <a:pt x="29178" y="1175984"/>
                </a:cubicBezTo>
                <a:cubicBezTo>
                  <a:pt x="19480" y="1176040"/>
                  <a:pt x="8925" y="1179825"/>
                  <a:pt x="0" y="11723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08677" y="106701"/>
            <a:ext cx="5181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平行四边形 18"/>
          <p:cNvSpPr/>
          <p:nvPr/>
        </p:nvSpPr>
        <p:spPr>
          <a:xfrm>
            <a:off x="1056640" y="1"/>
            <a:ext cx="2237166" cy="2172928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3225" y="2411492"/>
            <a:ext cx="55283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上级：小张，有时间吗？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小张：什么事？老板。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上级：我想请你从今天起负责一个项目，应该没问题吧？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小张：可是我没做过，心理没底。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上级：没关系，不过我们需要约个时间，到时候我告诉你我的想法，具体的操作细节，而且这个项目涉及到的部门沟通需要告诉你，明天下午</a:t>
            </a:r>
            <a:r>
              <a:rPr lang="en-US" altLang="zh-CN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2</a:t>
            </a: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点你来找我，那就这么定了。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小张：好的，到时候你要多指导我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上级：没问题，老张哪里有些资料，你可以先看看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364745" y="640189"/>
            <a:ext cx="1620957" cy="892552"/>
            <a:chOff x="1573975" y="2581649"/>
            <a:chExt cx="1620957" cy="892552"/>
          </a:xfrm>
        </p:grpSpPr>
        <p:sp>
          <p:nvSpPr>
            <p:cNvPr id="12" name="矩形 11"/>
            <p:cNvSpPr/>
            <p:nvPr/>
          </p:nvSpPr>
          <p:spPr>
            <a:xfrm>
              <a:off x="1573975" y="2950981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单向沟通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868125" y="2581649"/>
              <a:ext cx="1032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CASE-1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微软雅黑" panose="020B050302020402020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923225" y="4739909"/>
            <a:ext cx="527304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小张准备度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R1</a:t>
            </a:r>
            <a:endParaRPr lang="en-US" altLang="zh-CN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工作行为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100%</a:t>
            </a: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，关系行为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0%</a:t>
            </a:r>
            <a:endParaRPr lang="en-US" altLang="zh-CN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305215" y="2935212"/>
            <a:ext cx="3871865" cy="1804697"/>
            <a:chOff x="7324671" y="2229237"/>
            <a:chExt cx="3871865" cy="1804697"/>
          </a:xfrm>
        </p:grpSpPr>
        <p:sp>
          <p:nvSpPr>
            <p:cNvPr id="21" name="矩形 20"/>
            <p:cNvSpPr/>
            <p:nvPr/>
          </p:nvSpPr>
          <p:spPr>
            <a:xfrm>
              <a:off x="7324671" y="2229237"/>
              <a:ext cx="2733729" cy="9768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协作风格（</a:t>
              </a:r>
              <a:r>
                <a:rPr lang="en-US" altLang="zh-CN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S1</a:t>
              </a: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）：</a:t>
              </a:r>
              <a:endParaRPr lang="en-US" altLang="zh-CN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告知式、指令式</a:t>
              </a:r>
              <a:endPara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324671" y="3329254"/>
              <a:ext cx="3871865" cy="7046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发起者主导决定，对于被协作者给予明确的指导并近距离监督 </a:t>
              </a:r>
              <a:endPara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24" name="平行四边形 23"/>
          <p:cNvSpPr/>
          <p:nvPr/>
        </p:nvSpPr>
        <p:spPr>
          <a:xfrm>
            <a:off x="6928903" y="2246121"/>
            <a:ext cx="4339871" cy="3376466"/>
          </a:xfrm>
          <a:prstGeom prst="parallelogram">
            <a:avLst>
              <a:gd name="adj" fmla="val 0"/>
            </a:avLst>
          </a:prstGeom>
          <a:noFill/>
          <a:ln w="28575">
            <a:solidFill>
              <a:srgbClr val="FFC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平行四边形 18"/>
          <p:cNvSpPr/>
          <p:nvPr/>
        </p:nvSpPr>
        <p:spPr>
          <a:xfrm>
            <a:off x="1056640" y="1"/>
            <a:ext cx="2237166" cy="2172928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3225" y="2411492"/>
            <a:ext cx="552837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上级：小王，昨天那个问题解决没有？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小王：还没有，不过我想到有个很好主意，一定能行。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上级：说来听听？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小王：应该是这样的</a:t>
            </a:r>
            <a:r>
              <a:rPr lang="en-US" altLang="zh-CN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…….</a:t>
            </a:r>
            <a:endParaRPr lang="en-US" altLang="zh-CN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上级：很好，我也非常满意，不过你估计过万一失败的风险了吗？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小王：奥，还没有，不过应该没问题。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上级：不要这要想，根据经验，万一出现意外，我们没时间调整，会很被动，这样，你再想想有什么防范措施，一会来找我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小王：好的，那你认为我的想法不错吧。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上级：先别急，想法很好，但要有风险防范措施，一会我们再商量，另外，我们还需要请研发部的专家来谈一下，听听专家的建议。另外，你还要考虑细节，尤其是这</a:t>
            </a:r>
            <a:r>
              <a:rPr lang="en-US" altLang="zh-CN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3</a:t>
            </a: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个地方</a:t>
            </a:r>
            <a:r>
              <a:rPr lang="en-US" altLang="zh-CN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……</a:t>
            </a:r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，不清楚的一定及时问我，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小王：那好，一会见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364745" y="640189"/>
            <a:ext cx="1620957" cy="892552"/>
            <a:chOff x="1573975" y="2581649"/>
            <a:chExt cx="1620957" cy="892552"/>
          </a:xfrm>
        </p:grpSpPr>
        <p:sp>
          <p:nvSpPr>
            <p:cNvPr id="12" name="矩形 11"/>
            <p:cNvSpPr/>
            <p:nvPr/>
          </p:nvSpPr>
          <p:spPr>
            <a:xfrm>
              <a:off x="1573975" y="2950981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先听后说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868125" y="2581649"/>
              <a:ext cx="1032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CASE-2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微软雅黑" panose="020B050302020402020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923225" y="5437921"/>
            <a:ext cx="5273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小王准备度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R2</a:t>
            </a: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，工作行为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50%</a:t>
            </a: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，关系行为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50%</a:t>
            </a:r>
            <a:endParaRPr lang="en-US" altLang="zh-CN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266305" y="2559977"/>
            <a:ext cx="3871865" cy="2451028"/>
            <a:chOff x="7324671" y="2229237"/>
            <a:chExt cx="3871865" cy="2451028"/>
          </a:xfrm>
        </p:grpSpPr>
        <p:sp>
          <p:nvSpPr>
            <p:cNvPr id="21" name="矩形 20"/>
            <p:cNvSpPr/>
            <p:nvPr/>
          </p:nvSpPr>
          <p:spPr>
            <a:xfrm>
              <a:off x="7324671" y="2229237"/>
              <a:ext cx="2733729" cy="9768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协作风格（</a:t>
              </a:r>
              <a:r>
                <a:rPr lang="en-US" altLang="zh-CN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S2</a:t>
              </a: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）：</a:t>
              </a:r>
              <a:endParaRPr lang="en-US" altLang="zh-CN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推销式、启发式、教练式</a:t>
              </a:r>
              <a:endPara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324671" y="3329254"/>
              <a:ext cx="3871865" cy="13510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发起者主导决定，对于被协作者给予明确的指导，发起者对于被协作者进行监督</a:t>
              </a:r>
              <a:r>
                <a:rPr lang="en-US" altLang="zh-CN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-</a:t>
              </a: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指导</a:t>
              </a:r>
              <a:r>
                <a:rPr lang="en-US" altLang="zh-CN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-</a:t>
              </a: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倾听</a:t>
              </a:r>
              <a:r>
                <a:rPr lang="en-US" altLang="zh-CN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-</a:t>
              </a: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鼓励和允许试错，并鼓励对方参与决策 ，通过询问来了解能力水平，细节微调</a:t>
              </a:r>
              <a:endPara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24" name="平行四边形 23"/>
          <p:cNvSpPr/>
          <p:nvPr/>
        </p:nvSpPr>
        <p:spPr>
          <a:xfrm>
            <a:off x="6928903" y="2246121"/>
            <a:ext cx="4339871" cy="3376466"/>
          </a:xfrm>
          <a:prstGeom prst="parallelogram">
            <a:avLst>
              <a:gd name="adj" fmla="val 0"/>
            </a:avLst>
          </a:prstGeom>
          <a:noFill/>
          <a:ln w="28575">
            <a:solidFill>
              <a:srgbClr val="FFC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平行四边形 18"/>
          <p:cNvSpPr/>
          <p:nvPr/>
        </p:nvSpPr>
        <p:spPr>
          <a:xfrm>
            <a:off x="1056640" y="1"/>
            <a:ext cx="2237166" cy="2172928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3225" y="2411492"/>
            <a:ext cx="571103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上级：小王，看你皱眉，好像遇到什么困难了？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小王：搞是能搞定，就是事情太难了，换谁都受不了。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上级：说来听听，看看我能不能帮忙？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小王：其他的没什么，就是很多事情要其他部门协调，可又不是我说了算，到时候影响进度，不能怪我哦。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上级：我看了进度报告，还不错啊，难道还有其他问题？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小王：有些事情不顺，心里别扭。那些部门上来打官腔，把我踢来踢去。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这样啊，那我和其他部门沟通一下，看看我们其他部门怎样配合，不过你知道的，其他部门提的要求我们也该尊重的，我们在提要求的时候也要为对方想想，你说是吗？干的不错，好好加油！最近你进步很快，你知道吗</a:t>
            </a:r>
            <a:r>
              <a:rPr lang="en-US" altLang="zh-CN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!</a:t>
            </a:r>
            <a:endParaRPr lang="en-US" altLang="zh-CN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364745" y="640189"/>
            <a:ext cx="1620957" cy="892552"/>
            <a:chOff x="1573975" y="2581649"/>
            <a:chExt cx="1620957" cy="892552"/>
          </a:xfrm>
        </p:grpSpPr>
        <p:sp>
          <p:nvSpPr>
            <p:cNvPr id="12" name="矩形 11"/>
            <p:cNvSpPr/>
            <p:nvPr/>
          </p:nvSpPr>
          <p:spPr>
            <a:xfrm>
              <a:off x="1573975" y="2950981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帮而不卸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868125" y="2581649"/>
              <a:ext cx="1032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CASE-3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微软雅黑" panose="020B050302020402020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295488" y="2745843"/>
            <a:ext cx="3871865" cy="2127862"/>
            <a:chOff x="7324671" y="2229237"/>
            <a:chExt cx="3871865" cy="2127862"/>
          </a:xfrm>
        </p:grpSpPr>
        <p:sp>
          <p:nvSpPr>
            <p:cNvPr id="21" name="矩形 20"/>
            <p:cNvSpPr/>
            <p:nvPr/>
          </p:nvSpPr>
          <p:spPr>
            <a:xfrm>
              <a:off x="7324671" y="2229237"/>
              <a:ext cx="2733729" cy="9768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协作风格（</a:t>
              </a:r>
              <a:r>
                <a:rPr lang="en-US" altLang="zh-CN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S3</a:t>
              </a: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）：</a:t>
              </a:r>
              <a:endParaRPr lang="en-US" altLang="zh-CN" sz="2400" dirty="0">
                <a:gradFill>
                  <a:gsLst>
                    <a:gs pos="0">
                      <a:srgbClr val="547AFE"/>
                    </a:gs>
                    <a:gs pos="100000">
                      <a:srgbClr val="40D4E6"/>
                    </a:gs>
                  </a:gsLst>
                  <a:lin ang="135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激励式、参与式</a:t>
              </a:r>
              <a:endPara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324671" y="3329254"/>
              <a:ext cx="3871865" cy="10278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发起者积极倾听、赞美，建立自信，协助，支持敢于承担风险的员工，发起者鼓励被协作者自主决策，鼓励他们按照自己的方式做事情。 </a:t>
              </a:r>
              <a:endPara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24" name="平行四边形 23"/>
          <p:cNvSpPr/>
          <p:nvPr/>
        </p:nvSpPr>
        <p:spPr>
          <a:xfrm>
            <a:off x="6928903" y="2246121"/>
            <a:ext cx="4339871" cy="3376466"/>
          </a:xfrm>
          <a:prstGeom prst="parallelogram">
            <a:avLst>
              <a:gd name="adj" fmla="val 0"/>
            </a:avLst>
          </a:prstGeom>
          <a:noFill/>
          <a:ln w="28575">
            <a:solidFill>
              <a:srgbClr val="FFC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23225" y="4873705"/>
            <a:ext cx="527304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小王准备度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R3</a:t>
            </a:r>
            <a:endParaRPr lang="en-US" altLang="zh-CN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工作行为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30%</a:t>
            </a: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，关系行为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70%</a:t>
            </a:r>
            <a:endParaRPr lang="en-US" altLang="zh-CN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平行四边形 18"/>
          <p:cNvSpPr/>
          <p:nvPr/>
        </p:nvSpPr>
        <p:spPr>
          <a:xfrm>
            <a:off x="1056640" y="1"/>
            <a:ext cx="2237166" cy="2172928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3225" y="2537788"/>
            <a:ext cx="57110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上级（电话）：小张你好，你那边进展如何？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小张：一切都很顺利，完全按照原计划进度进行，虽然中间有点小麻烦，现在都解决了，关于下一步的计划，我明天发过来请你看看，您指导指导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上级：太好了，你看你那边还需要帮忙吗？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小张：谢谢老板，暂时还没有，如果有的话，我会及时和你联系的。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上级：那好，注意身体，再联系？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r>
              <a: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小张：好的，谢谢，您也要注意身体，这边你就放心吧。</a:t>
            </a:r>
            <a:endParaRPr lang="zh-CN" altLang="en-US" sz="1400" dirty="0"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364745" y="640189"/>
            <a:ext cx="1620957" cy="892552"/>
            <a:chOff x="1573975" y="2581649"/>
            <a:chExt cx="1620957" cy="892552"/>
          </a:xfrm>
        </p:grpSpPr>
        <p:sp>
          <p:nvSpPr>
            <p:cNvPr id="12" name="矩形 11"/>
            <p:cNvSpPr/>
            <p:nvPr/>
          </p:nvSpPr>
          <p:spPr>
            <a:xfrm>
              <a:off x="1573975" y="2950981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松而不断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868125" y="2581649"/>
              <a:ext cx="1032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CASE-4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微软雅黑" panose="020B050302020402020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295488" y="2708840"/>
            <a:ext cx="3871865" cy="2451028"/>
            <a:chOff x="7324671" y="2229237"/>
            <a:chExt cx="3871865" cy="2451028"/>
          </a:xfrm>
        </p:grpSpPr>
        <p:sp>
          <p:nvSpPr>
            <p:cNvPr id="21" name="矩形 20"/>
            <p:cNvSpPr/>
            <p:nvPr/>
          </p:nvSpPr>
          <p:spPr>
            <a:xfrm>
              <a:off x="7324671" y="2229237"/>
              <a:ext cx="2733729" cy="9768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协作风格（</a:t>
              </a:r>
              <a:r>
                <a:rPr lang="en-US" altLang="zh-CN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S4</a:t>
              </a:r>
              <a:r>
                <a:rPr lang="zh-CN" altLang="en-US" sz="2400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）：</a:t>
              </a:r>
              <a:endParaRPr lang="en-US" altLang="zh-CN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授权式</a:t>
              </a:r>
              <a:endParaRPr lang="zh-CN" altLang="en-US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324671" y="3329254"/>
              <a:ext cx="3871865" cy="13510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领导者多听，少问，但要问到关键的节点，随时表示认可与赞美，保持联络节奏，观察行为，对于</a:t>
              </a:r>
              <a:r>
                <a:rPr lang="en-US" altLang="zh-CN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R4</a:t>
              </a: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不能松懈标准，给予更高的平台机会和挑战，</a:t>
              </a:r>
              <a:r>
                <a:rPr lang="en-US" altLang="zh-CN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R4</a:t>
              </a:r>
              <a:r>
                <a:rPr lang="zh-CN" altLang="en-US" sz="1400" dirty="0"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自己决策</a:t>
              </a:r>
              <a:endParaRPr lang="zh-CN" altLang="en-US" sz="1400" dirty="0"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24" name="平行四边形 23"/>
          <p:cNvSpPr/>
          <p:nvPr/>
        </p:nvSpPr>
        <p:spPr>
          <a:xfrm>
            <a:off x="6928903" y="2246121"/>
            <a:ext cx="4339871" cy="3376466"/>
          </a:xfrm>
          <a:prstGeom prst="parallelogram">
            <a:avLst>
              <a:gd name="adj" fmla="val 0"/>
            </a:avLst>
          </a:prstGeom>
          <a:noFill/>
          <a:ln w="28575">
            <a:solidFill>
              <a:srgbClr val="FFC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23225" y="4718529"/>
            <a:ext cx="527304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小张准备度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R4</a:t>
            </a:r>
            <a:endParaRPr lang="en-US" altLang="zh-CN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工作行为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10%</a:t>
            </a:r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，关系行为</a:t>
            </a:r>
            <a:r>
              <a:rPr lang="en-US" altLang="zh-CN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90%</a:t>
            </a:r>
            <a:endParaRPr lang="en-US" altLang="zh-CN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图形 8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2619" t="19873" b="45778"/>
          <a:stretch>
            <a:fillRect/>
          </a:stretch>
        </p:blipFill>
        <p:spPr>
          <a:xfrm>
            <a:off x="0" y="-1"/>
            <a:ext cx="3243748" cy="2492999"/>
          </a:xfrm>
          <a:prstGeom prst="rect">
            <a:avLst/>
          </a:prstGeom>
        </p:spPr>
      </p:pic>
      <p:grpSp>
        <p:nvGrpSpPr>
          <p:cNvPr id="830" name="组合 829"/>
          <p:cNvGrpSpPr/>
          <p:nvPr/>
        </p:nvGrpSpPr>
        <p:grpSpPr>
          <a:xfrm rot="0">
            <a:off x="2941320" y="3025140"/>
            <a:ext cx="6308725" cy="1273810"/>
            <a:chOff x="2917457" y="2747636"/>
            <a:chExt cx="6308865" cy="1273902"/>
          </a:xfrm>
        </p:grpSpPr>
        <p:sp>
          <p:nvSpPr>
            <p:cNvPr id="835" name="矩形 834"/>
            <p:cNvSpPr/>
            <p:nvPr/>
          </p:nvSpPr>
          <p:spPr>
            <a:xfrm>
              <a:off x="2917457" y="2747636"/>
              <a:ext cx="630886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演示完毕 感谢聆听</a:t>
              </a:r>
              <a:endParaRPr kumimoji="0" lang="zh-CN" altLang="en-US" sz="5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36" name="矩形 835"/>
            <p:cNvSpPr/>
            <p:nvPr/>
          </p:nvSpPr>
          <p:spPr>
            <a:xfrm>
              <a:off x="4401339" y="3682984"/>
              <a:ext cx="335059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THANKS FOR YOUR WATCHING</a:t>
              </a:r>
              <a:endPara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229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buClrTx/>
              <a:buSzTx/>
              <a:buFontTx/>
              <a:defRPr/>
            </a:pPr>
            <a:r>
              <a:rPr lang="zh-CN" altLang="en-US" sz="40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蚂蚁搬食物的故事</a:t>
            </a:r>
            <a:endParaRPr lang="zh-CN" altLang="en-US" sz="40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4294967295"/>
            <p:custDataLst>
              <p:tags r:id="rId7"/>
            </p:custDataLst>
          </p:nvPr>
        </p:nvSpPr>
        <p:spPr>
          <a:xfrm>
            <a:off x="1260193" y="1756177"/>
            <a:ext cx="9671613" cy="4351338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蚂蚁王国里住着一群勤劳的小蚂蚁。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一天，小蚂蚁“乖乖”在游玩的涂中发现了一只刚死的蝗虫，顿时来了精神，他想把这个大蝗虫搬回家当做家里人的晚餐，可是蝗虫太大了，它搬了几次都没有成功。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于是“乖乖”急忙回家搬救兵，不一会，一群小伙伴在“乖乖”的带领下，浩浩荡荡地出发了，来到了目的地，大家密谋了一会，一起用力将大蝗虫搬回了家。 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28" name="图片 827" descr="图片包含 游戏机, 钟表&#10;&#10;描述已自动生成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9" t="35525" r="51682" b="53133"/>
          <a:stretch>
            <a:fillRect/>
          </a:stretch>
        </p:blipFill>
        <p:spPr>
          <a:xfrm>
            <a:off x="10538911" y="134519"/>
            <a:ext cx="1446836" cy="106487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100000">
              <a:schemeClr val="tx2"/>
            </a:gs>
            <a:gs pos="0">
              <a:srgbClr val="FFFF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5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599" t="26815" r="5263" b="15789"/>
          <a:stretch>
            <a:fillRect/>
          </a:stretch>
        </p:blipFill>
        <p:spPr>
          <a:xfrm rot="10800000">
            <a:off x="8877300" y="4182110"/>
            <a:ext cx="3314700" cy="26758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14" descr="templates\docerresourceshop\icons\\31393935333135313b31393938313930353bd2b5bca8d7f8b1ead6e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3599" t="26815" r="5263" b="15789"/>
          <a:stretch>
            <a:fillRect/>
          </a:stretch>
        </p:blipFill>
        <p:spPr>
          <a:xfrm>
            <a:off x="0" y="0"/>
            <a:ext cx="2299855" cy="185634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304" h="8316">
                <a:moveTo>
                  <a:pt x="0" y="0"/>
                </a:moveTo>
                <a:lnTo>
                  <a:pt x="10304" y="0"/>
                </a:lnTo>
                <a:lnTo>
                  <a:pt x="10304" y="8316"/>
                </a:lnTo>
                <a:lnTo>
                  <a:pt x="0" y="831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243" name="Rectangle 3"/>
          <p:cNvSpPr>
            <a:spLocks noGrp="1" noRot="1" noChangeArrowheads="1"/>
          </p:cNvSpPr>
          <p:nvPr>
            <p:ph type="body" idx="4294967295"/>
            <p:custDataLst>
              <p:tags r:id="rId7"/>
            </p:custDataLst>
          </p:nvPr>
        </p:nvSpPr>
        <p:spPr>
          <a:xfrm>
            <a:off x="962660" y="1718945"/>
            <a:ext cx="7075170" cy="2471420"/>
          </a:xfr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这两个故事形成了鲜明的对比：动物之所以拉不动轻快的小车，不是因为它们力气小，而是因为它们的力量不往一起用；蚂蚁之所以能拖动比他们身体大得多的食物，是因为他们懂得只有齐心协力才能取得成功。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20000"/>
              </a:lnSpc>
              <a:buClrTx/>
              <a:buSzTx/>
              <a:buNone/>
              <a:defRPr/>
            </a:pPr>
            <a:r>
              <a:rPr lang="zh-CN" altLang="en-US" sz="20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同时也告诉了我们只有合作，才能取得成功；只有合作，才能发挥出个体不具有的力量。</a:t>
            </a:r>
            <a:endParaRPr lang="zh-CN" altLang="en-US" sz="20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458768" y="1396941"/>
            <a:ext cx="736600" cy="34750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eaVer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4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故事小结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53365" y="5186680"/>
            <a:ext cx="4315460" cy="1526540"/>
            <a:chOff x="3632454" y="3451934"/>
            <a:chExt cx="5106497" cy="1930279"/>
          </a:xfrm>
        </p:grpSpPr>
        <p:sp>
          <p:nvSpPr>
            <p:cNvPr id="17" name="任意多边形: 形状 16"/>
            <p:cNvSpPr/>
            <p:nvPr>
              <p:custDataLst>
                <p:tags r:id="rId9"/>
              </p:custDataLst>
            </p:nvPr>
          </p:nvSpPr>
          <p:spPr>
            <a:xfrm>
              <a:off x="6288039" y="5151977"/>
              <a:ext cx="167764" cy="88209"/>
            </a:xfrm>
            <a:custGeom>
              <a:avLst/>
              <a:gdLst>
                <a:gd name="connsiteX0" fmla="*/ 1795 w 167764"/>
                <a:gd name="connsiteY0" fmla="*/ 13525 h 88209"/>
                <a:gd name="connsiteX1" fmla="*/ 14177 w 167764"/>
                <a:gd name="connsiteY1" fmla="*/ 43910 h 88209"/>
                <a:gd name="connsiteX2" fmla="*/ 38942 w 167764"/>
                <a:gd name="connsiteY2" fmla="*/ 40005 h 88209"/>
                <a:gd name="connsiteX3" fmla="*/ 51801 w 167764"/>
                <a:gd name="connsiteY3" fmla="*/ 55721 h 88209"/>
                <a:gd name="connsiteX4" fmla="*/ 103617 w 167764"/>
                <a:gd name="connsiteY4" fmla="*/ 85534 h 88209"/>
                <a:gd name="connsiteX5" fmla="*/ 155909 w 167764"/>
                <a:gd name="connsiteY5" fmla="*/ 85534 h 88209"/>
                <a:gd name="connsiteX6" fmla="*/ 167149 w 167764"/>
                <a:gd name="connsiteY6" fmla="*/ 61912 h 88209"/>
                <a:gd name="connsiteX7" fmla="*/ 117047 w 167764"/>
                <a:gd name="connsiteY7" fmla="*/ 28575 h 88209"/>
                <a:gd name="connsiteX8" fmla="*/ 90092 w 167764"/>
                <a:gd name="connsiteY8" fmla="*/ 0 h 8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764" h="88209">
                  <a:moveTo>
                    <a:pt x="1795" y="13525"/>
                  </a:moveTo>
                  <a:cubicBezTo>
                    <a:pt x="1128" y="18002"/>
                    <a:pt x="-6111" y="37147"/>
                    <a:pt x="14177" y="43910"/>
                  </a:cubicBezTo>
                  <a:cubicBezTo>
                    <a:pt x="34465" y="50673"/>
                    <a:pt x="34370" y="38290"/>
                    <a:pt x="38942" y="40005"/>
                  </a:cubicBezTo>
                  <a:cubicBezTo>
                    <a:pt x="43514" y="41719"/>
                    <a:pt x="47896" y="44482"/>
                    <a:pt x="51801" y="55721"/>
                  </a:cubicBezTo>
                  <a:cubicBezTo>
                    <a:pt x="55706" y="66961"/>
                    <a:pt x="95711" y="83820"/>
                    <a:pt x="103617" y="85534"/>
                  </a:cubicBezTo>
                  <a:cubicBezTo>
                    <a:pt x="111523" y="87249"/>
                    <a:pt x="142955" y="90583"/>
                    <a:pt x="155909" y="85534"/>
                  </a:cubicBezTo>
                  <a:cubicBezTo>
                    <a:pt x="164824" y="81362"/>
                    <a:pt x="169535" y="71461"/>
                    <a:pt x="167149" y="61912"/>
                  </a:cubicBezTo>
                  <a:cubicBezTo>
                    <a:pt x="166006" y="58579"/>
                    <a:pt x="136764" y="44101"/>
                    <a:pt x="117047" y="28575"/>
                  </a:cubicBezTo>
                  <a:cubicBezTo>
                    <a:pt x="106466" y="20693"/>
                    <a:pt x="97344" y="11023"/>
                    <a:pt x="90092" y="0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" name="任意多边形: 形状 17"/>
            <p:cNvSpPr/>
            <p:nvPr>
              <p:custDataLst>
                <p:tags r:id="rId10"/>
              </p:custDataLst>
            </p:nvPr>
          </p:nvSpPr>
          <p:spPr>
            <a:xfrm>
              <a:off x="6024894" y="5148262"/>
              <a:ext cx="168119" cy="88400"/>
            </a:xfrm>
            <a:custGeom>
              <a:avLst/>
              <a:gdLst>
                <a:gd name="connsiteX0" fmla="*/ 166355 w 168119"/>
                <a:gd name="connsiteY0" fmla="*/ 13716 h 88400"/>
                <a:gd name="connsiteX1" fmla="*/ 153973 w 168119"/>
                <a:gd name="connsiteY1" fmla="*/ 44101 h 88400"/>
                <a:gd name="connsiteX2" fmla="*/ 129208 w 168119"/>
                <a:gd name="connsiteY2" fmla="*/ 40196 h 88400"/>
                <a:gd name="connsiteX3" fmla="*/ 116349 w 168119"/>
                <a:gd name="connsiteY3" fmla="*/ 55912 h 88400"/>
                <a:gd name="connsiteX4" fmla="*/ 64533 w 168119"/>
                <a:gd name="connsiteY4" fmla="*/ 85725 h 88400"/>
                <a:gd name="connsiteX5" fmla="*/ 12241 w 168119"/>
                <a:gd name="connsiteY5" fmla="*/ 85725 h 88400"/>
                <a:gd name="connsiteX6" fmla="*/ 620 w 168119"/>
                <a:gd name="connsiteY6" fmla="*/ 61913 h 88400"/>
                <a:gd name="connsiteX7" fmla="*/ 50626 w 168119"/>
                <a:gd name="connsiteY7" fmla="*/ 28575 h 88400"/>
                <a:gd name="connsiteX8" fmla="*/ 77677 w 168119"/>
                <a:gd name="connsiteY8" fmla="*/ 0 h 8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119" h="88400">
                  <a:moveTo>
                    <a:pt x="166355" y="13716"/>
                  </a:moveTo>
                  <a:cubicBezTo>
                    <a:pt x="167022" y="18193"/>
                    <a:pt x="174166" y="37338"/>
                    <a:pt x="153973" y="44101"/>
                  </a:cubicBezTo>
                  <a:cubicBezTo>
                    <a:pt x="133780" y="50863"/>
                    <a:pt x="133684" y="38481"/>
                    <a:pt x="129208" y="40196"/>
                  </a:cubicBezTo>
                  <a:cubicBezTo>
                    <a:pt x="124731" y="41910"/>
                    <a:pt x="120254" y="44672"/>
                    <a:pt x="116349" y="55912"/>
                  </a:cubicBezTo>
                  <a:cubicBezTo>
                    <a:pt x="112444" y="67151"/>
                    <a:pt x="72439" y="84011"/>
                    <a:pt x="64533" y="85725"/>
                  </a:cubicBezTo>
                  <a:cubicBezTo>
                    <a:pt x="56627" y="87439"/>
                    <a:pt x="25195" y="90773"/>
                    <a:pt x="12241" y="85725"/>
                  </a:cubicBezTo>
                  <a:cubicBezTo>
                    <a:pt x="3091" y="81670"/>
                    <a:pt x="-1813" y="71620"/>
                    <a:pt x="620" y="61913"/>
                  </a:cubicBezTo>
                  <a:cubicBezTo>
                    <a:pt x="1763" y="58484"/>
                    <a:pt x="31005" y="44101"/>
                    <a:pt x="50626" y="28575"/>
                  </a:cubicBezTo>
                  <a:cubicBezTo>
                    <a:pt x="61238" y="20697"/>
                    <a:pt x="70392" y="11027"/>
                    <a:pt x="77677" y="0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" name="任意多边形: 形状 18"/>
            <p:cNvSpPr/>
            <p:nvPr>
              <p:custDataLst>
                <p:tags r:id="rId11"/>
              </p:custDataLst>
            </p:nvPr>
          </p:nvSpPr>
          <p:spPr>
            <a:xfrm>
              <a:off x="6020359" y="4342161"/>
              <a:ext cx="367683" cy="831233"/>
            </a:xfrm>
            <a:custGeom>
              <a:avLst/>
              <a:gdLst>
                <a:gd name="connsiteX0" fmla="*/ 8299 w 367683"/>
                <a:gd name="connsiteY0" fmla="*/ 0 h 831233"/>
                <a:gd name="connsiteX1" fmla="*/ 8299 w 367683"/>
                <a:gd name="connsiteY1" fmla="*/ 229457 h 831233"/>
                <a:gd name="connsiteX2" fmla="*/ 46875 w 367683"/>
                <a:gd name="connsiteY2" fmla="*/ 474917 h 831233"/>
                <a:gd name="connsiteX3" fmla="*/ 65354 w 367683"/>
                <a:gd name="connsiteY3" fmla="*/ 819817 h 831233"/>
                <a:gd name="connsiteX4" fmla="*/ 170129 w 367683"/>
                <a:gd name="connsiteY4" fmla="*/ 819817 h 831233"/>
                <a:gd name="connsiteX5" fmla="*/ 161461 w 367683"/>
                <a:gd name="connsiteY5" fmla="*/ 568547 h 831233"/>
                <a:gd name="connsiteX6" fmla="*/ 154412 w 367683"/>
                <a:gd name="connsiteY6" fmla="*/ 402431 h 831233"/>
                <a:gd name="connsiteX7" fmla="*/ 162985 w 367683"/>
                <a:gd name="connsiteY7" fmla="*/ 229457 h 831233"/>
                <a:gd name="connsiteX8" fmla="*/ 214420 w 367683"/>
                <a:gd name="connsiteY8" fmla="*/ 503206 h 831233"/>
                <a:gd name="connsiteX9" fmla="*/ 256234 w 367683"/>
                <a:gd name="connsiteY9" fmla="*/ 824865 h 831233"/>
                <a:gd name="connsiteX10" fmla="*/ 364724 w 367683"/>
                <a:gd name="connsiteY10" fmla="*/ 812483 h 831233"/>
                <a:gd name="connsiteX11" fmla="*/ 350532 w 367683"/>
                <a:gd name="connsiteY11" fmla="*/ 750570 h 831233"/>
                <a:gd name="connsiteX12" fmla="*/ 318718 w 367683"/>
                <a:gd name="connsiteY12" fmla="*/ 471297 h 831233"/>
                <a:gd name="connsiteX13" fmla="*/ 311670 w 367683"/>
                <a:gd name="connsiteY13" fmla="*/ 316135 h 831233"/>
                <a:gd name="connsiteX14" fmla="*/ 281666 w 367683"/>
                <a:gd name="connsiteY14" fmla="*/ 26479 h 83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7683" h="831233">
                  <a:moveTo>
                    <a:pt x="8299" y="0"/>
                  </a:moveTo>
                  <a:cubicBezTo>
                    <a:pt x="2774" y="84772"/>
                    <a:pt x="-7227" y="86296"/>
                    <a:pt x="8299" y="229457"/>
                  </a:cubicBezTo>
                  <a:cubicBezTo>
                    <a:pt x="23824" y="372618"/>
                    <a:pt x="50494" y="450152"/>
                    <a:pt x="46875" y="474917"/>
                  </a:cubicBezTo>
                  <a:cubicBezTo>
                    <a:pt x="43256" y="499681"/>
                    <a:pt x="61829" y="812768"/>
                    <a:pt x="65354" y="819817"/>
                  </a:cubicBezTo>
                  <a:cubicBezTo>
                    <a:pt x="68878" y="826865"/>
                    <a:pt x="122504" y="841534"/>
                    <a:pt x="170129" y="819817"/>
                  </a:cubicBezTo>
                  <a:cubicBezTo>
                    <a:pt x="170129" y="819817"/>
                    <a:pt x="164985" y="614553"/>
                    <a:pt x="161461" y="568547"/>
                  </a:cubicBezTo>
                  <a:cubicBezTo>
                    <a:pt x="157937" y="522542"/>
                    <a:pt x="154412" y="435959"/>
                    <a:pt x="154412" y="402431"/>
                  </a:cubicBezTo>
                  <a:cubicBezTo>
                    <a:pt x="154412" y="368903"/>
                    <a:pt x="162985" y="229457"/>
                    <a:pt x="162985" y="229457"/>
                  </a:cubicBezTo>
                  <a:cubicBezTo>
                    <a:pt x="162985" y="229457"/>
                    <a:pt x="212610" y="466058"/>
                    <a:pt x="214420" y="503206"/>
                  </a:cubicBezTo>
                  <a:cubicBezTo>
                    <a:pt x="216230" y="540353"/>
                    <a:pt x="244900" y="816007"/>
                    <a:pt x="256234" y="824865"/>
                  </a:cubicBezTo>
                  <a:cubicBezTo>
                    <a:pt x="267569" y="833723"/>
                    <a:pt x="354056" y="823055"/>
                    <a:pt x="364724" y="812483"/>
                  </a:cubicBezTo>
                  <a:cubicBezTo>
                    <a:pt x="375392" y="801910"/>
                    <a:pt x="354056" y="768287"/>
                    <a:pt x="350532" y="750570"/>
                  </a:cubicBezTo>
                  <a:cubicBezTo>
                    <a:pt x="347008" y="732854"/>
                    <a:pt x="318718" y="519017"/>
                    <a:pt x="318718" y="471297"/>
                  </a:cubicBezTo>
                  <a:cubicBezTo>
                    <a:pt x="319302" y="419485"/>
                    <a:pt x="316948" y="367681"/>
                    <a:pt x="311670" y="316135"/>
                  </a:cubicBezTo>
                  <a:cubicBezTo>
                    <a:pt x="304622" y="239935"/>
                    <a:pt x="281666" y="26479"/>
                    <a:pt x="281666" y="26479"/>
                  </a:cubicBezTo>
                  <a:close/>
                </a:path>
              </a:pathLst>
            </a:custGeom>
            <a:solidFill>
              <a:srgbClr val="A3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" name="任意多边形: 形状 19"/>
            <p:cNvSpPr/>
            <p:nvPr>
              <p:custDataLst>
                <p:tags r:id="rId12"/>
              </p:custDataLst>
            </p:nvPr>
          </p:nvSpPr>
          <p:spPr>
            <a:xfrm>
              <a:off x="6094475" y="4384928"/>
              <a:ext cx="96392" cy="788193"/>
            </a:xfrm>
            <a:custGeom>
              <a:avLst/>
              <a:gdLst>
                <a:gd name="connsiteX0" fmla="*/ 79058 w 96392"/>
                <a:gd name="connsiteY0" fmla="*/ 0 h 788193"/>
                <a:gd name="connsiteX1" fmla="*/ 0 w 96392"/>
                <a:gd name="connsiteY1" fmla="*/ 28575 h 788193"/>
                <a:gd name="connsiteX2" fmla="*/ 37433 w 96392"/>
                <a:gd name="connsiteY2" fmla="*/ 435769 h 788193"/>
                <a:gd name="connsiteX3" fmla="*/ 45339 w 96392"/>
                <a:gd name="connsiteY3" fmla="*/ 788194 h 788193"/>
                <a:gd name="connsiteX4" fmla="*/ 96393 w 96392"/>
                <a:gd name="connsiteY4" fmla="*/ 776859 h 788193"/>
                <a:gd name="connsiteX5" fmla="*/ 87725 w 96392"/>
                <a:gd name="connsiteY5" fmla="*/ 525590 h 788193"/>
                <a:gd name="connsiteX6" fmla="*/ 80677 w 96392"/>
                <a:gd name="connsiteY6" fmla="*/ 359474 h 788193"/>
                <a:gd name="connsiteX7" fmla="*/ 89249 w 96392"/>
                <a:gd name="connsiteY7" fmla="*/ 186500 h 7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392" h="788193">
                  <a:moveTo>
                    <a:pt x="79058" y="0"/>
                  </a:moveTo>
                  <a:lnTo>
                    <a:pt x="0" y="28575"/>
                  </a:lnTo>
                  <a:cubicBezTo>
                    <a:pt x="0" y="28575"/>
                    <a:pt x="39910" y="383286"/>
                    <a:pt x="37433" y="435769"/>
                  </a:cubicBezTo>
                  <a:cubicBezTo>
                    <a:pt x="35433" y="478441"/>
                    <a:pt x="42577" y="705041"/>
                    <a:pt x="45339" y="788194"/>
                  </a:cubicBezTo>
                  <a:cubicBezTo>
                    <a:pt x="62938" y="787822"/>
                    <a:pt x="80290" y="783970"/>
                    <a:pt x="96393" y="776859"/>
                  </a:cubicBezTo>
                  <a:cubicBezTo>
                    <a:pt x="96393" y="776859"/>
                    <a:pt x="91250" y="571595"/>
                    <a:pt x="87725" y="525590"/>
                  </a:cubicBezTo>
                  <a:cubicBezTo>
                    <a:pt x="84201" y="479584"/>
                    <a:pt x="80677" y="393002"/>
                    <a:pt x="80677" y="359474"/>
                  </a:cubicBezTo>
                  <a:cubicBezTo>
                    <a:pt x="80677" y="325946"/>
                    <a:pt x="89249" y="186500"/>
                    <a:pt x="89249" y="186500"/>
                  </a:cubicBezTo>
                  <a:close/>
                </a:path>
              </a:pathLst>
            </a:custGeom>
            <a:solidFill>
              <a:srgbClr val="7BD1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" name="任意多边形: 形状 20"/>
            <p:cNvSpPr/>
            <p:nvPr>
              <p:custDataLst>
                <p:tags r:id="rId13"/>
              </p:custDataLst>
            </p:nvPr>
          </p:nvSpPr>
          <p:spPr>
            <a:xfrm>
              <a:off x="6228111" y="4362926"/>
              <a:ext cx="160657" cy="802862"/>
            </a:xfrm>
            <a:custGeom>
              <a:avLst/>
              <a:gdLst>
                <a:gd name="connsiteX0" fmla="*/ 119634 w 160657"/>
                <a:gd name="connsiteY0" fmla="*/ 802862 h 802862"/>
                <a:gd name="connsiteX1" fmla="*/ 157734 w 160657"/>
                <a:gd name="connsiteY1" fmla="*/ 791718 h 802862"/>
                <a:gd name="connsiteX2" fmla="*/ 143542 w 160657"/>
                <a:gd name="connsiteY2" fmla="*/ 729806 h 802862"/>
                <a:gd name="connsiteX3" fmla="*/ 111728 w 160657"/>
                <a:gd name="connsiteY3" fmla="*/ 450533 h 802862"/>
                <a:gd name="connsiteX4" fmla="*/ 104680 w 160657"/>
                <a:gd name="connsiteY4" fmla="*/ 295370 h 802862"/>
                <a:gd name="connsiteX5" fmla="*/ 76105 w 160657"/>
                <a:gd name="connsiteY5" fmla="*/ 18098 h 802862"/>
                <a:gd name="connsiteX6" fmla="*/ 65722 w 160657"/>
                <a:gd name="connsiteY6" fmla="*/ 4858 h 802862"/>
                <a:gd name="connsiteX7" fmla="*/ 15716 w 160657"/>
                <a:gd name="connsiteY7" fmla="*/ 0 h 802862"/>
                <a:gd name="connsiteX8" fmla="*/ 0 w 160657"/>
                <a:gd name="connsiteY8" fmla="*/ 37624 h 802862"/>
                <a:gd name="connsiteX9" fmla="*/ 59436 w 160657"/>
                <a:gd name="connsiteY9" fmla="*/ 406813 h 802862"/>
                <a:gd name="connsiteX10" fmla="*/ 119634 w 160657"/>
                <a:gd name="connsiteY10" fmla="*/ 802862 h 8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0657" h="802862">
                  <a:moveTo>
                    <a:pt x="119634" y="802862"/>
                  </a:moveTo>
                  <a:cubicBezTo>
                    <a:pt x="137731" y="799910"/>
                    <a:pt x="153257" y="795814"/>
                    <a:pt x="157734" y="791718"/>
                  </a:cubicBezTo>
                  <a:cubicBezTo>
                    <a:pt x="168307" y="781145"/>
                    <a:pt x="147066" y="747522"/>
                    <a:pt x="143542" y="729806"/>
                  </a:cubicBezTo>
                  <a:cubicBezTo>
                    <a:pt x="140018" y="712089"/>
                    <a:pt x="111728" y="498253"/>
                    <a:pt x="111728" y="450533"/>
                  </a:cubicBezTo>
                  <a:cubicBezTo>
                    <a:pt x="112311" y="398720"/>
                    <a:pt x="109958" y="346917"/>
                    <a:pt x="104680" y="295370"/>
                  </a:cubicBezTo>
                  <a:cubicBezTo>
                    <a:pt x="98584" y="230315"/>
                    <a:pt x="80963" y="64675"/>
                    <a:pt x="76105" y="18098"/>
                  </a:cubicBezTo>
                  <a:lnTo>
                    <a:pt x="65722" y="4858"/>
                  </a:lnTo>
                  <a:lnTo>
                    <a:pt x="15716" y="0"/>
                  </a:lnTo>
                  <a:lnTo>
                    <a:pt x="0" y="37624"/>
                  </a:lnTo>
                  <a:cubicBezTo>
                    <a:pt x="31433" y="195453"/>
                    <a:pt x="49054" y="365379"/>
                    <a:pt x="59436" y="406813"/>
                  </a:cubicBezTo>
                  <a:cubicBezTo>
                    <a:pt x="69818" y="448246"/>
                    <a:pt x="82868" y="725900"/>
                    <a:pt x="119634" y="802862"/>
                  </a:cubicBezTo>
                  <a:close/>
                </a:path>
              </a:pathLst>
            </a:custGeom>
            <a:solidFill>
              <a:srgbClr val="7BD1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" name="任意多边形: 形状 21"/>
            <p:cNvSpPr/>
            <p:nvPr>
              <p:custDataLst>
                <p:tags r:id="rId14"/>
              </p:custDataLst>
            </p:nvPr>
          </p:nvSpPr>
          <p:spPr>
            <a:xfrm>
              <a:off x="6099286" y="3726465"/>
              <a:ext cx="167316" cy="176592"/>
            </a:xfrm>
            <a:custGeom>
              <a:avLst/>
              <a:gdLst>
                <a:gd name="connsiteX0" fmla="*/ 7763 w 167316"/>
                <a:gd name="connsiteY0" fmla="*/ 64484 h 176592"/>
                <a:gd name="connsiteX1" fmla="*/ 2810 w 167316"/>
                <a:gd name="connsiteY1" fmla="*/ 84296 h 176592"/>
                <a:gd name="connsiteX2" fmla="*/ 7763 w 167316"/>
                <a:gd name="connsiteY2" fmla="*/ 105442 h 176592"/>
                <a:gd name="connsiteX3" fmla="*/ 19098 w 167316"/>
                <a:gd name="connsiteY3" fmla="*/ 99822 h 176592"/>
                <a:gd name="connsiteX4" fmla="*/ 32528 w 167316"/>
                <a:gd name="connsiteY4" fmla="*/ 141541 h 176592"/>
                <a:gd name="connsiteX5" fmla="*/ 84915 w 167316"/>
                <a:gd name="connsiteY5" fmla="*/ 176213 h 176592"/>
                <a:gd name="connsiteX6" fmla="*/ 145685 w 167316"/>
                <a:gd name="connsiteY6" fmla="*/ 120491 h 176592"/>
                <a:gd name="connsiteX7" fmla="*/ 149876 w 167316"/>
                <a:gd name="connsiteY7" fmla="*/ 128206 h 176592"/>
                <a:gd name="connsiteX8" fmla="*/ 162258 w 167316"/>
                <a:gd name="connsiteY8" fmla="*/ 107728 h 176592"/>
                <a:gd name="connsiteX9" fmla="*/ 167021 w 167316"/>
                <a:gd name="connsiteY9" fmla="*/ 88678 h 176592"/>
                <a:gd name="connsiteX10" fmla="*/ 148542 w 167316"/>
                <a:gd name="connsiteY10" fmla="*/ 94297 h 176592"/>
                <a:gd name="connsiteX11" fmla="*/ 158639 w 167316"/>
                <a:gd name="connsiteY11" fmla="*/ 33718 h 176592"/>
                <a:gd name="connsiteX12" fmla="*/ 94631 w 167316"/>
                <a:gd name="connsiteY12" fmla="*/ 0 h 176592"/>
                <a:gd name="connsiteX13" fmla="*/ 49863 w 167316"/>
                <a:gd name="connsiteY13" fmla="*/ 14573 h 17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316" h="176592">
                  <a:moveTo>
                    <a:pt x="7763" y="64484"/>
                  </a:moveTo>
                  <a:cubicBezTo>
                    <a:pt x="-4239" y="63055"/>
                    <a:pt x="714" y="77152"/>
                    <a:pt x="2810" y="84296"/>
                  </a:cubicBezTo>
                  <a:cubicBezTo>
                    <a:pt x="4905" y="91440"/>
                    <a:pt x="4143" y="104775"/>
                    <a:pt x="7763" y="105442"/>
                  </a:cubicBezTo>
                  <a:cubicBezTo>
                    <a:pt x="11382" y="106108"/>
                    <a:pt x="19098" y="99822"/>
                    <a:pt x="19098" y="99822"/>
                  </a:cubicBezTo>
                  <a:cubicBezTo>
                    <a:pt x="21501" y="114313"/>
                    <a:pt x="26027" y="128370"/>
                    <a:pt x="32528" y="141541"/>
                  </a:cubicBezTo>
                  <a:cubicBezTo>
                    <a:pt x="43863" y="165640"/>
                    <a:pt x="66532" y="179070"/>
                    <a:pt x="84915" y="176213"/>
                  </a:cubicBezTo>
                  <a:cubicBezTo>
                    <a:pt x="103299" y="173355"/>
                    <a:pt x="142923" y="146780"/>
                    <a:pt x="145685" y="120491"/>
                  </a:cubicBezTo>
                  <a:cubicBezTo>
                    <a:pt x="145685" y="120491"/>
                    <a:pt x="143018" y="125635"/>
                    <a:pt x="149876" y="128206"/>
                  </a:cubicBezTo>
                  <a:cubicBezTo>
                    <a:pt x="156734" y="130778"/>
                    <a:pt x="161401" y="119539"/>
                    <a:pt x="162258" y="107728"/>
                  </a:cubicBezTo>
                  <a:cubicBezTo>
                    <a:pt x="163116" y="95917"/>
                    <a:pt x="168640" y="94297"/>
                    <a:pt x="167021" y="88678"/>
                  </a:cubicBezTo>
                  <a:cubicBezTo>
                    <a:pt x="165402" y="83058"/>
                    <a:pt x="154829" y="81534"/>
                    <a:pt x="148542" y="94297"/>
                  </a:cubicBezTo>
                  <a:cubicBezTo>
                    <a:pt x="148542" y="94297"/>
                    <a:pt x="173117" y="54673"/>
                    <a:pt x="158639" y="33718"/>
                  </a:cubicBezTo>
                  <a:cubicBezTo>
                    <a:pt x="144161" y="12763"/>
                    <a:pt x="94631" y="0"/>
                    <a:pt x="94631" y="0"/>
                  </a:cubicBezTo>
                  <a:lnTo>
                    <a:pt x="49863" y="14573"/>
                  </a:ln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" name="任意多边形: 形状 22"/>
            <p:cNvSpPr/>
            <p:nvPr>
              <p:custDataLst>
                <p:tags r:id="rId15"/>
              </p:custDataLst>
            </p:nvPr>
          </p:nvSpPr>
          <p:spPr>
            <a:xfrm>
              <a:off x="6094475" y="3877151"/>
              <a:ext cx="140684" cy="91343"/>
            </a:xfrm>
            <a:custGeom>
              <a:avLst/>
              <a:gdLst>
                <a:gd name="connsiteX0" fmla="*/ 37052 w 140684"/>
                <a:gd name="connsiteY0" fmla="*/ 0 h 91343"/>
                <a:gd name="connsiteX1" fmla="*/ 0 w 140684"/>
                <a:gd name="connsiteY1" fmla="*/ 55340 h 91343"/>
                <a:gd name="connsiteX2" fmla="*/ 79153 w 140684"/>
                <a:gd name="connsiteY2" fmla="*/ 90392 h 91343"/>
                <a:gd name="connsiteX3" fmla="*/ 140684 w 140684"/>
                <a:gd name="connsiteY3" fmla="*/ 56674 h 91343"/>
                <a:gd name="connsiteX4" fmla="*/ 118015 w 140684"/>
                <a:gd name="connsiteY4" fmla="*/ 22955 h 91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684" h="91343">
                  <a:moveTo>
                    <a:pt x="37052" y="0"/>
                  </a:moveTo>
                  <a:cubicBezTo>
                    <a:pt x="35052" y="24194"/>
                    <a:pt x="25908" y="48196"/>
                    <a:pt x="0" y="55340"/>
                  </a:cubicBezTo>
                  <a:cubicBezTo>
                    <a:pt x="0" y="55340"/>
                    <a:pt x="19050" y="98203"/>
                    <a:pt x="79153" y="90392"/>
                  </a:cubicBezTo>
                  <a:cubicBezTo>
                    <a:pt x="139255" y="82582"/>
                    <a:pt x="140684" y="56674"/>
                    <a:pt x="140684" y="56674"/>
                  </a:cubicBezTo>
                  <a:cubicBezTo>
                    <a:pt x="140684" y="56674"/>
                    <a:pt x="116777" y="46292"/>
                    <a:pt x="118015" y="22955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" name="任意多边形: 形状 23"/>
            <p:cNvSpPr/>
            <p:nvPr>
              <p:custDataLst>
                <p:tags r:id="rId16"/>
              </p:custDataLst>
            </p:nvPr>
          </p:nvSpPr>
          <p:spPr>
            <a:xfrm>
              <a:off x="6106969" y="3689699"/>
              <a:ext cx="161515" cy="130873"/>
            </a:xfrm>
            <a:custGeom>
              <a:avLst/>
              <a:gdLst>
                <a:gd name="connsiteX0" fmla="*/ 10842 w 161515"/>
                <a:gd name="connsiteY0" fmla="*/ 120301 h 130873"/>
                <a:gd name="connsiteX1" fmla="*/ 19891 w 161515"/>
                <a:gd name="connsiteY1" fmla="*/ 126587 h 130873"/>
                <a:gd name="connsiteX2" fmla="*/ 43227 w 161515"/>
                <a:gd name="connsiteY2" fmla="*/ 64389 h 130873"/>
                <a:gd name="connsiteX3" fmla="*/ 103330 w 161515"/>
                <a:gd name="connsiteY3" fmla="*/ 69342 h 130873"/>
                <a:gd name="connsiteX4" fmla="*/ 145145 w 161515"/>
                <a:gd name="connsiteY4" fmla="*/ 89059 h 130873"/>
                <a:gd name="connsiteX5" fmla="*/ 140859 w 161515"/>
                <a:gd name="connsiteY5" fmla="*/ 130874 h 130873"/>
                <a:gd name="connsiteX6" fmla="*/ 153717 w 161515"/>
                <a:gd name="connsiteY6" fmla="*/ 121348 h 130873"/>
                <a:gd name="connsiteX7" fmla="*/ 161433 w 161515"/>
                <a:gd name="connsiteY7" fmla="*/ 72866 h 130873"/>
                <a:gd name="connsiteX8" fmla="*/ 121809 w 161515"/>
                <a:gd name="connsiteY8" fmla="*/ 19050 h 130873"/>
                <a:gd name="connsiteX9" fmla="*/ 108283 w 161515"/>
                <a:gd name="connsiteY9" fmla="*/ 0 h 130873"/>
                <a:gd name="connsiteX10" fmla="*/ 17034 w 161515"/>
                <a:gd name="connsiteY10" fmla="*/ 38862 h 130873"/>
                <a:gd name="connsiteX11" fmla="*/ 79 w 161515"/>
                <a:gd name="connsiteY11" fmla="*/ 101155 h 130873"/>
                <a:gd name="connsiteX12" fmla="*/ 10842 w 161515"/>
                <a:gd name="connsiteY12" fmla="*/ 120301 h 13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515" h="130873">
                  <a:moveTo>
                    <a:pt x="10842" y="120301"/>
                  </a:moveTo>
                  <a:lnTo>
                    <a:pt x="19891" y="126587"/>
                  </a:lnTo>
                  <a:cubicBezTo>
                    <a:pt x="19891" y="126587"/>
                    <a:pt x="23415" y="71438"/>
                    <a:pt x="43227" y="64389"/>
                  </a:cubicBezTo>
                  <a:cubicBezTo>
                    <a:pt x="63039" y="57341"/>
                    <a:pt x="77232" y="72104"/>
                    <a:pt x="103330" y="69342"/>
                  </a:cubicBezTo>
                  <a:cubicBezTo>
                    <a:pt x="129429" y="66580"/>
                    <a:pt x="144383" y="71438"/>
                    <a:pt x="145145" y="89059"/>
                  </a:cubicBezTo>
                  <a:cubicBezTo>
                    <a:pt x="145081" y="103103"/>
                    <a:pt x="143646" y="117108"/>
                    <a:pt x="140859" y="130874"/>
                  </a:cubicBezTo>
                  <a:lnTo>
                    <a:pt x="153717" y="121348"/>
                  </a:lnTo>
                  <a:cubicBezTo>
                    <a:pt x="157213" y="105348"/>
                    <a:pt x="159789" y="89161"/>
                    <a:pt x="161433" y="72866"/>
                  </a:cubicBezTo>
                  <a:cubicBezTo>
                    <a:pt x="162766" y="53054"/>
                    <a:pt x="147907" y="23336"/>
                    <a:pt x="121809" y="19050"/>
                  </a:cubicBezTo>
                  <a:cubicBezTo>
                    <a:pt x="95710" y="14764"/>
                    <a:pt x="108283" y="0"/>
                    <a:pt x="108283" y="0"/>
                  </a:cubicBezTo>
                  <a:cubicBezTo>
                    <a:pt x="108283" y="0"/>
                    <a:pt x="26940" y="2096"/>
                    <a:pt x="17034" y="38862"/>
                  </a:cubicBezTo>
                  <a:cubicBezTo>
                    <a:pt x="17034" y="38862"/>
                    <a:pt x="-1350" y="43815"/>
                    <a:pt x="79" y="101155"/>
                  </a:cubicBezTo>
                  <a:cubicBezTo>
                    <a:pt x="79" y="101251"/>
                    <a:pt x="8080" y="104108"/>
                    <a:pt x="10842" y="120301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" name="任意多边形: 形状 24"/>
            <p:cNvSpPr/>
            <p:nvPr>
              <p:custDataLst>
                <p:tags r:id="rId17"/>
              </p:custDataLst>
            </p:nvPr>
          </p:nvSpPr>
          <p:spPr>
            <a:xfrm>
              <a:off x="6111846" y="3826001"/>
              <a:ext cx="132933" cy="105156"/>
            </a:xfrm>
            <a:custGeom>
              <a:avLst/>
              <a:gdLst>
                <a:gd name="connsiteX0" fmla="*/ 2251 w 132933"/>
                <a:gd name="connsiteY0" fmla="*/ 3048 h 105156"/>
                <a:gd name="connsiteX1" fmla="*/ 9109 w 132933"/>
                <a:gd name="connsiteY1" fmla="*/ 63913 h 105156"/>
                <a:gd name="connsiteX2" fmla="*/ 61211 w 132933"/>
                <a:gd name="connsiteY2" fmla="*/ 105156 h 105156"/>
                <a:gd name="connsiteX3" fmla="*/ 118361 w 132933"/>
                <a:gd name="connsiteY3" fmla="*/ 73724 h 105156"/>
                <a:gd name="connsiteX4" fmla="*/ 132934 w 132933"/>
                <a:gd name="connsiteY4" fmla="*/ 20669 h 105156"/>
                <a:gd name="connsiteX5" fmla="*/ 67687 w 132933"/>
                <a:gd name="connsiteY5" fmla="*/ 72771 h 105156"/>
                <a:gd name="connsiteX6" fmla="*/ 6346 w 132933"/>
                <a:gd name="connsiteY6" fmla="*/ 0 h 10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3" h="105156">
                  <a:moveTo>
                    <a:pt x="2251" y="3048"/>
                  </a:moveTo>
                  <a:cubicBezTo>
                    <a:pt x="1394" y="20955"/>
                    <a:pt x="-5179" y="41148"/>
                    <a:pt x="9109" y="63913"/>
                  </a:cubicBezTo>
                  <a:cubicBezTo>
                    <a:pt x="23396" y="86678"/>
                    <a:pt x="45304" y="105061"/>
                    <a:pt x="61211" y="105156"/>
                  </a:cubicBezTo>
                  <a:cubicBezTo>
                    <a:pt x="77117" y="105251"/>
                    <a:pt x="106169" y="88678"/>
                    <a:pt x="118361" y="73724"/>
                  </a:cubicBezTo>
                  <a:cubicBezTo>
                    <a:pt x="130553" y="58769"/>
                    <a:pt x="132934" y="20669"/>
                    <a:pt x="132934" y="20669"/>
                  </a:cubicBezTo>
                  <a:cubicBezTo>
                    <a:pt x="132934" y="20669"/>
                    <a:pt x="112074" y="68294"/>
                    <a:pt x="67687" y="72771"/>
                  </a:cubicBezTo>
                  <a:cubicBezTo>
                    <a:pt x="19015" y="77629"/>
                    <a:pt x="6346" y="0"/>
                    <a:pt x="6346" y="0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" name="任意多边形: 形状 25"/>
            <p:cNvSpPr/>
            <p:nvPr>
              <p:custDataLst>
                <p:tags r:id="rId18"/>
              </p:custDataLst>
            </p:nvPr>
          </p:nvSpPr>
          <p:spPr>
            <a:xfrm>
              <a:off x="6028721" y="3932491"/>
              <a:ext cx="206438" cy="491139"/>
            </a:xfrm>
            <a:custGeom>
              <a:avLst/>
              <a:gdLst>
                <a:gd name="connsiteX0" fmla="*/ 65754 w 206438"/>
                <a:gd name="connsiteY0" fmla="*/ 0 h 491139"/>
                <a:gd name="connsiteX1" fmla="*/ 144907 w 206438"/>
                <a:gd name="connsiteY1" fmla="*/ 35052 h 491139"/>
                <a:gd name="connsiteX2" fmla="*/ 206438 w 206438"/>
                <a:gd name="connsiteY2" fmla="*/ 1334 h 491139"/>
                <a:gd name="connsiteX3" fmla="*/ 206438 w 206438"/>
                <a:gd name="connsiteY3" fmla="*/ 489585 h 491139"/>
                <a:gd name="connsiteX4" fmla="*/ 11557 w 206438"/>
                <a:gd name="connsiteY4" fmla="*/ 467963 h 491139"/>
                <a:gd name="connsiteX5" fmla="*/ 11557 w 206438"/>
                <a:gd name="connsiteY5" fmla="*/ 384905 h 491139"/>
                <a:gd name="connsiteX6" fmla="*/ 23082 w 206438"/>
                <a:gd name="connsiteY6" fmla="*/ 142780 h 49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438" h="491139">
                  <a:moveTo>
                    <a:pt x="65754" y="0"/>
                  </a:moveTo>
                  <a:lnTo>
                    <a:pt x="144907" y="35052"/>
                  </a:lnTo>
                  <a:lnTo>
                    <a:pt x="206438" y="1334"/>
                  </a:lnTo>
                  <a:lnTo>
                    <a:pt x="206438" y="489585"/>
                  </a:lnTo>
                  <a:cubicBezTo>
                    <a:pt x="206438" y="489585"/>
                    <a:pt x="37560" y="499777"/>
                    <a:pt x="11557" y="467963"/>
                  </a:cubicBezTo>
                  <a:cubicBezTo>
                    <a:pt x="-14446" y="436150"/>
                    <a:pt x="11557" y="384905"/>
                    <a:pt x="11557" y="384905"/>
                  </a:cubicBezTo>
                  <a:lnTo>
                    <a:pt x="23082" y="142780"/>
                  </a:ln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" name="任意多边形: 形状 26"/>
            <p:cNvSpPr/>
            <p:nvPr>
              <p:custDataLst>
                <p:tags r:id="rId19"/>
              </p:custDataLst>
            </p:nvPr>
          </p:nvSpPr>
          <p:spPr>
            <a:xfrm>
              <a:off x="6228111" y="3839432"/>
              <a:ext cx="16859" cy="32670"/>
            </a:xfrm>
            <a:custGeom>
              <a:avLst/>
              <a:gdLst>
                <a:gd name="connsiteX0" fmla="*/ 12478 w 16859"/>
                <a:gd name="connsiteY0" fmla="*/ 0 h 32670"/>
                <a:gd name="connsiteX1" fmla="*/ 0 w 16859"/>
                <a:gd name="connsiteY1" fmla="*/ 32671 h 32670"/>
                <a:gd name="connsiteX2" fmla="*/ 12478 w 16859"/>
                <a:gd name="connsiteY2" fmla="*/ 23717 h 32670"/>
                <a:gd name="connsiteX3" fmla="*/ 16859 w 16859"/>
                <a:gd name="connsiteY3" fmla="*/ 7239 h 3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9" h="32670">
                  <a:moveTo>
                    <a:pt x="12478" y="0"/>
                  </a:moveTo>
                  <a:cubicBezTo>
                    <a:pt x="10337" y="11558"/>
                    <a:pt x="6109" y="22629"/>
                    <a:pt x="0" y="32671"/>
                  </a:cubicBezTo>
                  <a:cubicBezTo>
                    <a:pt x="4333" y="29936"/>
                    <a:pt x="8499" y="26946"/>
                    <a:pt x="12478" y="23717"/>
                  </a:cubicBezTo>
                  <a:cubicBezTo>
                    <a:pt x="12478" y="22860"/>
                    <a:pt x="16859" y="7239"/>
                    <a:pt x="16859" y="7239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8" name="任意多边形: 形状 27"/>
            <p:cNvSpPr/>
            <p:nvPr>
              <p:custDataLst>
                <p:tags r:id="rId20"/>
              </p:custDataLst>
            </p:nvPr>
          </p:nvSpPr>
          <p:spPr>
            <a:xfrm>
              <a:off x="6214386" y="4085463"/>
              <a:ext cx="125072" cy="390313"/>
            </a:xfrm>
            <a:custGeom>
              <a:avLst/>
              <a:gdLst>
                <a:gd name="connsiteX0" fmla="*/ 9915 w 125072"/>
                <a:gd name="connsiteY0" fmla="*/ 38862 h 390313"/>
                <a:gd name="connsiteX1" fmla="*/ 9915 w 125072"/>
                <a:gd name="connsiteY1" fmla="*/ 383572 h 390313"/>
                <a:gd name="connsiteX2" fmla="*/ 68875 w 125072"/>
                <a:gd name="connsiteY2" fmla="*/ 388810 h 390313"/>
                <a:gd name="connsiteX3" fmla="*/ 125072 w 125072"/>
                <a:gd name="connsiteY3" fmla="*/ 374713 h 390313"/>
                <a:gd name="connsiteX4" fmla="*/ 106594 w 125072"/>
                <a:gd name="connsiteY4" fmla="*/ 233267 h 390313"/>
                <a:gd name="connsiteX5" fmla="*/ 97736 w 125072"/>
                <a:gd name="connsiteY5" fmla="*/ 38862 h 390313"/>
                <a:gd name="connsiteX6" fmla="*/ 69161 w 125072"/>
                <a:gd name="connsiteY6" fmla="*/ 0 h 39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072" h="390313">
                  <a:moveTo>
                    <a:pt x="9915" y="38862"/>
                  </a:moveTo>
                  <a:cubicBezTo>
                    <a:pt x="8391" y="86487"/>
                    <a:pt x="-11611" y="309277"/>
                    <a:pt x="9915" y="383572"/>
                  </a:cubicBezTo>
                  <a:cubicBezTo>
                    <a:pt x="9915" y="383572"/>
                    <a:pt x="44586" y="394144"/>
                    <a:pt x="68875" y="388810"/>
                  </a:cubicBezTo>
                  <a:cubicBezTo>
                    <a:pt x="93164" y="383476"/>
                    <a:pt x="125072" y="374713"/>
                    <a:pt x="125072" y="374713"/>
                  </a:cubicBezTo>
                  <a:cubicBezTo>
                    <a:pt x="125072" y="374713"/>
                    <a:pt x="116405" y="291655"/>
                    <a:pt x="106594" y="233267"/>
                  </a:cubicBezTo>
                  <a:cubicBezTo>
                    <a:pt x="96783" y="174879"/>
                    <a:pt x="97736" y="38862"/>
                    <a:pt x="97736" y="38862"/>
                  </a:cubicBezTo>
                  <a:lnTo>
                    <a:pt x="69161" y="0"/>
                  </a:ln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9" name="任意多边形: 形状 28"/>
            <p:cNvSpPr/>
            <p:nvPr>
              <p:custDataLst>
                <p:tags r:id="rId21"/>
              </p:custDataLst>
            </p:nvPr>
          </p:nvSpPr>
          <p:spPr>
            <a:xfrm>
              <a:off x="6007036" y="4165758"/>
              <a:ext cx="89351" cy="213455"/>
            </a:xfrm>
            <a:custGeom>
              <a:avLst/>
              <a:gdLst>
                <a:gd name="connsiteX0" fmla="*/ 16383 w 89351"/>
                <a:gd name="connsiteY0" fmla="*/ 0 h 213455"/>
                <a:gd name="connsiteX1" fmla="*/ 0 w 89351"/>
                <a:gd name="connsiteY1" fmla="*/ 167545 h 213455"/>
                <a:gd name="connsiteX2" fmla="*/ 32004 w 89351"/>
                <a:gd name="connsiteY2" fmla="*/ 213455 h 213455"/>
                <a:gd name="connsiteX3" fmla="*/ 87439 w 89351"/>
                <a:gd name="connsiteY3" fmla="*/ 77438 h 213455"/>
                <a:gd name="connsiteX4" fmla="*/ 87439 w 89351"/>
                <a:gd name="connsiteY4" fmla="*/ 0 h 21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351" h="213455">
                  <a:moveTo>
                    <a:pt x="16383" y="0"/>
                  </a:moveTo>
                  <a:cubicBezTo>
                    <a:pt x="19513" y="56357"/>
                    <a:pt x="13988" y="112861"/>
                    <a:pt x="0" y="167545"/>
                  </a:cubicBezTo>
                  <a:lnTo>
                    <a:pt x="32004" y="213455"/>
                  </a:lnTo>
                  <a:cubicBezTo>
                    <a:pt x="32004" y="213455"/>
                    <a:pt x="82867" y="107442"/>
                    <a:pt x="87439" y="77438"/>
                  </a:cubicBezTo>
                  <a:cubicBezTo>
                    <a:pt x="89989" y="51688"/>
                    <a:pt x="89989" y="25750"/>
                    <a:pt x="87439" y="0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0" name="任意多边形: 形状 29"/>
            <p:cNvSpPr/>
            <p:nvPr>
              <p:custDataLst>
                <p:tags r:id="rId22"/>
              </p:custDataLst>
            </p:nvPr>
          </p:nvSpPr>
          <p:spPr>
            <a:xfrm>
              <a:off x="6000750" y="4384903"/>
              <a:ext cx="48639" cy="67078"/>
            </a:xfrm>
            <a:custGeom>
              <a:avLst/>
              <a:gdLst>
                <a:gd name="connsiteX0" fmla="*/ 0 w 48639"/>
                <a:gd name="connsiteY0" fmla="*/ 18124 h 67078"/>
                <a:gd name="connsiteX1" fmla="*/ 28575 w 48639"/>
                <a:gd name="connsiteY1" fmla="*/ 66892 h 67078"/>
                <a:gd name="connsiteX2" fmla="*/ 46672 w 48639"/>
                <a:gd name="connsiteY2" fmla="*/ 7170 h 67078"/>
                <a:gd name="connsiteX3" fmla="*/ 0 w 48639"/>
                <a:gd name="connsiteY3" fmla="*/ 18124 h 6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39" h="67078">
                  <a:moveTo>
                    <a:pt x="0" y="18124"/>
                  </a:moveTo>
                  <a:cubicBezTo>
                    <a:pt x="10954" y="43365"/>
                    <a:pt x="22860" y="63558"/>
                    <a:pt x="28575" y="66892"/>
                  </a:cubicBezTo>
                  <a:cubicBezTo>
                    <a:pt x="34290" y="70225"/>
                    <a:pt x="55054" y="28220"/>
                    <a:pt x="46672" y="7170"/>
                  </a:cubicBezTo>
                  <a:cubicBezTo>
                    <a:pt x="38290" y="-13881"/>
                    <a:pt x="0" y="18124"/>
                    <a:pt x="0" y="18124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1" name="任意多边形: 形状 30"/>
            <p:cNvSpPr/>
            <p:nvPr>
              <p:custDataLst>
                <p:tags r:id="rId23"/>
              </p:custDataLst>
            </p:nvPr>
          </p:nvSpPr>
          <p:spPr>
            <a:xfrm>
              <a:off x="6155626" y="4171854"/>
              <a:ext cx="71437" cy="103674"/>
            </a:xfrm>
            <a:custGeom>
              <a:avLst/>
              <a:gdLst>
                <a:gd name="connsiteX0" fmla="*/ 71438 w 71437"/>
                <a:gd name="connsiteY0" fmla="*/ 2762 h 103674"/>
                <a:gd name="connsiteX1" fmla="*/ 60484 w 71437"/>
                <a:gd name="connsiteY1" fmla="*/ 96584 h 103674"/>
                <a:gd name="connsiteX2" fmla="*/ 0 w 71437"/>
                <a:gd name="connsiteY2" fmla="*/ 95917 h 103674"/>
                <a:gd name="connsiteX3" fmla="*/ 1143 w 71437"/>
                <a:gd name="connsiteY3" fmla="*/ 0 h 10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437" h="103674">
                  <a:moveTo>
                    <a:pt x="71438" y="2762"/>
                  </a:moveTo>
                  <a:lnTo>
                    <a:pt x="60484" y="96584"/>
                  </a:lnTo>
                  <a:cubicBezTo>
                    <a:pt x="41427" y="106268"/>
                    <a:pt x="18838" y="106019"/>
                    <a:pt x="0" y="95917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8F3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2" name="任意多边形: 形状 31"/>
            <p:cNvSpPr/>
            <p:nvPr>
              <p:custDataLst>
                <p:tags r:id="rId24"/>
              </p:custDataLst>
            </p:nvPr>
          </p:nvSpPr>
          <p:spPr>
            <a:xfrm>
              <a:off x="6153054" y="4160424"/>
              <a:ext cx="82772" cy="18478"/>
            </a:xfrm>
            <a:custGeom>
              <a:avLst/>
              <a:gdLst>
                <a:gd name="connsiteX0" fmla="*/ 82772 w 82772"/>
                <a:gd name="connsiteY0" fmla="*/ 6191 h 18478"/>
                <a:gd name="connsiteX1" fmla="*/ 78010 w 82772"/>
                <a:gd name="connsiteY1" fmla="*/ 18479 h 18478"/>
                <a:gd name="connsiteX2" fmla="*/ 0 w 82772"/>
                <a:gd name="connsiteY2" fmla="*/ 14764 h 18478"/>
                <a:gd name="connsiteX3" fmla="*/ 0 w 82772"/>
                <a:gd name="connsiteY3" fmla="*/ 0 h 1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72" h="18478">
                  <a:moveTo>
                    <a:pt x="82772" y="6191"/>
                  </a:moveTo>
                  <a:cubicBezTo>
                    <a:pt x="82296" y="8191"/>
                    <a:pt x="78010" y="18479"/>
                    <a:pt x="78010" y="18479"/>
                  </a:cubicBezTo>
                  <a:lnTo>
                    <a:pt x="0" y="147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55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3" name="任意多边形: 形状 32"/>
            <p:cNvSpPr/>
            <p:nvPr>
              <p:custDataLst>
                <p:tags r:id="rId25"/>
              </p:custDataLst>
            </p:nvPr>
          </p:nvSpPr>
          <p:spPr>
            <a:xfrm>
              <a:off x="6160865" y="4148327"/>
              <a:ext cx="66293" cy="17621"/>
            </a:xfrm>
            <a:custGeom>
              <a:avLst/>
              <a:gdLst>
                <a:gd name="connsiteX0" fmla="*/ 60674 w 66293"/>
                <a:gd name="connsiteY0" fmla="*/ 4382 h 17621"/>
                <a:gd name="connsiteX1" fmla="*/ 66294 w 66293"/>
                <a:gd name="connsiteY1" fmla="*/ 17621 h 17621"/>
                <a:gd name="connsiteX2" fmla="*/ 0 w 66293"/>
                <a:gd name="connsiteY2" fmla="*/ 12668 h 17621"/>
                <a:gd name="connsiteX3" fmla="*/ 6953 w 66293"/>
                <a:gd name="connsiteY3" fmla="*/ 0 h 17621"/>
                <a:gd name="connsiteX4" fmla="*/ 60674 w 66293"/>
                <a:gd name="connsiteY4" fmla="*/ 4382 h 1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93" h="17621">
                  <a:moveTo>
                    <a:pt x="60674" y="4382"/>
                  </a:moveTo>
                  <a:lnTo>
                    <a:pt x="66294" y="17621"/>
                  </a:lnTo>
                  <a:lnTo>
                    <a:pt x="0" y="12668"/>
                  </a:lnTo>
                  <a:lnTo>
                    <a:pt x="6953" y="0"/>
                  </a:lnTo>
                  <a:lnTo>
                    <a:pt x="60674" y="4382"/>
                  </a:ln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4" name="任意多边形: 形状 33"/>
            <p:cNvSpPr/>
            <p:nvPr>
              <p:custDataLst>
                <p:tags r:id="rId26"/>
              </p:custDataLst>
            </p:nvPr>
          </p:nvSpPr>
          <p:spPr>
            <a:xfrm>
              <a:off x="6164233" y="4097178"/>
              <a:ext cx="13396" cy="46767"/>
            </a:xfrm>
            <a:custGeom>
              <a:avLst/>
              <a:gdLst>
                <a:gd name="connsiteX0" fmla="*/ 8443 w 13396"/>
                <a:gd name="connsiteY0" fmla="*/ 46768 h 46767"/>
                <a:gd name="connsiteX1" fmla="*/ 8443 w 13396"/>
                <a:gd name="connsiteY1" fmla="*/ 22098 h 46767"/>
                <a:gd name="connsiteX2" fmla="*/ 13396 w 13396"/>
                <a:gd name="connsiteY2" fmla="*/ 0 h 46767"/>
                <a:gd name="connsiteX3" fmla="*/ 1966 w 13396"/>
                <a:gd name="connsiteY3" fmla="*/ 23241 h 46767"/>
                <a:gd name="connsiteX4" fmla="*/ 8443 w 13396"/>
                <a:gd name="connsiteY4" fmla="*/ 46768 h 46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96" h="46767">
                  <a:moveTo>
                    <a:pt x="8443" y="46768"/>
                  </a:moveTo>
                  <a:cubicBezTo>
                    <a:pt x="14487" y="39655"/>
                    <a:pt x="14487" y="29211"/>
                    <a:pt x="8443" y="22098"/>
                  </a:cubicBezTo>
                  <a:cubicBezTo>
                    <a:pt x="1395" y="12573"/>
                    <a:pt x="13396" y="0"/>
                    <a:pt x="13396" y="0"/>
                  </a:cubicBezTo>
                  <a:cubicBezTo>
                    <a:pt x="13396" y="0"/>
                    <a:pt x="-6130" y="13716"/>
                    <a:pt x="1966" y="23241"/>
                  </a:cubicBezTo>
                  <a:cubicBezTo>
                    <a:pt x="10062" y="32766"/>
                    <a:pt x="12729" y="32480"/>
                    <a:pt x="8443" y="46768"/>
                  </a:cubicBezTo>
                  <a:close/>
                </a:path>
              </a:pathLst>
            </a:custGeom>
            <a:solidFill>
              <a:srgbClr val="F8EB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5" name="任意多边形: 形状 34"/>
            <p:cNvSpPr/>
            <p:nvPr>
              <p:custDataLst>
                <p:tags r:id="rId27"/>
              </p:custDataLst>
            </p:nvPr>
          </p:nvSpPr>
          <p:spPr>
            <a:xfrm>
              <a:off x="6170256" y="4189368"/>
              <a:ext cx="38272" cy="60603"/>
            </a:xfrm>
            <a:custGeom>
              <a:avLst/>
              <a:gdLst>
                <a:gd name="connsiteX0" fmla="*/ 39 w 38272"/>
                <a:gd name="connsiteY0" fmla="*/ 29540 h 60603"/>
                <a:gd name="connsiteX1" fmla="*/ 17946 w 38272"/>
                <a:gd name="connsiteY1" fmla="*/ 60592 h 60603"/>
                <a:gd name="connsiteX2" fmla="*/ 38234 w 38272"/>
                <a:gd name="connsiteY2" fmla="*/ 31064 h 60603"/>
                <a:gd name="connsiteX3" fmla="*/ 20327 w 38272"/>
                <a:gd name="connsiteY3" fmla="*/ 12 h 60603"/>
                <a:gd name="connsiteX4" fmla="*/ 39 w 38272"/>
                <a:gd name="connsiteY4" fmla="*/ 29540 h 6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72" h="60603">
                  <a:moveTo>
                    <a:pt x="39" y="29540"/>
                  </a:moveTo>
                  <a:cubicBezTo>
                    <a:pt x="-628" y="46304"/>
                    <a:pt x="7373" y="60115"/>
                    <a:pt x="17946" y="60592"/>
                  </a:cubicBezTo>
                  <a:cubicBezTo>
                    <a:pt x="28519" y="61068"/>
                    <a:pt x="37567" y="47733"/>
                    <a:pt x="38234" y="31064"/>
                  </a:cubicBezTo>
                  <a:cubicBezTo>
                    <a:pt x="38901" y="14395"/>
                    <a:pt x="30805" y="489"/>
                    <a:pt x="20327" y="12"/>
                  </a:cubicBezTo>
                  <a:cubicBezTo>
                    <a:pt x="9850" y="-464"/>
                    <a:pt x="706" y="12871"/>
                    <a:pt x="39" y="29540"/>
                  </a:cubicBezTo>
                  <a:close/>
                </a:path>
              </a:pathLst>
            </a:custGeom>
            <a:solidFill>
              <a:srgbClr val="759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6" name="任意多边形: 形状 35"/>
            <p:cNvSpPr/>
            <p:nvPr>
              <p:custDataLst>
                <p:tags r:id="rId28"/>
              </p:custDataLst>
            </p:nvPr>
          </p:nvSpPr>
          <p:spPr>
            <a:xfrm>
              <a:off x="5919547" y="3932491"/>
              <a:ext cx="174928" cy="489608"/>
            </a:xfrm>
            <a:custGeom>
              <a:avLst/>
              <a:gdLst>
                <a:gd name="connsiteX0" fmla="*/ 174929 w 174928"/>
                <a:gd name="connsiteY0" fmla="*/ 0 h 489608"/>
                <a:gd name="connsiteX1" fmla="*/ 55961 w 174928"/>
                <a:gd name="connsiteY1" fmla="*/ 36005 h 489608"/>
                <a:gd name="connsiteX2" fmla="*/ 50 w 174928"/>
                <a:gd name="connsiteY2" fmla="*/ 323469 h 489608"/>
                <a:gd name="connsiteX3" fmla="*/ 79583 w 174928"/>
                <a:gd name="connsiteY3" fmla="*/ 489014 h 489608"/>
                <a:gd name="connsiteX4" fmla="*/ 135971 w 174928"/>
                <a:gd name="connsiteY4" fmla="*/ 457391 h 489608"/>
                <a:gd name="connsiteX5" fmla="*/ 73106 w 174928"/>
                <a:gd name="connsiteY5" fmla="*/ 323469 h 489608"/>
                <a:gd name="connsiteX6" fmla="*/ 103872 w 174928"/>
                <a:gd name="connsiteY6" fmla="*/ 233267 h 489608"/>
                <a:gd name="connsiteX7" fmla="*/ 174929 w 174928"/>
                <a:gd name="connsiteY7" fmla="*/ 233267 h 48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928" h="489608">
                  <a:moveTo>
                    <a:pt x="174929" y="0"/>
                  </a:moveTo>
                  <a:cubicBezTo>
                    <a:pt x="135876" y="11906"/>
                    <a:pt x="74249" y="7525"/>
                    <a:pt x="55961" y="36005"/>
                  </a:cubicBezTo>
                  <a:cubicBezTo>
                    <a:pt x="37673" y="64484"/>
                    <a:pt x="2336" y="305181"/>
                    <a:pt x="50" y="323469"/>
                  </a:cubicBezTo>
                  <a:cubicBezTo>
                    <a:pt x="-2237" y="341757"/>
                    <a:pt x="75106" y="483299"/>
                    <a:pt x="79583" y="489014"/>
                  </a:cubicBezTo>
                  <a:cubicBezTo>
                    <a:pt x="84060" y="494729"/>
                    <a:pt x="135971" y="457391"/>
                    <a:pt x="135971" y="457391"/>
                  </a:cubicBezTo>
                  <a:cubicBezTo>
                    <a:pt x="135971" y="457391"/>
                    <a:pt x="97871" y="353092"/>
                    <a:pt x="73106" y="323469"/>
                  </a:cubicBezTo>
                  <a:cubicBezTo>
                    <a:pt x="73106" y="323469"/>
                    <a:pt x="95966" y="259556"/>
                    <a:pt x="103872" y="233267"/>
                  </a:cubicBezTo>
                  <a:lnTo>
                    <a:pt x="174929" y="233267"/>
                  </a:ln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7" name="任意多边形: 形状 36"/>
            <p:cNvSpPr/>
            <p:nvPr>
              <p:custDataLst>
                <p:tags r:id="rId29"/>
              </p:custDataLst>
            </p:nvPr>
          </p:nvSpPr>
          <p:spPr>
            <a:xfrm>
              <a:off x="6153391" y="4210640"/>
              <a:ext cx="142348" cy="78229"/>
            </a:xfrm>
            <a:custGeom>
              <a:avLst/>
              <a:gdLst>
                <a:gd name="connsiteX0" fmla="*/ 119869 w 142348"/>
                <a:gd name="connsiteY0" fmla="*/ 24460 h 78229"/>
                <a:gd name="connsiteX1" fmla="*/ 79292 w 142348"/>
                <a:gd name="connsiteY1" fmla="*/ 16840 h 78229"/>
                <a:gd name="connsiteX2" fmla="*/ 39764 w 142348"/>
                <a:gd name="connsiteY2" fmla="*/ 1600 h 78229"/>
                <a:gd name="connsiteX3" fmla="*/ 58052 w 142348"/>
                <a:gd name="connsiteY3" fmla="*/ 22745 h 78229"/>
                <a:gd name="connsiteX4" fmla="*/ 39002 w 142348"/>
                <a:gd name="connsiteY4" fmla="*/ 29794 h 78229"/>
                <a:gd name="connsiteX5" fmla="*/ 4998 w 142348"/>
                <a:gd name="connsiteY5" fmla="*/ 17221 h 78229"/>
                <a:gd name="connsiteX6" fmla="*/ 45 w 142348"/>
                <a:gd name="connsiteY6" fmla="*/ 25127 h 78229"/>
                <a:gd name="connsiteX7" fmla="*/ 13094 w 142348"/>
                <a:gd name="connsiteY7" fmla="*/ 62465 h 78229"/>
                <a:gd name="connsiteX8" fmla="*/ 57004 w 142348"/>
                <a:gd name="connsiteY8" fmla="*/ 78181 h 78229"/>
                <a:gd name="connsiteX9" fmla="*/ 119107 w 142348"/>
                <a:gd name="connsiteY9" fmla="*/ 65417 h 78229"/>
                <a:gd name="connsiteX10" fmla="*/ 142348 w 142348"/>
                <a:gd name="connsiteY10" fmla="*/ 61893 h 7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348" h="78229">
                  <a:moveTo>
                    <a:pt x="119869" y="24460"/>
                  </a:moveTo>
                  <a:cubicBezTo>
                    <a:pt x="105867" y="27189"/>
                    <a:pt x="91351" y="24463"/>
                    <a:pt x="79292" y="16840"/>
                  </a:cubicBezTo>
                  <a:cubicBezTo>
                    <a:pt x="69768" y="12839"/>
                    <a:pt x="45003" y="-5449"/>
                    <a:pt x="39764" y="1600"/>
                  </a:cubicBezTo>
                  <a:cubicBezTo>
                    <a:pt x="34525" y="8648"/>
                    <a:pt x="54528" y="18269"/>
                    <a:pt x="58052" y="22745"/>
                  </a:cubicBezTo>
                  <a:cubicBezTo>
                    <a:pt x="61576" y="27222"/>
                    <a:pt x="55480" y="29698"/>
                    <a:pt x="39002" y="29794"/>
                  </a:cubicBezTo>
                  <a:cubicBezTo>
                    <a:pt x="26679" y="29033"/>
                    <a:pt x="14852" y="24660"/>
                    <a:pt x="4998" y="17221"/>
                  </a:cubicBezTo>
                  <a:cubicBezTo>
                    <a:pt x="1854" y="15125"/>
                    <a:pt x="1759" y="14078"/>
                    <a:pt x="45" y="25127"/>
                  </a:cubicBezTo>
                  <a:cubicBezTo>
                    <a:pt x="-512" y="38779"/>
                    <a:pt x="4154" y="52131"/>
                    <a:pt x="13094" y="62465"/>
                  </a:cubicBezTo>
                  <a:cubicBezTo>
                    <a:pt x="26422" y="70817"/>
                    <a:pt x="41403" y="76178"/>
                    <a:pt x="57004" y="78181"/>
                  </a:cubicBezTo>
                  <a:cubicBezTo>
                    <a:pt x="68529" y="79133"/>
                    <a:pt x="111106" y="65703"/>
                    <a:pt x="119107" y="65417"/>
                  </a:cubicBezTo>
                  <a:cubicBezTo>
                    <a:pt x="126919" y="64720"/>
                    <a:pt x="134681" y="63543"/>
                    <a:pt x="142348" y="61893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8" name="任意多边形: 形状 37"/>
            <p:cNvSpPr/>
            <p:nvPr>
              <p:custDataLst>
                <p:tags r:id="rId30"/>
              </p:custDataLst>
            </p:nvPr>
          </p:nvSpPr>
          <p:spPr>
            <a:xfrm>
              <a:off x="6220301" y="4061841"/>
              <a:ext cx="119157" cy="414793"/>
            </a:xfrm>
            <a:custGeom>
              <a:avLst/>
              <a:gdLst>
                <a:gd name="connsiteX0" fmla="*/ 82772 w 119157"/>
                <a:gd name="connsiteY0" fmla="*/ 0 h 414793"/>
                <a:gd name="connsiteX1" fmla="*/ 67246 w 119157"/>
                <a:gd name="connsiteY1" fmla="*/ 172403 h 414793"/>
                <a:gd name="connsiteX2" fmla="*/ 79534 w 119157"/>
                <a:gd name="connsiteY2" fmla="*/ 364998 h 414793"/>
                <a:gd name="connsiteX3" fmla="*/ 0 w 119157"/>
                <a:gd name="connsiteY3" fmla="*/ 389001 h 414793"/>
                <a:gd name="connsiteX4" fmla="*/ 4001 w 119157"/>
                <a:gd name="connsiteY4" fmla="*/ 408051 h 414793"/>
                <a:gd name="connsiteX5" fmla="*/ 62960 w 119157"/>
                <a:gd name="connsiteY5" fmla="*/ 413290 h 414793"/>
                <a:gd name="connsiteX6" fmla="*/ 119158 w 119157"/>
                <a:gd name="connsiteY6" fmla="*/ 399193 h 414793"/>
                <a:gd name="connsiteX7" fmla="*/ 100679 w 119157"/>
                <a:gd name="connsiteY7" fmla="*/ 257746 h 414793"/>
                <a:gd name="connsiteX8" fmla="*/ 91821 w 119157"/>
                <a:gd name="connsiteY8" fmla="*/ 63341 h 414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157" h="414793">
                  <a:moveTo>
                    <a:pt x="82772" y="0"/>
                  </a:moveTo>
                  <a:cubicBezTo>
                    <a:pt x="82772" y="0"/>
                    <a:pt x="66104" y="113347"/>
                    <a:pt x="67246" y="172403"/>
                  </a:cubicBezTo>
                  <a:cubicBezTo>
                    <a:pt x="68390" y="231457"/>
                    <a:pt x="90678" y="353378"/>
                    <a:pt x="79534" y="364998"/>
                  </a:cubicBezTo>
                  <a:cubicBezTo>
                    <a:pt x="70009" y="374523"/>
                    <a:pt x="17717" y="385477"/>
                    <a:pt x="0" y="389001"/>
                  </a:cubicBezTo>
                  <a:cubicBezTo>
                    <a:pt x="986" y="395419"/>
                    <a:pt x="2321" y="401778"/>
                    <a:pt x="4001" y="408051"/>
                  </a:cubicBezTo>
                  <a:cubicBezTo>
                    <a:pt x="4001" y="408051"/>
                    <a:pt x="38671" y="418624"/>
                    <a:pt x="62960" y="413290"/>
                  </a:cubicBezTo>
                  <a:cubicBezTo>
                    <a:pt x="87249" y="407956"/>
                    <a:pt x="119158" y="399193"/>
                    <a:pt x="119158" y="399193"/>
                  </a:cubicBezTo>
                  <a:cubicBezTo>
                    <a:pt x="119158" y="399193"/>
                    <a:pt x="110490" y="316135"/>
                    <a:pt x="100679" y="257746"/>
                  </a:cubicBezTo>
                  <a:cubicBezTo>
                    <a:pt x="90869" y="199358"/>
                    <a:pt x="91821" y="63341"/>
                    <a:pt x="91821" y="63341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9" name="任意多边形: 形状 38"/>
            <p:cNvSpPr/>
            <p:nvPr>
              <p:custDataLst>
                <p:tags r:id="rId31"/>
              </p:custDataLst>
            </p:nvPr>
          </p:nvSpPr>
          <p:spPr>
            <a:xfrm>
              <a:off x="6224301" y="3933825"/>
              <a:ext cx="193321" cy="357572"/>
            </a:xfrm>
            <a:custGeom>
              <a:avLst/>
              <a:gdLst>
                <a:gd name="connsiteX0" fmla="*/ 10858 w 193321"/>
                <a:gd name="connsiteY0" fmla="*/ 0 h 357572"/>
                <a:gd name="connsiteX1" fmla="*/ 114110 w 193321"/>
                <a:gd name="connsiteY1" fmla="*/ 26575 h 357572"/>
                <a:gd name="connsiteX2" fmla="*/ 188214 w 193321"/>
                <a:gd name="connsiteY2" fmla="*/ 250222 h 357572"/>
                <a:gd name="connsiteX3" fmla="*/ 188214 w 193321"/>
                <a:gd name="connsiteY3" fmla="*/ 314135 h 357572"/>
                <a:gd name="connsiteX4" fmla="*/ 52102 w 193321"/>
                <a:gd name="connsiteY4" fmla="*/ 357473 h 357572"/>
                <a:gd name="connsiteX5" fmla="*/ 37624 w 193321"/>
                <a:gd name="connsiteY5" fmla="*/ 298132 h 357572"/>
                <a:gd name="connsiteX6" fmla="*/ 126587 w 193321"/>
                <a:gd name="connsiteY6" fmla="*/ 262795 h 357572"/>
                <a:gd name="connsiteX7" fmla="*/ 87821 w 193321"/>
                <a:gd name="connsiteY7" fmla="*/ 190500 h 357572"/>
                <a:gd name="connsiteX8" fmla="*/ 0 w 193321"/>
                <a:gd name="connsiteY8" fmla="*/ 190500 h 35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321" h="357572">
                  <a:moveTo>
                    <a:pt x="10858" y="0"/>
                  </a:moveTo>
                  <a:cubicBezTo>
                    <a:pt x="47911" y="11716"/>
                    <a:pt x="99251" y="18574"/>
                    <a:pt x="114110" y="26575"/>
                  </a:cubicBezTo>
                  <a:cubicBezTo>
                    <a:pt x="128969" y="34576"/>
                    <a:pt x="181451" y="218218"/>
                    <a:pt x="188214" y="250222"/>
                  </a:cubicBezTo>
                  <a:cubicBezTo>
                    <a:pt x="194977" y="282226"/>
                    <a:pt x="195072" y="306134"/>
                    <a:pt x="188214" y="314135"/>
                  </a:cubicBezTo>
                  <a:cubicBezTo>
                    <a:pt x="181356" y="322136"/>
                    <a:pt x="58960" y="355187"/>
                    <a:pt x="52102" y="357473"/>
                  </a:cubicBezTo>
                  <a:cubicBezTo>
                    <a:pt x="45244" y="359759"/>
                    <a:pt x="34195" y="322136"/>
                    <a:pt x="37624" y="298132"/>
                  </a:cubicBezTo>
                  <a:lnTo>
                    <a:pt x="126587" y="262795"/>
                  </a:lnTo>
                  <a:lnTo>
                    <a:pt x="87821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0" name="任意多边形: 形状 39"/>
            <p:cNvSpPr/>
            <p:nvPr>
              <p:custDataLst>
                <p:tags r:id="rId32"/>
              </p:custDataLst>
            </p:nvPr>
          </p:nvSpPr>
          <p:spPr>
            <a:xfrm>
              <a:off x="5968731" y="4085843"/>
              <a:ext cx="86691" cy="317182"/>
            </a:xfrm>
            <a:custGeom>
              <a:avLst/>
              <a:gdLst>
                <a:gd name="connsiteX0" fmla="*/ 15 w 86691"/>
                <a:gd name="connsiteY0" fmla="*/ 162973 h 317182"/>
                <a:gd name="connsiteX1" fmla="*/ 67642 w 86691"/>
                <a:gd name="connsiteY1" fmla="*/ 317183 h 317182"/>
                <a:gd name="connsiteX2" fmla="*/ 86692 w 86691"/>
                <a:gd name="connsiteY2" fmla="*/ 304038 h 317182"/>
                <a:gd name="connsiteX3" fmla="*/ 23827 w 86691"/>
                <a:gd name="connsiteY3" fmla="*/ 170117 h 317182"/>
                <a:gd name="connsiteX4" fmla="*/ 54593 w 86691"/>
                <a:gd name="connsiteY4" fmla="*/ 79915 h 317182"/>
                <a:gd name="connsiteX5" fmla="*/ 54593 w 86691"/>
                <a:gd name="connsiteY5" fmla="*/ 0 h 317182"/>
                <a:gd name="connsiteX6" fmla="*/ 15 w 86691"/>
                <a:gd name="connsiteY6" fmla="*/ 162973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691" h="317182">
                  <a:moveTo>
                    <a:pt x="15" y="162973"/>
                  </a:moveTo>
                  <a:cubicBezTo>
                    <a:pt x="872" y="168021"/>
                    <a:pt x="49354" y="276320"/>
                    <a:pt x="67642" y="317183"/>
                  </a:cubicBezTo>
                  <a:cubicBezTo>
                    <a:pt x="78119" y="310229"/>
                    <a:pt x="86692" y="304038"/>
                    <a:pt x="86692" y="304038"/>
                  </a:cubicBezTo>
                  <a:cubicBezTo>
                    <a:pt x="86692" y="304038"/>
                    <a:pt x="48592" y="199739"/>
                    <a:pt x="23827" y="170117"/>
                  </a:cubicBezTo>
                  <a:cubicBezTo>
                    <a:pt x="23827" y="170117"/>
                    <a:pt x="46687" y="106204"/>
                    <a:pt x="54593" y="79915"/>
                  </a:cubicBezTo>
                  <a:cubicBezTo>
                    <a:pt x="54593" y="79915"/>
                    <a:pt x="59641" y="24384"/>
                    <a:pt x="54593" y="0"/>
                  </a:cubicBezTo>
                  <a:cubicBezTo>
                    <a:pt x="54688" y="381"/>
                    <a:pt x="-1033" y="156782"/>
                    <a:pt x="15" y="162973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1" name="任意多边形: 形状 40"/>
            <p:cNvSpPr/>
            <p:nvPr>
              <p:custDataLst>
                <p:tags r:id="rId33"/>
              </p:custDataLst>
            </p:nvPr>
          </p:nvSpPr>
          <p:spPr>
            <a:xfrm>
              <a:off x="6265830" y="4184046"/>
              <a:ext cx="151793" cy="107291"/>
            </a:xfrm>
            <a:custGeom>
              <a:avLst/>
              <a:gdLst>
                <a:gd name="connsiteX0" fmla="*/ 0 w 151793"/>
                <a:gd name="connsiteY0" fmla="*/ 88868 h 107291"/>
                <a:gd name="connsiteX1" fmla="*/ 10573 w 151793"/>
                <a:gd name="connsiteY1" fmla="*/ 107252 h 107291"/>
                <a:gd name="connsiteX2" fmla="*/ 146685 w 151793"/>
                <a:gd name="connsiteY2" fmla="*/ 63913 h 107291"/>
                <a:gd name="connsiteX3" fmla="*/ 146685 w 151793"/>
                <a:gd name="connsiteY3" fmla="*/ 0 h 107291"/>
                <a:gd name="connsiteX4" fmla="*/ 138113 w 151793"/>
                <a:gd name="connsiteY4" fmla="*/ 42005 h 107291"/>
                <a:gd name="connsiteX5" fmla="*/ 0 w 151793"/>
                <a:gd name="connsiteY5" fmla="*/ 88868 h 10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793" h="107291">
                  <a:moveTo>
                    <a:pt x="0" y="88868"/>
                  </a:moveTo>
                  <a:cubicBezTo>
                    <a:pt x="3048" y="100203"/>
                    <a:pt x="7334" y="107918"/>
                    <a:pt x="10573" y="107252"/>
                  </a:cubicBezTo>
                  <a:cubicBezTo>
                    <a:pt x="17431" y="104966"/>
                    <a:pt x="139922" y="71914"/>
                    <a:pt x="146685" y="63913"/>
                  </a:cubicBezTo>
                  <a:cubicBezTo>
                    <a:pt x="153448" y="55912"/>
                    <a:pt x="153543" y="31909"/>
                    <a:pt x="146685" y="0"/>
                  </a:cubicBezTo>
                  <a:cubicBezTo>
                    <a:pt x="146685" y="27337"/>
                    <a:pt x="140970" y="38862"/>
                    <a:pt x="138113" y="42005"/>
                  </a:cubicBezTo>
                  <a:cubicBezTo>
                    <a:pt x="135255" y="45149"/>
                    <a:pt x="32861" y="84582"/>
                    <a:pt x="0" y="88868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2" name="任意多边形: 形状 41"/>
            <p:cNvSpPr/>
            <p:nvPr>
              <p:custDataLst>
                <p:tags r:id="rId34"/>
              </p:custDataLst>
            </p:nvPr>
          </p:nvSpPr>
          <p:spPr>
            <a:xfrm>
              <a:off x="6294977" y="4061459"/>
              <a:ext cx="17144" cy="62865"/>
            </a:xfrm>
            <a:custGeom>
              <a:avLst/>
              <a:gdLst>
                <a:gd name="connsiteX0" fmla="*/ 17145 w 17144"/>
                <a:gd name="connsiteY0" fmla="*/ 62865 h 62865"/>
                <a:gd name="connsiteX1" fmla="*/ 8096 w 17144"/>
                <a:gd name="connsiteY1" fmla="*/ 0 h 62865"/>
                <a:gd name="connsiteX2" fmla="*/ 0 w 17144"/>
                <a:gd name="connsiteY2" fmla="*/ 62865 h 62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4" h="62865">
                  <a:moveTo>
                    <a:pt x="17145" y="62865"/>
                  </a:moveTo>
                  <a:lnTo>
                    <a:pt x="8096" y="0"/>
                  </a:lnTo>
                  <a:cubicBezTo>
                    <a:pt x="8096" y="0"/>
                    <a:pt x="4000" y="27718"/>
                    <a:pt x="0" y="62865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4" name="任意多边形: 形状 43"/>
            <p:cNvSpPr/>
            <p:nvPr>
              <p:custDataLst>
                <p:tags r:id="rId35"/>
              </p:custDataLst>
            </p:nvPr>
          </p:nvSpPr>
          <p:spPr>
            <a:xfrm>
              <a:off x="8458388" y="5151762"/>
              <a:ext cx="162397" cy="86647"/>
            </a:xfrm>
            <a:custGeom>
              <a:avLst/>
              <a:gdLst>
                <a:gd name="connsiteX0" fmla="*/ 160975 w 162397"/>
                <a:gd name="connsiteY0" fmla="*/ 34219 h 86647"/>
                <a:gd name="connsiteX1" fmla="*/ 154689 w 162397"/>
                <a:gd name="connsiteY1" fmla="*/ 1834 h 86647"/>
                <a:gd name="connsiteX2" fmla="*/ 136972 w 162397"/>
                <a:gd name="connsiteY2" fmla="*/ 11930 h 86647"/>
                <a:gd name="connsiteX3" fmla="*/ 86871 w 162397"/>
                <a:gd name="connsiteY3" fmla="*/ 405 h 86647"/>
                <a:gd name="connsiteX4" fmla="*/ 76203 w 162397"/>
                <a:gd name="connsiteY4" fmla="*/ 4024 h 86647"/>
                <a:gd name="connsiteX5" fmla="*/ 58296 w 162397"/>
                <a:gd name="connsiteY5" fmla="*/ 18788 h 86647"/>
                <a:gd name="connsiteX6" fmla="*/ 3 w 162397"/>
                <a:gd name="connsiteY6" fmla="*/ 53364 h 86647"/>
                <a:gd name="connsiteX7" fmla="*/ 17147 w 162397"/>
                <a:gd name="connsiteY7" fmla="*/ 81939 h 86647"/>
                <a:gd name="connsiteX8" fmla="*/ 88680 w 162397"/>
                <a:gd name="connsiteY8" fmla="*/ 81177 h 86647"/>
                <a:gd name="connsiteX9" fmla="*/ 121256 w 162397"/>
                <a:gd name="connsiteY9" fmla="*/ 68223 h 86647"/>
                <a:gd name="connsiteX10" fmla="*/ 159356 w 162397"/>
                <a:gd name="connsiteY10" fmla="*/ 62127 h 86647"/>
                <a:gd name="connsiteX11" fmla="*/ 160975 w 162397"/>
                <a:gd name="connsiteY11" fmla="*/ 34219 h 8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2397" h="86647">
                  <a:moveTo>
                    <a:pt x="160975" y="34219"/>
                  </a:moveTo>
                  <a:cubicBezTo>
                    <a:pt x="162785" y="23074"/>
                    <a:pt x="164594" y="3929"/>
                    <a:pt x="154689" y="1834"/>
                  </a:cubicBezTo>
                  <a:cubicBezTo>
                    <a:pt x="154689" y="1834"/>
                    <a:pt x="155260" y="9740"/>
                    <a:pt x="136972" y="11930"/>
                  </a:cubicBezTo>
                  <a:cubicBezTo>
                    <a:pt x="118684" y="14121"/>
                    <a:pt x="96205" y="13740"/>
                    <a:pt x="86871" y="405"/>
                  </a:cubicBezTo>
                  <a:cubicBezTo>
                    <a:pt x="86871" y="405"/>
                    <a:pt x="77346" y="-1786"/>
                    <a:pt x="76203" y="4024"/>
                  </a:cubicBezTo>
                  <a:cubicBezTo>
                    <a:pt x="75060" y="9835"/>
                    <a:pt x="75440" y="13549"/>
                    <a:pt x="58296" y="18788"/>
                  </a:cubicBezTo>
                  <a:cubicBezTo>
                    <a:pt x="41151" y="24027"/>
                    <a:pt x="-379" y="28313"/>
                    <a:pt x="3" y="53364"/>
                  </a:cubicBezTo>
                  <a:cubicBezTo>
                    <a:pt x="383" y="78415"/>
                    <a:pt x="5337" y="78129"/>
                    <a:pt x="17147" y="81939"/>
                  </a:cubicBezTo>
                  <a:cubicBezTo>
                    <a:pt x="40583" y="88467"/>
                    <a:pt x="65390" y="88202"/>
                    <a:pt x="88680" y="81177"/>
                  </a:cubicBezTo>
                  <a:cubicBezTo>
                    <a:pt x="114112" y="71652"/>
                    <a:pt x="113731" y="64699"/>
                    <a:pt x="121256" y="68223"/>
                  </a:cubicBezTo>
                  <a:cubicBezTo>
                    <a:pt x="128780" y="71747"/>
                    <a:pt x="157355" y="63556"/>
                    <a:pt x="159356" y="62127"/>
                  </a:cubicBezTo>
                  <a:cubicBezTo>
                    <a:pt x="160739" y="52892"/>
                    <a:pt x="161281" y="43551"/>
                    <a:pt x="160975" y="34219"/>
                  </a:cubicBezTo>
                  <a:close/>
                </a:path>
              </a:pathLst>
            </a:custGeom>
            <a:solidFill>
              <a:srgbClr val="C3C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5" name="任意多边形: 形状 44"/>
            <p:cNvSpPr/>
            <p:nvPr>
              <p:custDataLst>
                <p:tags r:id="rId36"/>
              </p:custDataLst>
            </p:nvPr>
          </p:nvSpPr>
          <p:spPr>
            <a:xfrm>
              <a:off x="8458771" y="5201316"/>
              <a:ext cx="160621" cy="37343"/>
            </a:xfrm>
            <a:custGeom>
              <a:avLst/>
              <a:gdLst>
                <a:gd name="connsiteX0" fmla="*/ 16764 w 160621"/>
                <a:gd name="connsiteY0" fmla="*/ 32575 h 37343"/>
                <a:gd name="connsiteX1" fmla="*/ 0 w 160621"/>
                <a:gd name="connsiteY1" fmla="*/ 12192 h 37343"/>
                <a:gd name="connsiteX2" fmla="*/ 32195 w 160621"/>
                <a:gd name="connsiteY2" fmla="*/ 25146 h 37343"/>
                <a:gd name="connsiteX3" fmla="*/ 101822 w 160621"/>
                <a:gd name="connsiteY3" fmla="*/ 13240 h 37343"/>
                <a:gd name="connsiteX4" fmla="*/ 123254 w 160621"/>
                <a:gd name="connsiteY4" fmla="*/ 8858 h 37343"/>
                <a:gd name="connsiteX5" fmla="*/ 160591 w 160621"/>
                <a:gd name="connsiteY5" fmla="*/ 0 h 37343"/>
                <a:gd name="connsiteX6" fmla="*/ 159068 w 160621"/>
                <a:gd name="connsiteY6" fmla="*/ 12859 h 37343"/>
                <a:gd name="connsiteX7" fmla="*/ 120968 w 160621"/>
                <a:gd name="connsiteY7" fmla="*/ 18955 h 37343"/>
                <a:gd name="connsiteX8" fmla="*/ 88392 w 160621"/>
                <a:gd name="connsiteY8" fmla="*/ 31909 h 37343"/>
                <a:gd name="connsiteX9" fmla="*/ 16764 w 160621"/>
                <a:gd name="connsiteY9" fmla="*/ 32576 h 3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621" h="37343">
                  <a:moveTo>
                    <a:pt x="16764" y="32575"/>
                  </a:moveTo>
                  <a:cubicBezTo>
                    <a:pt x="6477" y="29146"/>
                    <a:pt x="1334" y="28956"/>
                    <a:pt x="0" y="12192"/>
                  </a:cubicBezTo>
                  <a:cubicBezTo>
                    <a:pt x="9792" y="18553"/>
                    <a:pt x="20725" y="22952"/>
                    <a:pt x="32195" y="25146"/>
                  </a:cubicBezTo>
                  <a:cubicBezTo>
                    <a:pt x="56081" y="29553"/>
                    <a:pt x="80757" y="25334"/>
                    <a:pt x="101822" y="13240"/>
                  </a:cubicBezTo>
                  <a:cubicBezTo>
                    <a:pt x="107974" y="8699"/>
                    <a:pt x="115813" y="7097"/>
                    <a:pt x="123254" y="8858"/>
                  </a:cubicBezTo>
                  <a:cubicBezTo>
                    <a:pt x="136393" y="11358"/>
                    <a:pt x="149975" y="8136"/>
                    <a:pt x="160591" y="0"/>
                  </a:cubicBezTo>
                  <a:cubicBezTo>
                    <a:pt x="160757" y="4340"/>
                    <a:pt x="160243" y="8678"/>
                    <a:pt x="159068" y="12859"/>
                  </a:cubicBezTo>
                  <a:cubicBezTo>
                    <a:pt x="157258" y="14288"/>
                    <a:pt x="128683" y="22384"/>
                    <a:pt x="120968" y="18955"/>
                  </a:cubicBezTo>
                  <a:cubicBezTo>
                    <a:pt x="113252" y="15526"/>
                    <a:pt x="113824" y="22574"/>
                    <a:pt x="88392" y="31909"/>
                  </a:cubicBezTo>
                  <a:cubicBezTo>
                    <a:pt x="65063" y="38921"/>
                    <a:pt x="40220" y="39153"/>
                    <a:pt x="16764" y="32576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6" name="任意多边形: 形状 45"/>
            <p:cNvSpPr/>
            <p:nvPr>
              <p:custDataLst>
                <p:tags r:id="rId37"/>
              </p:custDataLst>
            </p:nvPr>
          </p:nvSpPr>
          <p:spPr>
            <a:xfrm>
              <a:off x="8545710" y="5127783"/>
              <a:ext cx="68318" cy="43338"/>
            </a:xfrm>
            <a:custGeom>
              <a:avLst/>
              <a:gdLst>
                <a:gd name="connsiteX0" fmla="*/ 65842 w 68318"/>
                <a:gd name="connsiteY0" fmla="*/ 12478 h 43338"/>
                <a:gd name="connsiteX1" fmla="*/ 68318 w 68318"/>
                <a:gd name="connsiteY1" fmla="*/ 33814 h 43338"/>
                <a:gd name="connsiteX2" fmla="*/ 32790 w 68318"/>
                <a:gd name="connsiteY2" fmla="*/ 43339 h 43338"/>
                <a:gd name="connsiteX3" fmla="*/ 24 w 68318"/>
                <a:gd name="connsiteY3" fmla="*/ 31242 h 43338"/>
                <a:gd name="connsiteX4" fmla="*/ 2882 w 68318"/>
                <a:gd name="connsiteY4" fmla="*/ 0 h 43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18" h="43338">
                  <a:moveTo>
                    <a:pt x="65842" y="12478"/>
                  </a:moveTo>
                  <a:lnTo>
                    <a:pt x="68318" y="33814"/>
                  </a:lnTo>
                  <a:cubicBezTo>
                    <a:pt x="68318" y="33814"/>
                    <a:pt x="67651" y="43339"/>
                    <a:pt x="32790" y="43339"/>
                  </a:cubicBezTo>
                  <a:cubicBezTo>
                    <a:pt x="-2072" y="43339"/>
                    <a:pt x="24" y="31242"/>
                    <a:pt x="24" y="31242"/>
                  </a:cubicBezTo>
                  <a:lnTo>
                    <a:pt x="2882" y="0"/>
                  </a:ln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7" name="任意多边形: 形状 46"/>
            <p:cNvSpPr/>
            <p:nvPr>
              <p:custDataLst>
                <p:tags r:id="rId38"/>
              </p:custDataLst>
            </p:nvPr>
          </p:nvSpPr>
          <p:spPr>
            <a:xfrm>
              <a:off x="8646293" y="5158073"/>
              <a:ext cx="71653" cy="50768"/>
            </a:xfrm>
            <a:custGeom>
              <a:avLst/>
              <a:gdLst>
                <a:gd name="connsiteX0" fmla="*/ 69081 w 71653"/>
                <a:gd name="connsiteY0" fmla="*/ 18860 h 50768"/>
                <a:gd name="connsiteX1" fmla="*/ 71653 w 71653"/>
                <a:gd name="connsiteY1" fmla="*/ 41243 h 50768"/>
                <a:gd name="connsiteX2" fmla="*/ 34410 w 71653"/>
                <a:gd name="connsiteY2" fmla="*/ 50768 h 50768"/>
                <a:gd name="connsiteX3" fmla="*/ 25 w 71653"/>
                <a:gd name="connsiteY3" fmla="*/ 38100 h 50768"/>
                <a:gd name="connsiteX4" fmla="*/ 6026 w 71653"/>
                <a:gd name="connsiteY4" fmla="*/ 0 h 50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653" h="50768">
                  <a:moveTo>
                    <a:pt x="69081" y="18860"/>
                  </a:moveTo>
                  <a:lnTo>
                    <a:pt x="71653" y="41243"/>
                  </a:lnTo>
                  <a:cubicBezTo>
                    <a:pt x="71653" y="41243"/>
                    <a:pt x="70986" y="50768"/>
                    <a:pt x="34410" y="50768"/>
                  </a:cubicBezTo>
                  <a:cubicBezTo>
                    <a:pt x="-2165" y="50768"/>
                    <a:pt x="25" y="38100"/>
                    <a:pt x="25" y="38100"/>
                  </a:cubicBezTo>
                  <a:lnTo>
                    <a:pt x="6026" y="0"/>
                  </a:ln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8" name="任意多边形: 形状 47"/>
            <p:cNvSpPr/>
            <p:nvPr>
              <p:custDataLst>
                <p:tags r:id="rId39"/>
              </p:custDataLst>
            </p:nvPr>
          </p:nvSpPr>
          <p:spPr>
            <a:xfrm>
              <a:off x="8512873" y="4552950"/>
              <a:ext cx="134463" cy="604932"/>
            </a:xfrm>
            <a:custGeom>
              <a:avLst/>
              <a:gdLst>
                <a:gd name="connsiteX0" fmla="*/ 126302 w 134463"/>
                <a:gd name="connsiteY0" fmla="*/ 0 h 604932"/>
                <a:gd name="connsiteX1" fmla="*/ 124301 w 134463"/>
                <a:gd name="connsiteY1" fmla="*/ 110014 h 604932"/>
                <a:gd name="connsiteX2" fmla="*/ 117824 w 134463"/>
                <a:gd name="connsiteY2" fmla="*/ 310039 h 604932"/>
                <a:gd name="connsiteX3" fmla="*/ 124587 w 134463"/>
                <a:gd name="connsiteY3" fmla="*/ 458914 h 604932"/>
                <a:gd name="connsiteX4" fmla="*/ 104680 w 134463"/>
                <a:gd name="connsiteY4" fmla="*/ 604933 h 604932"/>
                <a:gd name="connsiteX5" fmla="*/ 23717 w 134463"/>
                <a:gd name="connsiteY5" fmla="*/ 589883 h 604932"/>
                <a:gd name="connsiteX6" fmla="*/ 32766 w 134463"/>
                <a:gd name="connsiteY6" fmla="*/ 376238 h 604932"/>
                <a:gd name="connsiteX7" fmla="*/ 13716 w 134463"/>
                <a:gd name="connsiteY7" fmla="*/ 284131 h 604932"/>
                <a:gd name="connsiteX8" fmla="*/ 0 w 134463"/>
                <a:gd name="connsiteY8" fmla="*/ 13526 h 60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463" h="604932">
                  <a:moveTo>
                    <a:pt x="126302" y="0"/>
                  </a:moveTo>
                  <a:cubicBezTo>
                    <a:pt x="140113" y="36957"/>
                    <a:pt x="134303" y="67437"/>
                    <a:pt x="124301" y="110014"/>
                  </a:cubicBezTo>
                  <a:cubicBezTo>
                    <a:pt x="114300" y="152590"/>
                    <a:pt x="110395" y="289560"/>
                    <a:pt x="117824" y="310039"/>
                  </a:cubicBezTo>
                  <a:cubicBezTo>
                    <a:pt x="125254" y="330518"/>
                    <a:pt x="131731" y="395764"/>
                    <a:pt x="124587" y="458914"/>
                  </a:cubicBezTo>
                  <a:cubicBezTo>
                    <a:pt x="117443" y="522065"/>
                    <a:pt x="104680" y="604933"/>
                    <a:pt x="104680" y="604933"/>
                  </a:cubicBezTo>
                  <a:cubicBezTo>
                    <a:pt x="104680" y="604933"/>
                    <a:pt x="54959" y="604933"/>
                    <a:pt x="23717" y="589883"/>
                  </a:cubicBezTo>
                  <a:cubicBezTo>
                    <a:pt x="23717" y="589883"/>
                    <a:pt x="34100" y="398145"/>
                    <a:pt x="32766" y="376238"/>
                  </a:cubicBezTo>
                  <a:cubicBezTo>
                    <a:pt x="30588" y="344818"/>
                    <a:pt x="24179" y="313836"/>
                    <a:pt x="13716" y="284131"/>
                  </a:cubicBezTo>
                  <a:cubicBezTo>
                    <a:pt x="2953" y="257842"/>
                    <a:pt x="0" y="13526"/>
                    <a:pt x="0" y="13526"/>
                  </a:cubicBezTo>
                  <a:close/>
                </a:path>
              </a:pathLst>
            </a:custGeom>
            <a:solidFill>
              <a:srgbClr val="A3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9" name="任意多边形: 形状 48"/>
            <p:cNvSpPr/>
            <p:nvPr>
              <p:custDataLst>
                <p:tags r:id="rId40"/>
              </p:custDataLst>
            </p:nvPr>
          </p:nvSpPr>
          <p:spPr>
            <a:xfrm>
              <a:off x="8512587" y="4563332"/>
              <a:ext cx="70523" cy="590168"/>
            </a:xfrm>
            <a:custGeom>
              <a:avLst/>
              <a:gdLst>
                <a:gd name="connsiteX0" fmla="*/ 66198 w 70523"/>
                <a:gd name="connsiteY0" fmla="*/ 176689 h 590168"/>
                <a:gd name="connsiteX1" fmla="*/ 67342 w 70523"/>
                <a:gd name="connsiteY1" fmla="*/ 345186 h 590168"/>
                <a:gd name="connsiteX2" fmla="*/ 57817 w 70523"/>
                <a:gd name="connsiteY2" fmla="*/ 590169 h 590168"/>
                <a:gd name="connsiteX3" fmla="*/ 23717 w 70523"/>
                <a:gd name="connsiteY3" fmla="*/ 579691 h 590168"/>
                <a:gd name="connsiteX4" fmla="*/ 32766 w 70523"/>
                <a:gd name="connsiteY4" fmla="*/ 366046 h 590168"/>
                <a:gd name="connsiteX5" fmla="*/ 13716 w 70523"/>
                <a:gd name="connsiteY5" fmla="*/ 273939 h 590168"/>
                <a:gd name="connsiteX6" fmla="*/ 0 w 70523"/>
                <a:gd name="connsiteY6" fmla="*/ 3334 h 590168"/>
                <a:gd name="connsiteX7" fmla="*/ 30099 w 70523"/>
                <a:gd name="connsiteY7" fmla="*/ 0 h 590168"/>
                <a:gd name="connsiteX8" fmla="*/ 47054 w 70523"/>
                <a:gd name="connsiteY8" fmla="*/ 7239 h 59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523" h="590168">
                  <a:moveTo>
                    <a:pt x="66198" y="176689"/>
                  </a:moveTo>
                  <a:cubicBezTo>
                    <a:pt x="78105" y="223266"/>
                    <a:pt x="60960" y="315849"/>
                    <a:pt x="67342" y="345186"/>
                  </a:cubicBezTo>
                  <a:cubicBezTo>
                    <a:pt x="72961" y="371094"/>
                    <a:pt x="60674" y="551212"/>
                    <a:pt x="57817" y="590169"/>
                  </a:cubicBezTo>
                  <a:cubicBezTo>
                    <a:pt x="46034" y="588212"/>
                    <a:pt x="34566" y="584688"/>
                    <a:pt x="23717" y="579691"/>
                  </a:cubicBezTo>
                  <a:cubicBezTo>
                    <a:pt x="23717" y="579692"/>
                    <a:pt x="34099" y="387953"/>
                    <a:pt x="32766" y="366046"/>
                  </a:cubicBezTo>
                  <a:cubicBezTo>
                    <a:pt x="30588" y="334626"/>
                    <a:pt x="24179" y="303645"/>
                    <a:pt x="13716" y="273939"/>
                  </a:cubicBezTo>
                  <a:cubicBezTo>
                    <a:pt x="2953" y="247650"/>
                    <a:pt x="0" y="3334"/>
                    <a:pt x="0" y="3334"/>
                  </a:cubicBezTo>
                  <a:lnTo>
                    <a:pt x="30099" y="0"/>
                  </a:lnTo>
                  <a:lnTo>
                    <a:pt x="47054" y="7239"/>
                  </a:lnTo>
                  <a:close/>
                </a:path>
              </a:pathLst>
            </a:custGeom>
            <a:solidFill>
              <a:srgbClr val="7BD1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0" name="任意多边形: 形状 49"/>
            <p:cNvSpPr/>
            <p:nvPr>
              <p:custDataLst>
                <p:tags r:id="rId41"/>
              </p:custDataLst>
            </p:nvPr>
          </p:nvSpPr>
          <p:spPr>
            <a:xfrm>
              <a:off x="8540210" y="4526375"/>
              <a:ext cx="198741" cy="664346"/>
            </a:xfrm>
            <a:custGeom>
              <a:avLst/>
              <a:gdLst>
                <a:gd name="connsiteX0" fmla="*/ 153924 w 198741"/>
                <a:gd name="connsiteY0" fmla="*/ 0 h 664346"/>
                <a:gd name="connsiteX1" fmla="*/ 162306 w 198741"/>
                <a:gd name="connsiteY1" fmla="*/ 119063 h 664346"/>
                <a:gd name="connsiteX2" fmla="*/ 176308 w 198741"/>
                <a:gd name="connsiteY2" fmla="*/ 335852 h 664346"/>
                <a:gd name="connsiteX3" fmla="*/ 198597 w 198741"/>
                <a:gd name="connsiteY3" fmla="*/ 495110 h 664346"/>
                <a:gd name="connsiteX4" fmla="*/ 190215 w 198741"/>
                <a:gd name="connsiteY4" fmla="*/ 663416 h 664346"/>
                <a:gd name="connsiteX5" fmla="*/ 101346 w 198741"/>
                <a:gd name="connsiteY5" fmla="*/ 655034 h 664346"/>
                <a:gd name="connsiteX6" fmla="*/ 91821 w 198741"/>
                <a:gd name="connsiteY6" fmla="*/ 414719 h 664346"/>
                <a:gd name="connsiteX7" fmla="*/ 61627 w 198741"/>
                <a:gd name="connsiteY7" fmla="*/ 317945 h 664346"/>
                <a:gd name="connsiteX8" fmla="*/ 0 w 198741"/>
                <a:gd name="connsiteY8" fmla="*/ 50578 h 66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741" h="664346">
                  <a:moveTo>
                    <a:pt x="153924" y="0"/>
                  </a:moveTo>
                  <a:cubicBezTo>
                    <a:pt x="172403" y="38576"/>
                    <a:pt x="169069" y="72104"/>
                    <a:pt x="162306" y="119063"/>
                  </a:cubicBezTo>
                  <a:cubicBezTo>
                    <a:pt x="155543" y="166021"/>
                    <a:pt x="166211" y="314039"/>
                    <a:pt x="176308" y="335852"/>
                  </a:cubicBezTo>
                  <a:cubicBezTo>
                    <a:pt x="186404" y="357664"/>
                    <a:pt x="200311" y="426434"/>
                    <a:pt x="198597" y="495110"/>
                  </a:cubicBezTo>
                  <a:cubicBezTo>
                    <a:pt x="196882" y="563785"/>
                    <a:pt x="190215" y="663416"/>
                    <a:pt x="190215" y="663416"/>
                  </a:cubicBezTo>
                  <a:cubicBezTo>
                    <a:pt x="190215" y="663416"/>
                    <a:pt x="136589" y="668465"/>
                    <a:pt x="101346" y="655034"/>
                  </a:cubicBezTo>
                  <a:cubicBezTo>
                    <a:pt x="101346" y="655034"/>
                    <a:pt x="95060" y="438150"/>
                    <a:pt x="91821" y="414719"/>
                  </a:cubicBezTo>
                  <a:cubicBezTo>
                    <a:pt x="86101" y="381262"/>
                    <a:pt x="75947" y="348718"/>
                    <a:pt x="61627" y="317945"/>
                  </a:cubicBezTo>
                  <a:cubicBezTo>
                    <a:pt x="47435" y="290608"/>
                    <a:pt x="0" y="50578"/>
                    <a:pt x="0" y="50578"/>
                  </a:cubicBezTo>
                  <a:close/>
                </a:path>
              </a:pathLst>
            </a:custGeom>
            <a:solidFill>
              <a:srgbClr val="A3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1" name="任意多边形: 形状 50"/>
            <p:cNvSpPr/>
            <p:nvPr>
              <p:custDataLst>
                <p:tags r:id="rId42"/>
              </p:custDataLst>
            </p:nvPr>
          </p:nvSpPr>
          <p:spPr>
            <a:xfrm>
              <a:off x="8555067" y="5189554"/>
              <a:ext cx="169814" cy="89961"/>
            </a:xfrm>
            <a:custGeom>
              <a:avLst/>
              <a:gdLst>
                <a:gd name="connsiteX0" fmla="*/ 168309 w 169814"/>
                <a:gd name="connsiteY0" fmla="*/ 35479 h 89961"/>
                <a:gd name="connsiteX1" fmla="*/ 161831 w 169814"/>
                <a:gd name="connsiteY1" fmla="*/ 1856 h 89961"/>
                <a:gd name="connsiteX2" fmla="*/ 143353 w 169814"/>
                <a:gd name="connsiteY2" fmla="*/ 12334 h 89961"/>
                <a:gd name="connsiteX3" fmla="*/ 91060 w 169814"/>
                <a:gd name="connsiteY3" fmla="*/ 427 h 89961"/>
                <a:gd name="connsiteX4" fmla="*/ 79916 w 169814"/>
                <a:gd name="connsiteY4" fmla="*/ 4142 h 89961"/>
                <a:gd name="connsiteX5" fmla="*/ 60866 w 169814"/>
                <a:gd name="connsiteY5" fmla="*/ 19477 h 89961"/>
                <a:gd name="connsiteX6" fmla="*/ 1 w 169814"/>
                <a:gd name="connsiteY6" fmla="*/ 55292 h 89961"/>
                <a:gd name="connsiteX7" fmla="*/ 18004 w 169814"/>
                <a:gd name="connsiteY7" fmla="*/ 85105 h 89961"/>
                <a:gd name="connsiteX8" fmla="*/ 92585 w 169814"/>
                <a:gd name="connsiteY8" fmla="*/ 84343 h 89961"/>
                <a:gd name="connsiteX9" fmla="*/ 126494 w 169814"/>
                <a:gd name="connsiteY9" fmla="*/ 70912 h 89961"/>
                <a:gd name="connsiteX10" fmla="*/ 166117 w 169814"/>
                <a:gd name="connsiteY10" fmla="*/ 64626 h 89961"/>
                <a:gd name="connsiteX11" fmla="*/ 168308 w 169814"/>
                <a:gd name="connsiteY11" fmla="*/ 35479 h 89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814" h="89961">
                  <a:moveTo>
                    <a:pt x="168309" y="35479"/>
                  </a:moveTo>
                  <a:cubicBezTo>
                    <a:pt x="170213" y="23954"/>
                    <a:pt x="172118" y="4142"/>
                    <a:pt x="161831" y="1856"/>
                  </a:cubicBezTo>
                  <a:cubicBezTo>
                    <a:pt x="161831" y="1856"/>
                    <a:pt x="162403" y="10143"/>
                    <a:pt x="143353" y="12334"/>
                  </a:cubicBezTo>
                  <a:cubicBezTo>
                    <a:pt x="124303" y="14524"/>
                    <a:pt x="100776" y="14239"/>
                    <a:pt x="91060" y="427"/>
                  </a:cubicBezTo>
                  <a:cubicBezTo>
                    <a:pt x="91060" y="427"/>
                    <a:pt x="81535" y="-1858"/>
                    <a:pt x="79916" y="4142"/>
                  </a:cubicBezTo>
                  <a:cubicBezTo>
                    <a:pt x="78297" y="10143"/>
                    <a:pt x="79154" y="14239"/>
                    <a:pt x="60866" y="19477"/>
                  </a:cubicBezTo>
                  <a:cubicBezTo>
                    <a:pt x="42578" y="24716"/>
                    <a:pt x="-284" y="29002"/>
                    <a:pt x="1" y="55292"/>
                  </a:cubicBezTo>
                  <a:cubicBezTo>
                    <a:pt x="287" y="81580"/>
                    <a:pt x="5621" y="81009"/>
                    <a:pt x="18004" y="85105"/>
                  </a:cubicBezTo>
                  <a:cubicBezTo>
                    <a:pt x="42446" y="91830"/>
                    <a:pt x="68284" y="91566"/>
                    <a:pt x="92585" y="84343"/>
                  </a:cubicBezTo>
                  <a:cubicBezTo>
                    <a:pt x="119064" y="74818"/>
                    <a:pt x="118683" y="67198"/>
                    <a:pt x="126494" y="70912"/>
                  </a:cubicBezTo>
                  <a:cubicBezTo>
                    <a:pt x="134304" y="74627"/>
                    <a:pt x="164594" y="66055"/>
                    <a:pt x="166117" y="64626"/>
                  </a:cubicBezTo>
                  <a:cubicBezTo>
                    <a:pt x="167703" y="54994"/>
                    <a:pt x="168436" y="45240"/>
                    <a:pt x="168308" y="35479"/>
                  </a:cubicBezTo>
                  <a:close/>
                </a:path>
              </a:pathLst>
            </a:custGeom>
            <a:solidFill>
              <a:srgbClr val="DBDF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2" name="任意多边形: 形状 51"/>
            <p:cNvSpPr/>
            <p:nvPr>
              <p:custDataLst>
                <p:tags r:id="rId43"/>
              </p:custDataLst>
            </p:nvPr>
          </p:nvSpPr>
          <p:spPr>
            <a:xfrm>
              <a:off x="8423742" y="4208335"/>
              <a:ext cx="90178" cy="239839"/>
            </a:xfrm>
            <a:custGeom>
              <a:avLst/>
              <a:gdLst>
                <a:gd name="connsiteX0" fmla="*/ 75225 w 90178"/>
                <a:gd name="connsiteY0" fmla="*/ 0 h 239839"/>
                <a:gd name="connsiteX1" fmla="*/ 26456 w 90178"/>
                <a:gd name="connsiteY1" fmla="*/ 83344 h 239839"/>
                <a:gd name="connsiteX2" fmla="*/ 168 w 90178"/>
                <a:gd name="connsiteY2" fmla="*/ 214693 h 239839"/>
                <a:gd name="connsiteX3" fmla="*/ 47793 w 90178"/>
                <a:gd name="connsiteY3" fmla="*/ 239839 h 239839"/>
                <a:gd name="connsiteX4" fmla="*/ 90179 w 90178"/>
                <a:gd name="connsiteY4" fmla="*/ 146209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178" h="239839">
                  <a:moveTo>
                    <a:pt x="75225" y="0"/>
                  </a:moveTo>
                  <a:cubicBezTo>
                    <a:pt x="43506" y="11144"/>
                    <a:pt x="33315" y="40100"/>
                    <a:pt x="26456" y="83344"/>
                  </a:cubicBezTo>
                  <a:cubicBezTo>
                    <a:pt x="19599" y="126587"/>
                    <a:pt x="-2119" y="209740"/>
                    <a:pt x="168" y="214693"/>
                  </a:cubicBezTo>
                  <a:cubicBezTo>
                    <a:pt x="2454" y="219646"/>
                    <a:pt x="47793" y="239839"/>
                    <a:pt x="47793" y="239839"/>
                  </a:cubicBezTo>
                  <a:lnTo>
                    <a:pt x="90179" y="146209"/>
                  </a:lnTo>
                  <a:close/>
                </a:path>
              </a:pathLst>
            </a:custGeom>
            <a:solidFill>
              <a:srgbClr val="B0B5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3" name="任意多边形: 形状 52"/>
            <p:cNvSpPr/>
            <p:nvPr>
              <p:custDataLst>
                <p:tags r:id="rId44"/>
              </p:custDataLst>
            </p:nvPr>
          </p:nvSpPr>
          <p:spPr>
            <a:xfrm>
              <a:off x="8539924" y="4563617"/>
              <a:ext cx="145408" cy="626268"/>
            </a:xfrm>
            <a:custGeom>
              <a:avLst/>
              <a:gdLst>
                <a:gd name="connsiteX0" fmla="*/ 0 w 145408"/>
                <a:gd name="connsiteY0" fmla="*/ 13335 h 626268"/>
                <a:gd name="connsiteX1" fmla="*/ 19717 w 145408"/>
                <a:gd name="connsiteY1" fmla="*/ 6953 h 626268"/>
                <a:gd name="connsiteX2" fmla="*/ 74295 w 145408"/>
                <a:gd name="connsiteY2" fmla="*/ 0 h 626268"/>
                <a:gd name="connsiteX3" fmla="*/ 115728 w 145408"/>
                <a:gd name="connsiteY3" fmla="*/ 287369 h 626268"/>
                <a:gd name="connsiteX4" fmla="*/ 144303 w 145408"/>
                <a:gd name="connsiteY4" fmla="*/ 626269 h 626268"/>
                <a:gd name="connsiteX5" fmla="*/ 101632 w 145408"/>
                <a:gd name="connsiteY5" fmla="*/ 617791 h 626268"/>
                <a:gd name="connsiteX6" fmla="*/ 92107 w 145408"/>
                <a:gd name="connsiteY6" fmla="*/ 377476 h 626268"/>
                <a:gd name="connsiteX7" fmla="*/ 61913 w 145408"/>
                <a:gd name="connsiteY7" fmla="*/ 280702 h 626268"/>
                <a:gd name="connsiteX8" fmla="*/ 0 w 145408"/>
                <a:gd name="connsiteY8" fmla="*/ 13335 h 62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408" h="626268">
                  <a:moveTo>
                    <a:pt x="0" y="13335"/>
                  </a:moveTo>
                  <a:lnTo>
                    <a:pt x="19717" y="6953"/>
                  </a:lnTo>
                  <a:cubicBezTo>
                    <a:pt x="45053" y="5239"/>
                    <a:pt x="74295" y="0"/>
                    <a:pt x="74295" y="0"/>
                  </a:cubicBezTo>
                  <a:cubicBezTo>
                    <a:pt x="79343" y="44672"/>
                    <a:pt x="100203" y="254984"/>
                    <a:pt x="115728" y="287369"/>
                  </a:cubicBezTo>
                  <a:cubicBezTo>
                    <a:pt x="131254" y="319754"/>
                    <a:pt x="150209" y="569119"/>
                    <a:pt x="144303" y="626269"/>
                  </a:cubicBezTo>
                  <a:cubicBezTo>
                    <a:pt x="129758" y="625417"/>
                    <a:pt x="115398" y="622564"/>
                    <a:pt x="101632" y="617791"/>
                  </a:cubicBezTo>
                  <a:cubicBezTo>
                    <a:pt x="101632" y="617792"/>
                    <a:pt x="95345" y="400907"/>
                    <a:pt x="92107" y="377476"/>
                  </a:cubicBezTo>
                  <a:cubicBezTo>
                    <a:pt x="86387" y="344019"/>
                    <a:pt x="76232" y="311475"/>
                    <a:pt x="61913" y="280702"/>
                  </a:cubicBezTo>
                  <a:cubicBezTo>
                    <a:pt x="47434" y="253365"/>
                    <a:pt x="0" y="13335"/>
                    <a:pt x="0" y="13335"/>
                  </a:cubicBezTo>
                  <a:close/>
                </a:path>
              </a:pathLst>
            </a:custGeom>
            <a:solidFill>
              <a:srgbClr val="7BD1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4" name="任意多边形: 形状 53"/>
            <p:cNvSpPr/>
            <p:nvPr>
              <p:custDataLst>
                <p:tags r:id="rId45"/>
              </p:custDataLst>
            </p:nvPr>
          </p:nvSpPr>
          <p:spPr>
            <a:xfrm>
              <a:off x="8438197" y="3976351"/>
              <a:ext cx="111442" cy="249629"/>
            </a:xfrm>
            <a:custGeom>
              <a:avLst/>
              <a:gdLst>
                <a:gd name="connsiteX0" fmla="*/ 111442 w 111442"/>
                <a:gd name="connsiteY0" fmla="*/ 3480 h 249629"/>
                <a:gd name="connsiteX1" fmla="*/ 33623 w 111442"/>
                <a:gd name="connsiteY1" fmla="*/ 40437 h 249629"/>
                <a:gd name="connsiteX2" fmla="*/ 0 w 111442"/>
                <a:gd name="connsiteY2" fmla="*/ 249034 h 249629"/>
                <a:gd name="connsiteX3" fmla="*/ 69914 w 111442"/>
                <a:gd name="connsiteY3" fmla="*/ 235318 h 249629"/>
                <a:gd name="connsiteX4" fmla="*/ 95821 w 111442"/>
                <a:gd name="connsiteY4" fmla="*/ 218459 h 249629"/>
                <a:gd name="connsiteX5" fmla="*/ 99441 w 111442"/>
                <a:gd name="connsiteY5" fmla="*/ 153975 h 249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42" h="249629">
                  <a:moveTo>
                    <a:pt x="111442" y="3480"/>
                  </a:moveTo>
                  <a:cubicBezTo>
                    <a:pt x="97250" y="-6998"/>
                    <a:pt x="52864" y="6433"/>
                    <a:pt x="33623" y="40437"/>
                  </a:cubicBezTo>
                  <a:cubicBezTo>
                    <a:pt x="14382" y="74441"/>
                    <a:pt x="10953" y="225127"/>
                    <a:pt x="0" y="249034"/>
                  </a:cubicBezTo>
                  <a:cubicBezTo>
                    <a:pt x="24145" y="251410"/>
                    <a:pt x="48456" y="246641"/>
                    <a:pt x="69914" y="235318"/>
                  </a:cubicBezTo>
                  <a:cubicBezTo>
                    <a:pt x="80391" y="229222"/>
                    <a:pt x="95821" y="218459"/>
                    <a:pt x="95821" y="218459"/>
                  </a:cubicBezTo>
                  <a:lnTo>
                    <a:pt x="99441" y="153975"/>
                  </a:lnTo>
                  <a:close/>
                </a:path>
              </a:pathLst>
            </a:custGeom>
            <a:solidFill>
              <a:srgbClr val="E370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5" name="任意多边形: 形状 54"/>
            <p:cNvSpPr/>
            <p:nvPr>
              <p:custDataLst>
                <p:tags r:id="rId46"/>
              </p:custDataLst>
            </p:nvPr>
          </p:nvSpPr>
          <p:spPr>
            <a:xfrm>
              <a:off x="8489442" y="4119181"/>
              <a:ext cx="74580" cy="117444"/>
            </a:xfrm>
            <a:custGeom>
              <a:avLst/>
              <a:gdLst>
                <a:gd name="connsiteX0" fmla="*/ 14859 w 74580"/>
                <a:gd name="connsiteY0" fmla="*/ 43244 h 117444"/>
                <a:gd name="connsiteX1" fmla="*/ 0 w 74580"/>
                <a:gd name="connsiteY1" fmla="*/ 117158 h 117444"/>
                <a:gd name="connsiteX2" fmla="*/ 40767 w 74580"/>
                <a:gd name="connsiteY2" fmla="*/ 110776 h 117444"/>
                <a:gd name="connsiteX3" fmla="*/ 74580 w 74580"/>
                <a:gd name="connsiteY3" fmla="*/ 2858 h 117444"/>
                <a:gd name="connsiteX4" fmla="*/ 20002 w 74580"/>
                <a:gd name="connsiteY4" fmla="*/ 0 h 1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80" h="117444">
                  <a:moveTo>
                    <a:pt x="14859" y="43244"/>
                  </a:moveTo>
                  <a:cubicBezTo>
                    <a:pt x="22346" y="68827"/>
                    <a:pt x="16791" y="96455"/>
                    <a:pt x="0" y="117158"/>
                  </a:cubicBezTo>
                  <a:cubicBezTo>
                    <a:pt x="13902" y="118280"/>
                    <a:pt x="27873" y="116093"/>
                    <a:pt x="40767" y="110776"/>
                  </a:cubicBezTo>
                  <a:cubicBezTo>
                    <a:pt x="59245" y="102013"/>
                    <a:pt x="74580" y="2858"/>
                    <a:pt x="74580" y="2858"/>
                  </a:cubicBezTo>
                  <a:lnTo>
                    <a:pt x="20002" y="0"/>
                  </a:ln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6" name="任意多边形: 形状 55"/>
            <p:cNvSpPr/>
            <p:nvPr>
              <p:custDataLst>
                <p:tags r:id="rId47"/>
              </p:custDataLst>
            </p:nvPr>
          </p:nvSpPr>
          <p:spPr>
            <a:xfrm>
              <a:off x="8461652" y="4170111"/>
              <a:ext cx="247530" cy="425529"/>
            </a:xfrm>
            <a:custGeom>
              <a:avLst/>
              <a:gdLst>
                <a:gd name="connsiteX0" fmla="*/ 80939 w 247530"/>
                <a:gd name="connsiteY0" fmla="*/ 18888 h 425529"/>
                <a:gd name="connsiteX1" fmla="*/ 37315 w 247530"/>
                <a:gd name="connsiteY1" fmla="*/ 37938 h 425529"/>
                <a:gd name="connsiteX2" fmla="*/ 11882 w 247530"/>
                <a:gd name="connsiteY2" fmla="*/ 104613 h 425529"/>
                <a:gd name="connsiteX3" fmla="*/ 7025 w 247530"/>
                <a:gd name="connsiteY3" fmla="*/ 187671 h 425529"/>
                <a:gd name="connsiteX4" fmla="*/ 29218 w 247530"/>
                <a:gd name="connsiteY4" fmla="*/ 282921 h 425529"/>
                <a:gd name="connsiteX5" fmla="*/ 44172 w 247530"/>
                <a:gd name="connsiteY5" fmla="*/ 425225 h 425529"/>
                <a:gd name="connsiteX6" fmla="*/ 247531 w 247530"/>
                <a:gd name="connsiteY6" fmla="*/ 371885 h 425529"/>
                <a:gd name="connsiteX7" fmla="*/ 201621 w 247530"/>
                <a:gd name="connsiteY7" fmla="*/ 257585 h 425529"/>
                <a:gd name="connsiteX8" fmla="*/ 197144 w 247530"/>
                <a:gd name="connsiteY8" fmla="*/ 134712 h 425529"/>
                <a:gd name="connsiteX9" fmla="*/ 191143 w 247530"/>
                <a:gd name="connsiteY9" fmla="*/ 40796 h 425529"/>
                <a:gd name="connsiteX10" fmla="*/ 128564 w 247530"/>
                <a:gd name="connsiteY10" fmla="*/ 124 h 425529"/>
                <a:gd name="connsiteX11" fmla="*/ 80939 w 247530"/>
                <a:gd name="connsiteY11" fmla="*/ 18888 h 42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7530" h="425529">
                  <a:moveTo>
                    <a:pt x="80939" y="18888"/>
                  </a:moveTo>
                  <a:cubicBezTo>
                    <a:pt x="59127" y="27842"/>
                    <a:pt x="44744" y="34319"/>
                    <a:pt x="37315" y="37938"/>
                  </a:cubicBezTo>
                  <a:cubicBezTo>
                    <a:pt x="29885" y="41558"/>
                    <a:pt x="19598" y="77848"/>
                    <a:pt x="11882" y="104613"/>
                  </a:cubicBezTo>
                  <a:cubicBezTo>
                    <a:pt x="4167" y="131379"/>
                    <a:pt x="-7739" y="157191"/>
                    <a:pt x="7025" y="187671"/>
                  </a:cubicBezTo>
                  <a:cubicBezTo>
                    <a:pt x="21789" y="218151"/>
                    <a:pt x="27313" y="227676"/>
                    <a:pt x="29218" y="282921"/>
                  </a:cubicBezTo>
                  <a:cubicBezTo>
                    <a:pt x="31123" y="338166"/>
                    <a:pt x="44172" y="425225"/>
                    <a:pt x="44172" y="425225"/>
                  </a:cubicBezTo>
                  <a:cubicBezTo>
                    <a:pt x="44172" y="425225"/>
                    <a:pt x="156091" y="432845"/>
                    <a:pt x="247531" y="371885"/>
                  </a:cubicBezTo>
                  <a:cubicBezTo>
                    <a:pt x="247531" y="371885"/>
                    <a:pt x="211241" y="287684"/>
                    <a:pt x="201621" y="257585"/>
                  </a:cubicBezTo>
                  <a:cubicBezTo>
                    <a:pt x="192000" y="227486"/>
                    <a:pt x="193429" y="180146"/>
                    <a:pt x="197144" y="134712"/>
                  </a:cubicBezTo>
                  <a:cubicBezTo>
                    <a:pt x="200859" y="89278"/>
                    <a:pt x="208955" y="68037"/>
                    <a:pt x="191143" y="40796"/>
                  </a:cubicBezTo>
                  <a:cubicBezTo>
                    <a:pt x="175693" y="20325"/>
                    <a:pt x="153545" y="5930"/>
                    <a:pt x="128564" y="124"/>
                  </a:cubicBezTo>
                  <a:cubicBezTo>
                    <a:pt x="119039" y="-1781"/>
                    <a:pt x="80939" y="18888"/>
                    <a:pt x="80939" y="18888"/>
                  </a:cubicBezTo>
                  <a:close/>
                </a:path>
              </a:pathLst>
            </a:custGeom>
            <a:solidFill>
              <a:srgbClr val="D3EF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7" name="任意多边形: 形状 56"/>
            <p:cNvSpPr/>
            <p:nvPr>
              <p:custDataLst>
                <p:tags r:id="rId48"/>
              </p:custDataLst>
            </p:nvPr>
          </p:nvSpPr>
          <p:spPr>
            <a:xfrm>
              <a:off x="8461652" y="4170122"/>
              <a:ext cx="257055" cy="447636"/>
            </a:xfrm>
            <a:custGeom>
              <a:avLst/>
              <a:gdLst>
                <a:gd name="connsiteX0" fmla="*/ 80939 w 257055"/>
                <a:gd name="connsiteY0" fmla="*/ 18877 h 447636"/>
                <a:gd name="connsiteX1" fmla="*/ 37315 w 257055"/>
                <a:gd name="connsiteY1" fmla="*/ 37927 h 447636"/>
                <a:gd name="connsiteX2" fmla="*/ 11882 w 257055"/>
                <a:gd name="connsiteY2" fmla="*/ 104602 h 447636"/>
                <a:gd name="connsiteX3" fmla="*/ 7025 w 257055"/>
                <a:gd name="connsiteY3" fmla="*/ 187660 h 447636"/>
                <a:gd name="connsiteX4" fmla="*/ 29218 w 257055"/>
                <a:gd name="connsiteY4" fmla="*/ 282910 h 447636"/>
                <a:gd name="connsiteX5" fmla="*/ 44172 w 257055"/>
                <a:gd name="connsiteY5" fmla="*/ 444264 h 447636"/>
                <a:gd name="connsiteX6" fmla="*/ 257056 w 257055"/>
                <a:gd name="connsiteY6" fmla="*/ 381399 h 447636"/>
                <a:gd name="connsiteX7" fmla="*/ 201621 w 257055"/>
                <a:gd name="connsiteY7" fmla="*/ 257574 h 447636"/>
                <a:gd name="connsiteX8" fmla="*/ 197144 w 257055"/>
                <a:gd name="connsiteY8" fmla="*/ 134701 h 447636"/>
                <a:gd name="connsiteX9" fmla="*/ 185809 w 257055"/>
                <a:gd name="connsiteY9" fmla="*/ 49548 h 447636"/>
                <a:gd name="connsiteX10" fmla="*/ 128659 w 257055"/>
                <a:gd name="connsiteY10" fmla="*/ 113 h 447636"/>
                <a:gd name="connsiteX11" fmla="*/ 80939 w 257055"/>
                <a:gd name="connsiteY11" fmla="*/ 18877 h 447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7055" h="447636">
                  <a:moveTo>
                    <a:pt x="80939" y="18877"/>
                  </a:moveTo>
                  <a:cubicBezTo>
                    <a:pt x="59127" y="27831"/>
                    <a:pt x="44744" y="34307"/>
                    <a:pt x="37315" y="37927"/>
                  </a:cubicBezTo>
                  <a:cubicBezTo>
                    <a:pt x="29885" y="41547"/>
                    <a:pt x="19598" y="77837"/>
                    <a:pt x="11882" y="104602"/>
                  </a:cubicBezTo>
                  <a:cubicBezTo>
                    <a:pt x="4167" y="131367"/>
                    <a:pt x="-7739" y="157180"/>
                    <a:pt x="7025" y="187660"/>
                  </a:cubicBezTo>
                  <a:cubicBezTo>
                    <a:pt x="21789" y="218140"/>
                    <a:pt x="27313" y="227665"/>
                    <a:pt x="29218" y="282910"/>
                  </a:cubicBezTo>
                  <a:cubicBezTo>
                    <a:pt x="31123" y="338155"/>
                    <a:pt x="44172" y="444264"/>
                    <a:pt x="44172" y="444264"/>
                  </a:cubicBezTo>
                  <a:cubicBezTo>
                    <a:pt x="44172" y="444264"/>
                    <a:pt x="180284" y="469600"/>
                    <a:pt x="257056" y="381399"/>
                  </a:cubicBezTo>
                  <a:cubicBezTo>
                    <a:pt x="257056" y="381399"/>
                    <a:pt x="211241" y="287673"/>
                    <a:pt x="201621" y="257574"/>
                  </a:cubicBezTo>
                  <a:cubicBezTo>
                    <a:pt x="192000" y="227474"/>
                    <a:pt x="193429" y="180135"/>
                    <a:pt x="197144" y="134701"/>
                  </a:cubicBezTo>
                  <a:cubicBezTo>
                    <a:pt x="200859" y="89267"/>
                    <a:pt x="203621" y="76884"/>
                    <a:pt x="185809" y="49548"/>
                  </a:cubicBezTo>
                  <a:cubicBezTo>
                    <a:pt x="167997" y="22211"/>
                    <a:pt x="137612" y="1923"/>
                    <a:pt x="128659" y="113"/>
                  </a:cubicBezTo>
                  <a:cubicBezTo>
                    <a:pt x="119705" y="-1697"/>
                    <a:pt x="80939" y="18877"/>
                    <a:pt x="80939" y="18877"/>
                  </a:cubicBezTo>
                  <a:close/>
                </a:path>
              </a:pathLst>
            </a:custGeom>
            <a:solidFill>
              <a:srgbClr val="C9C9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8" name="任意多边形: 形状 57"/>
            <p:cNvSpPr/>
            <p:nvPr>
              <p:custDataLst>
                <p:tags r:id="rId49"/>
              </p:custDataLst>
            </p:nvPr>
          </p:nvSpPr>
          <p:spPr>
            <a:xfrm>
              <a:off x="8504396" y="4122419"/>
              <a:ext cx="59340" cy="48825"/>
            </a:xfrm>
            <a:custGeom>
              <a:avLst/>
              <a:gdLst>
                <a:gd name="connsiteX0" fmla="*/ 2952 w 59340"/>
                <a:gd name="connsiteY0" fmla="*/ 15240 h 48825"/>
                <a:gd name="connsiteX1" fmla="*/ 55340 w 59340"/>
                <a:gd name="connsiteY1" fmla="*/ 0 h 48825"/>
                <a:gd name="connsiteX2" fmla="*/ 59341 w 59340"/>
                <a:gd name="connsiteY2" fmla="*/ 1715 h 48825"/>
                <a:gd name="connsiteX3" fmla="*/ 50577 w 59340"/>
                <a:gd name="connsiteY3" fmla="*/ 46387 h 48825"/>
                <a:gd name="connsiteX4" fmla="*/ 1047 w 59340"/>
                <a:gd name="connsiteY4" fmla="*/ 45625 h 48825"/>
                <a:gd name="connsiteX5" fmla="*/ 1048 w 59340"/>
                <a:gd name="connsiteY5" fmla="*/ 45625 h 48825"/>
                <a:gd name="connsiteX6" fmla="*/ 0 w 59340"/>
                <a:gd name="connsiteY6" fmla="*/ 40386 h 4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340" h="48825">
                  <a:moveTo>
                    <a:pt x="2952" y="15240"/>
                  </a:moveTo>
                  <a:lnTo>
                    <a:pt x="55340" y="0"/>
                  </a:lnTo>
                  <a:lnTo>
                    <a:pt x="59341" y="1715"/>
                  </a:lnTo>
                  <a:cubicBezTo>
                    <a:pt x="58388" y="7334"/>
                    <a:pt x="55245" y="26099"/>
                    <a:pt x="50577" y="46387"/>
                  </a:cubicBezTo>
                  <a:cubicBezTo>
                    <a:pt x="34222" y="49878"/>
                    <a:pt x="17287" y="49618"/>
                    <a:pt x="1047" y="45625"/>
                  </a:cubicBezTo>
                  <a:lnTo>
                    <a:pt x="1048" y="45625"/>
                  </a:lnTo>
                  <a:cubicBezTo>
                    <a:pt x="809" y="43858"/>
                    <a:pt x="459" y="42108"/>
                    <a:pt x="0" y="40386"/>
                  </a:cubicBezTo>
                  <a:close/>
                </a:path>
              </a:pathLst>
            </a:custGeom>
            <a:solidFill>
              <a:srgbClr val="E8AB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9" name="任意多边形: 形状 58"/>
            <p:cNvSpPr/>
            <p:nvPr>
              <p:custDataLst>
                <p:tags r:id="rId50"/>
              </p:custDataLst>
            </p:nvPr>
          </p:nvSpPr>
          <p:spPr>
            <a:xfrm>
              <a:off x="8502268" y="4471034"/>
              <a:ext cx="135287" cy="215926"/>
            </a:xfrm>
            <a:custGeom>
              <a:avLst/>
              <a:gdLst>
                <a:gd name="connsiteX0" fmla="*/ 135288 w 135287"/>
                <a:gd name="connsiteY0" fmla="*/ 31433 h 215926"/>
                <a:gd name="connsiteX1" fmla="*/ 63660 w 135287"/>
                <a:gd name="connsiteY1" fmla="*/ 134779 h 215926"/>
                <a:gd name="connsiteX2" fmla="*/ 39276 w 135287"/>
                <a:gd name="connsiteY2" fmla="*/ 204597 h 215926"/>
                <a:gd name="connsiteX3" fmla="*/ 10701 w 135287"/>
                <a:gd name="connsiteY3" fmla="*/ 211836 h 215926"/>
                <a:gd name="connsiteX4" fmla="*/ 21559 w 135287"/>
                <a:gd name="connsiteY4" fmla="*/ 162306 h 215926"/>
                <a:gd name="connsiteX5" fmla="*/ 128 w 135287"/>
                <a:gd name="connsiteY5" fmla="*/ 180118 h 215926"/>
                <a:gd name="connsiteX6" fmla="*/ 17178 w 135287"/>
                <a:gd name="connsiteY6" fmla="*/ 140970 h 215926"/>
                <a:gd name="connsiteX7" fmla="*/ 38800 w 135287"/>
                <a:gd name="connsiteY7" fmla="*/ 121920 h 215926"/>
                <a:gd name="connsiteX8" fmla="*/ 83281 w 135287"/>
                <a:gd name="connsiteY8" fmla="*/ 7620 h 215926"/>
                <a:gd name="connsiteX9" fmla="*/ 132049 w 135287"/>
                <a:gd name="connsiteY9" fmla="*/ 0 h 21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5287" h="215926">
                  <a:moveTo>
                    <a:pt x="135288" y="31433"/>
                  </a:moveTo>
                  <a:cubicBezTo>
                    <a:pt x="110142" y="77248"/>
                    <a:pt x="72042" y="117158"/>
                    <a:pt x="63660" y="134779"/>
                  </a:cubicBezTo>
                  <a:cubicBezTo>
                    <a:pt x="55278" y="152400"/>
                    <a:pt x="55564" y="188404"/>
                    <a:pt x="39276" y="204597"/>
                  </a:cubicBezTo>
                  <a:cubicBezTo>
                    <a:pt x="24893" y="218885"/>
                    <a:pt x="8796" y="217646"/>
                    <a:pt x="10701" y="211836"/>
                  </a:cubicBezTo>
                  <a:cubicBezTo>
                    <a:pt x="12606" y="206026"/>
                    <a:pt x="23178" y="165449"/>
                    <a:pt x="21559" y="162306"/>
                  </a:cubicBezTo>
                  <a:cubicBezTo>
                    <a:pt x="19940" y="159163"/>
                    <a:pt x="1747" y="185547"/>
                    <a:pt x="128" y="180118"/>
                  </a:cubicBezTo>
                  <a:cubicBezTo>
                    <a:pt x="-1492" y="174688"/>
                    <a:pt x="12701" y="148495"/>
                    <a:pt x="17178" y="140970"/>
                  </a:cubicBezTo>
                  <a:cubicBezTo>
                    <a:pt x="21655" y="133445"/>
                    <a:pt x="30227" y="132969"/>
                    <a:pt x="38800" y="121920"/>
                  </a:cubicBezTo>
                  <a:cubicBezTo>
                    <a:pt x="47372" y="110871"/>
                    <a:pt x="83281" y="7620"/>
                    <a:pt x="83281" y="7620"/>
                  </a:cubicBezTo>
                  <a:lnTo>
                    <a:pt x="132049" y="0"/>
                  </a:ln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0" name="任意多边形: 形状 59"/>
            <p:cNvSpPr/>
            <p:nvPr>
              <p:custDataLst>
                <p:tags r:id="rId51"/>
              </p:custDataLst>
            </p:nvPr>
          </p:nvSpPr>
          <p:spPr>
            <a:xfrm>
              <a:off x="8565028" y="4184520"/>
              <a:ext cx="107405" cy="323376"/>
            </a:xfrm>
            <a:custGeom>
              <a:avLst/>
              <a:gdLst>
                <a:gd name="connsiteX0" fmla="*/ 106436 w 107405"/>
                <a:gd name="connsiteY0" fmla="*/ 165928 h 323376"/>
                <a:gd name="connsiteX1" fmla="*/ 104436 w 107405"/>
                <a:gd name="connsiteY1" fmla="*/ 245938 h 323376"/>
                <a:gd name="connsiteX2" fmla="*/ 69479 w 107405"/>
                <a:gd name="connsiteY2" fmla="*/ 323376 h 323376"/>
                <a:gd name="connsiteX3" fmla="*/ 20425 w 107405"/>
                <a:gd name="connsiteY3" fmla="*/ 294801 h 323376"/>
                <a:gd name="connsiteX4" fmla="*/ 40047 w 107405"/>
                <a:gd name="connsiteY4" fmla="*/ 224983 h 323376"/>
                <a:gd name="connsiteX5" fmla="*/ 1947 w 107405"/>
                <a:gd name="connsiteY5" fmla="*/ 102777 h 323376"/>
                <a:gd name="connsiteX6" fmla="*/ 30522 w 107405"/>
                <a:gd name="connsiteY6" fmla="*/ 8575 h 323376"/>
                <a:gd name="connsiteX7" fmla="*/ 62240 w 107405"/>
                <a:gd name="connsiteY7" fmla="*/ 1431 h 323376"/>
                <a:gd name="connsiteX8" fmla="*/ 87100 w 107405"/>
                <a:gd name="connsiteY8" fmla="*/ 26101 h 323376"/>
                <a:gd name="connsiteX9" fmla="*/ 106436 w 107405"/>
                <a:gd name="connsiteY9" fmla="*/ 165928 h 32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405" h="323376">
                  <a:moveTo>
                    <a:pt x="106436" y="165928"/>
                  </a:moveTo>
                  <a:cubicBezTo>
                    <a:pt x="105865" y="192121"/>
                    <a:pt x="110056" y="227935"/>
                    <a:pt x="104436" y="245938"/>
                  </a:cubicBezTo>
                  <a:cubicBezTo>
                    <a:pt x="94451" y="272471"/>
                    <a:pt x="82775" y="298337"/>
                    <a:pt x="69479" y="323376"/>
                  </a:cubicBezTo>
                  <a:cubicBezTo>
                    <a:pt x="69479" y="323376"/>
                    <a:pt x="44238" y="296516"/>
                    <a:pt x="20425" y="294801"/>
                  </a:cubicBezTo>
                  <a:cubicBezTo>
                    <a:pt x="20425" y="294801"/>
                    <a:pt x="38523" y="231745"/>
                    <a:pt x="40047" y="224983"/>
                  </a:cubicBezTo>
                  <a:cubicBezTo>
                    <a:pt x="41571" y="218220"/>
                    <a:pt x="7281" y="129733"/>
                    <a:pt x="1947" y="102777"/>
                  </a:cubicBezTo>
                  <a:cubicBezTo>
                    <a:pt x="-2244" y="81536"/>
                    <a:pt x="-2435" y="26577"/>
                    <a:pt x="30522" y="8575"/>
                  </a:cubicBezTo>
                  <a:cubicBezTo>
                    <a:pt x="38808" y="4003"/>
                    <a:pt x="49572" y="-3046"/>
                    <a:pt x="62240" y="1431"/>
                  </a:cubicBezTo>
                  <a:cubicBezTo>
                    <a:pt x="72871" y="6896"/>
                    <a:pt x="81553" y="15512"/>
                    <a:pt x="87100" y="26101"/>
                  </a:cubicBezTo>
                  <a:cubicBezTo>
                    <a:pt x="105103" y="53437"/>
                    <a:pt x="106722" y="150021"/>
                    <a:pt x="106436" y="165928"/>
                  </a:cubicBezTo>
                  <a:close/>
                </a:path>
              </a:pathLst>
            </a:custGeom>
            <a:solidFill>
              <a:srgbClr val="B0B5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1" name="任意多边形: 形状 60"/>
            <p:cNvSpPr/>
            <p:nvPr>
              <p:custDataLst>
                <p:tags r:id="rId52"/>
              </p:custDataLst>
            </p:nvPr>
          </p:nvSpPr>
          <p:spPr>
            <a:xfrm>
              <a:off x="8489418" y="3976420"/>
              <a:ext cx="59840" cy="30203"/>
            </a:xfrm>
            <a:custGeom>
              <a:avLst/>
              <a:gdLst>
                <a:gd name="connsiteX0" fmla="*/ 47458 w 59840"/>
                <a:gd name="connsiteY0" fmla="*/ 12268 h 30203"/>
                <a:gd name="connsiteX1" fmla="*/ 3453 w 59840"/>
                <a:gd name="connsiteY1" fmla="*/ 28461 h 30203"/>
                <a:gd name="connsiteX2" fmla="*/ 3453 w 59840"/>
                <a:gd name="connsiteY2" fmla="*/ 16554 h 30203"/>
                <a:gd name="connsiteX3" fmla="*/ 59840 w 59840"/>
                <a:gd name="connsiteY3" fmla="*/ 3410 h 30203"/>
                <a:gd name="connsiteX4" fmla="*/ 58888 w 59840"/>
                <a:gd name="connsiteY4" fmla="*/ 15697 h 3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840" h="30203">
                  <a:moveTo>
                    <a:pt x="47458" y="12268"/>
                  </a:moveTo>
                  <a:cubicBezTo>
                    <a:pt x="47458" y="12268"/>
                    <a:pt x="18883" y="36843"/>
                    <a:pt x="3453" y="28461"/>
                  </a:cubicBezTo>
                  <a:cubicBezTo>
                    <a:pt x="-1881" y="25508"/>
                    <a:pt x="-358" y="21031"/>
                    <a:pt x="3453" y="16554"/>
                  </a:cubicBezTo>
                  <a:cubicBezTo>
                    <a:pt x="24217" y="838"/>
                    <a:pt x="49649" y="-4020"/>
                    <a:pt x="59840" y="3410"/>
                  </a:cubicBezTo>
                  <a:lnTo>
                    <a:pt x="58888" y="15697"/>
                  </a:lnTo>
                  <a:close/>
                </a:path>
              </a:pathLst>
            </a:custGeom>
            <a:solidFill>
              <a:srgbClr val="EF7A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2" name="任意多边形: 形状 61"/>
            <p:cNvSpPr/>
            <p:nvPr>
              <p:custDataLst>
                <p:tags r:id="rId53"/>
              </p:custDataLst>
            </p:nvPr>
          </p:nvSpPr>
          <p:spPr>
            <a:xfrm>
              <a:off x="8555831" y="5240464"/>
              <a:ext cx="167288" cy="38915"/>
            </a:xfrm>
            <a:custGeom>
              <a:avLst/>
              <a:gdLst>
                <a:gd name="connsiteX0" fmla="*/ 17621 w 167288"/>
                <a:gd name="connsiteY0" fmla="*/ 34195 h 38915"/>
                <a:gd name="connsiteX1" fmla="*/ 0 w 167288"/>
                <a:gd name="connsiteY1" fmla="*/ 13049 h 38915"/>
                <a:gd name="connsiteX2" fmla="*/ 33718 w 167288"/>
                <a:gd name="connsiteY2" fmla="*/ 26479 h 38915"/>
                <a:gd name="connsiteX3" fmla="*/ 106203 w 167288"/>
                <a:gd name="connsiteY3" fmla="*/ 14192 h 38915"/>
                <a:gd name="connsiteX4" fmla="*/ 128397 w 167288"/>
                <a:gd name="connsiteY4" fmla="*/ 9525 h 38915"/>
                <a:gd name="connsiteX5" fmla="*/ 167259 w 167288"/>
                <a:gd name="connsiteY5" fmla="*/ 0 h 38915"/>
                <a:gd name="connsiteX6" fmla="*/ 165735 w 167288"/>
                <a:gd name="connsiteY6" fmla="*/ 13430 h 38915"/>
                <a:gd name="connsiteX7" fmla="*/ 126111 w 167288"/>
                <a:gd name="connsiteY7" fmla="*/ 19717 h 38915"/>
                <a:gd name="connsiteX8" fmla="*/ 92202 w 167288"/>
                <a:gd name="connsiteY8" fmla="*/ 33147 h 38915"/>
                <a:gd name="connsiteX9" fmla="*/ 17621 w 167288"/>
                <a:gd name="connsiteY9" fmla="*/ 34195 h 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288" h="38915">
                  <a:moveTo>
                    <a:pt x="17621" y="34195"/>
                  </a:moveTo>
                  <a:cubicBezTo>
                    <a:pt x="6858" y="30671"/>
                    <a:pt x="1524" y="30480"/>
                    <a:pt x="0" y="13049"/>
                  </a:cubicBezTo>
                  <a:cubicBezTo>
                    <a:pt x="10248" y="19698"/>
                    <a:pt x="21706" y="24262"/>
                    <a:pt x="33718" y="26479"/>
                  </a:cubicBezTo>
                  <a:cubicBezTo>
                    <a:pt x="58573" y="31052"/>
                    <a:pt x="84244" y="26700"/>
                    <a:pt x="106203" y="14192"/>
                  </a:cubicBezTo>
                  <a:cubicBezTo>
                    <a:pt x="112587" y="9520"/>
                    <a:pt x="120672" y="7820"/>
                    <a:pt x="128397" y="9525"/>
                  </a:cubicBezTo>
                  <a:cubicBezTo>
                    <a:pt x="142116" y="12018"/>
                    <a:pt x="156247" y="8554"/>
                    <a:pt x="167259" y="0"/>
                  </a:cubicBezTo>
                  <a:cubicBezTo>
                    <a:pt x="167421" y="4528"/>
                    <a:pt x="166907" y="9054"/>
                    <a:pt x="165735" y="13430"/>
                  </a:cubicBezTo>
                  <a:cubicBezTo>
                    <a:pt x="163830" y="14859"/>
                    <a:pt x="134017" y="23432"/>
                    <a:pt x="126111" y="19717"/>
                  </a:cubicBezTo>
                  <a:cubicBezTo>
                    <a:pt x="118205" y="16002"/>
                    <a:pt x="118682" y="23432"/>
                    <a:pt x="92202" y="33147"/>
                  </a:cubicBezTo>
                  <a:cubicBezTo>
                    <a:pt x="67929" y="40464"/>
                    <a:pt x="42090" y="40827"/>
                    <a:pt x="17621" y="34195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3" name="任意多边形: 形状 62"/>
            <p:cNvSpPr/>
            <p:nvPr>
              <p:custDataLst>
                <p:tags r:id="rId54"/>
              </p:custDataLst>
            </p:nvPr>
          </p:nvSpPr>
          <p:spPr>
            <a:xfrm>
              <a:off x="8497823" y="3979830"/>
              <a:ext cx="140617" cy="265747"/>
            </a:xfrm>
            <a:custGeom>
              <a:avLst/>
              <a:gdLst>
                <a:gd name="connsiteX0" fmla="*/ 61913 w 140617"/>
                <a:gd name="connsiteY0" fmla="*/ 142589 h 265747"/>
                <a:gd name="connsiteX1" fmla="*/ 42101 w 140617"/>
                <a:gd name="connsiteY1" fmla="*/ 265748 h 265747"/>
                <a:gd name="connsiteX2" fmla="*/ 134112 w 140617"/>
                <a:gd name="connsiteY2" fmla="*/ 234887 h 265747"/>
                <a:gd name="connsiteX3" fmla="*/ 136875 w 140617"/>
                <a:gd name="connsiteY3" fmla="*/ 136493 h 265747"/>
                <a:gd name="connsiteX4" fmla="*/ 51816 w 140617"/>
                <a:gd name="connsiteY4" fmla="*/ 0 h 265747"/>
                <a:gd name="connsiteX5" fmla="*/ 0 w 140617"/>
                <a:gd name="connsiteY5" fmla="*/ 36100 h 265747"/>
                <a:gd name="connsiteX6" fmla="*/ 25622 w 140617"/>
                <a:gd name="connsiteY6" fmla="*/ 103442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17" h="265747">
                  <a:moveTo>
                    <a:pt x="61913" y="142589"/>
                  </a:moveTo>
                  <a:cubicBezTo>
                    <a:pt x="55817" y="157067"/>
                    <a:pt x="42101" y="265748"/>
                    <a:pt x="42101" y="265748"/>
                  </a:cubicBezTo>
                  <a:cubicBezTo>
                    <a:pt x="42101" y="265748"/>
                    <a:pt x="120301" y="251555"/>
                    <a:pt x="134112" y="234887"/>
                  </a:cubicBezTo>
                  <a:cubicBezTo>
                    <a:pt x="134112" y="234887"/>
                    <a:pt x="130779" y="164497"/>
                    <a:pt x="136875" y="136493"/>
                  </a:cubicBezTo>
                  <a:cubicBezTo>
                    <a:pt x="147161" y="88868"/>
                    <a:pt x="141447" y="11621"/>
                    <a:pt x="51816" y="0"/>
                  </a:cubicBezTo>
                  <a:lnTo>
                    <a:pt x="0" y="36100"/>
                  </a:lnTo>
                  <a:lnTo>
                    <a:pt x="25622" y="103442"/>
                  </a:lnTo>
                  <a:close/>
                </a:path>
              </a:pathLst>
            </a:custGeom>
            <a:solidFill>
              <a:srgbClr val="EF7A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4" name="任意多边形: 形状 63"/>
            <p:cNvSpPr/>
            <p:nvPr>
              <p:custDataLst>
                <p:tags r:id="rId55"/>
              </p:custDataLst>
            </p:nvPr>
          </p:nvSpPr>
          <p:spPr>
            <a:xfrm>
              <a:off x="8497823" y="3988689"/>
              <a:ext cx="133921" cy="256889"/>
            </a:xfrm>
            <a:custGeom>
              <a:avLst/>
              <a:gdLst>
                <a:gd name="connsiteX0" fmla="*/ 0 w 133921"/>
                <a:gd name="connsiteY0" fmla="*/ 27241 h 256889"/>
                <a:gd name="connsiteX1" fmla="*/ 39053 w 133921"/>
                <a:gd name="connsiteY1" fmla="*/ 0 h 256889"/>
                <a:gd name="connsiteX2" fmla="*/ 94202 w 133921"/>
                <a:gd name="connsiteY2" fmla="*/ 87535 h 256889"/>
                <a:gd name="connsiteX3" fmla="*/ 67246 w 133921"/>
                <a:gd name="connsiteY3" fmla="*/ 204025 h 256889"/>
                <a:gd name="connsiteX4" fmla="*/ 133921 w 133921"/>
                <a:gd name="connsiteY4" fmla="*/ 214693 h 256889"/>
                <a:gd name="connsiteX5" fmla="*/ 133921 w 133921"/>
                <a:gd name="connsiteY5" fmla="*/ 214693 h 256889"/>
                <a:gd name="connsiteX6" fmla="*/ 133921 w 133921"/>
                <a:gd name="connsiteY6" fmla="*/ 226028 h 256889"/>
                <a:gd name="connsiteX7" fmla="*/ 41910 w 133921"/>
                <a:gd name="connsiteY7" fmla="*/ 256889 h 256889"/>
                <a:gd name="connsiteX8" fmla="*/ 61722 w 133921"/>
                <a:gd name="connsiteY8" fmla="*/ 133731 h 256889"/>
                <a:gd name="connsiteX9" fmla="*/ 25432 w 133921"/>
                <a:gd name="connsiteY9" fmla="*/ 94583 h 256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921" h="256889">
                  <a:moveTo>
                    <a:pt x="0" y="27241"/>
                  </a:moveTo>
                  <a:lnTo>
                    <a:pt x="39053" y="0"/>
                  </a:lnTo>
                  <a:cubicBezTo>
                    <a:pt x="13145" y="27241"/>
                    <a:pt x="88392" y="61817"/>
                    <a:pt x="94202" y="87535"/>
                  </a:cubicBezTo>
                  <a:cubicBezTo>
                    <a:pt x="100013" y="113252"/>
                    <a:pt x="63628" y="186976"/>
                    <a:pt x="67246" y="204025"/>
                  </a:cubicBezTo>
                  <a:cubicBezTo>
                    <a:pt x="70866" y="221075"/>
                    <a:pt x="133921" y="214693"/>
                    <a:pt x="133921" y="214693"/>
                  </a:cubicBezTo>
                  <a:lnTo>
                    <a:pt x="133921" y="214693"/>
                  </a:lnTo>
                  <a:cubicBezTo>
                    <a:pt x="133921" y="221647"/>
                    <a:pt x="133921" y="226028"/>
                    <a:pt x="133921" y="226028"/>
                  </a:cubicBezTo>
                  <a:cubicBezTo>
                    <a:pt x="120111" y="242697"/>
                    <a:pt x="41910" y="256889"/>
                    <a:pt x="41910" y="256889"/>
                  </a:cubicBezTo>
                  <a:cubicBezTo>
                    <a:pt x="41910" y="256889"/>
                    <a:pt x="55626" y="148209"/>
                    <a:pt x="61722" y="133731"/>
                  </a:cubicBezTo>
                  <a:lnTo>
                    <a:pt x="25432" y="94583"/>
                  </a:lnTo>
                  <a:close/>
                </a:path>
              </a:pathLst>
            </a:custGeom>
            <a:solidFill>
              <a:srgbClr val="E370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5" name="任意多边形: 形状 64"/>
            <p:cNvSpPr/>
            <p:nvPr>
              <p:custDataLst>
                <p:tags r:id="rId56"/>
              </p:custDataLst>
            </p:nvPr>
          </p:nvSpPr>
          <p:spPr>
            <a:xfrm>
              <a:off x="8468609" y="4015619"/>
              <a:ext cx="107448" cy="147024"/>
            </a:xfrm>
            <a:custGeom>
              <a:avLst/>
              <a:gdLst>
                <a:gd name="connsiteX0" fmla="*/ 91127 w 107448"/>
                <a:gd name="connsiteY0" fmla="*/ 106801 h 147024"/>
                <a:gd name="connsiteX1" fmla="*/ 35692 w 107448"/>
                <a:gd name="connsiteY1" fmla="*/ 146996 h 147024"/>
                <a:gd name="connsiteX2" fmla="*/ 68 w 107448"/>
                <a:gd name="connsiteY2" fmla="*/ 87942 h 147024"/>
                <a:gd name="connsiteX3" fmla="*/ 1973 w 107448"/>
                <a:gd name="connsiteY3" fmla="*/ 54509 h 147024"/>
                <a:gd name="connsiteX4" fmla="*/ 29215 w 107448"/>
                <a:gd name="connsiteY4" fmla="*/ 311 h 147024"/>
                <a:gd name="connsiteX5" fmla="*/ 87508 w 107448"/>
                <a:gd name="connsiteY5" fmla="*/ 60795 h 147024"/>
                <a:gd name="connsiteX6" fmla="*/ 107224 w 107448"/>
                <a:gd name="connsiteY6" fmla="*/ 73844 h 147024"/>
                <a:gd name="connsiteX7" fmla="*/ 91127 w 107448"/>
                <a:gd name="connsiteY7" fmla="*/ 106801 h 14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448" h="147024">
                  <a:moveTo>
                    <a:pt x="91127" y="106801"/>
                  </a:moveTo>
                  <a:cubicBezTo>
                    <a:pt x="89699" y="132614"/>
                    <a:pt x="66838" y="145663"/>
                    <a:pt x="35692" y="146996"/>
                  </a:cubicBezTo>
                  <a:cubicBezTo>
                    <a:pt x="4545" y="148330"/>
                    <a:pt x="-694" y="102324"/>
                    <a:pt x="68" y="87942"/>
                  </a:cubicBezTo>
                  <a:cubicBezTo>
                    <a:pt x="830" y="73559"/>
                    <a:pt x="5497" y="64415"/>
                    <a:pt x="1973" y="54509"/>
                  </a:cubicBezTo>
                  <a:cubicBezTo>
                    <a:pt x="-1551" y="44603"/>
                    <a:pt x="11498" y="4502"/>
                    <a:pt x="29215" y="311"/>
                  </a:cubicBezTo>
                  <a:cubicBezTo>
                    <a:pt x="46931" y="-3880"/>
                    <a:pt x="87698" y="35173"/>
                    <a:pt x="87508" y="60795"/>
                  </a:cubicBezTo>
                  <a:cubicBezTo>
                    <a:pt x="87508" y="60795"/>
                    <a:pt x="104081" y="52604"/>
                    <a:pt x="107224" y="73844"/>
                  </a:cubicBezTo>
                  <a:cubicBezTo>
                    <a:pt x="108939" y="85560"/>
                    <a:pt x="100557" y="108706"/>
                    <a:pt x="91127" y="106801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grpSp>
          <p:nvGrpSpPr>
            <p:cNvPr id="66" name="组合 65"/>
            <p:cNvGrpSpPr/>
            <p:nvPr/>
          </p:nvGrpSpPr>
          <p:grpSpPr>
            <a:xfrm>
              <a:off x="3632454" y="4370760"/>
              <a:ext cx="4911471" cy="891778"/>
              <a:chOff x="3632454" y="4370760"/>
              <a:chExt cx="4911471" cy="891778"/>
            </a:xfrm>
            <a:gradFill>
              <a:gsLst>
                <a:gs pos="0">
                  <a:srgbClr val="40D4E6"/>
                </a:gs>
                <a:gs pos="100000">
                  <a:srgbClr val="547AFE"/>
                </a:gs>
              </a:gsLst>
              <a:lin ang="5400000" scaled="1"/>
            </a:gradFill>
          </p:grpSpPr>
          <p:sp>
            <p:nvSpPr>
              <p:cNvPr id="289" name="任意多边形: 形状 288"/>
              <p:cNvSpPr/>
              <p:nvPr>
                <p:custDataLst>
                  <p:tags r:id="rId57"/>
                </p:custDataLst>
              </p:nvPr>
            </p:nvSpPr>
            <p:spPr>
              <a:xfrm>
                <a:off x="3632454" y="4388453"/>
                <a:ext cx="486346" cy="856011"/>
              </a:xfrm>
              <a:custGeom>
                <a:avLst/>
                <a:gdLst>
                  <a:gd name="connsiteX0" fmla="*/ 486346 w 486346"/>
                  <a:gd name="connsiteY0" fmla="*/ 190 h 856011"/>
                  <a:gd name="connsiteX1" fmla="*/ 486346 w 486346"/>
                  <a:gd name="connsiteY1" fmla="*/ 171640 h 856011"/>
                  <a:gd name="connsiteX2" fmla="*/ 354140 w 486346"/>
                  <a:gd name="connsiteY2" fmla="*/ 171640 h 856011"/>
                  <a:gd name="connsiteX3" fmla="*/ 354140 w 486346"/>
                  <a:gd name="connsiteY3" fmla="*/ 856012 h 856011"/>
                  <a:gd name="connsiteX4" fmla="*/ 131636 w 486346"/>
                  <a:gd name="connsiteY4" fmla="*/ 856012 h 856011"/>
                  <a:gd name="connsiteX5" fmla="*/ 131636 w 486346"/>
                  <a:gd name="connsiteY5" fmla="*/ 171450 h 856011"/>
                  <a:gd name="connsiteX6" fmla="*/ 0 w 486346"/>
                  <a:gd name="connsiteY6" fmla="*/ 171450 h 856011"/>
                  <a:gd name="connsiteX7" fmla="*/ 0 w 486346"/>
                  <a:gd name="connsiteY7" fmla="*/ 0 h 856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6346" h="856011">
                    <a:moveTo>
                      <a:pt x="486346" y="190"/>
                    </a:moveTo>
                    <a:lnTo>
                      <a:pt x="486346" y="171640"/>
                    </a:lnTo>
                    <a:lnTo>
                      <a:pt x="354140" y="171640"/>
                    </a:lnTo>
                    <a:lnTo>
                      <a:pt x="354140" y="856012"/>
                    </a:lnTo>
                    <a:lnTo>
                      <a:pt x="131636" y="856012"/>
                    </a:lnTo>
                    <a:lnTo>
                      <a:pt x="131636" y="171450"/>
                    </a:lnTo>
                    <a:lnTo>
                      <a:pt x="0" y="1714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90" name="任意多边形: 形状 289"/>
              <p:cNvSpPr/>
              <p:nvPr>
                <p:custDataLst>
                  <p:tags r:id="rId58"/>
                </p:custDataLst>
              </p:nvPr>
            </p:nvSpPr>
            <p:spPr>
              <a:xfrm>
                <a:off x="4169473" y="4388643"/>
                <a:ext cx="385857" cy="855821"/>
              </a:xfrm>
              <a:custGeom>
                <a:avLst/>
                <a:gdLst>
                  <a:gd name="connsiteX0" fmla="*/ 0 w 385857"/>
                  <a:gd name="connsiteY0" fmla="*/ 0 h 855821"/>
                  <a:gd name="connsiteX1" fmla="*/ 371475 w 385857"/>
                  <a:gd name="connsiteY1" fmla="*/ 0 h 855821"/>
                  <a:gd name="connsiteX2" fmla="*/ 371475 w 385857"/>
                  <a:gd name="connsiteY2" fmla="*/ 171450 h 855821"/>
                  <a:gd name="connsiteX3" fmla="*/ 222599 w 385857"/>
                  <a:gd name="connsiteY3" fmla="*/ 171450 h 855821"/>
                  <a:gd name="connsiteX4" fmla="*/ 222599 w 385857"/>
                  <a:gd name="connsiteY4" fmla="*/ 333375 h 855821"/>
                  <a:gd name="connsiteX5" fmla="*/ 361569 w 385857"/>
                  <a:gd name="connsiteY5" fmla="*/ 333375 h 855821"/>
                  <a:gd name="connsiteX6" fmla="*/ 361569 w 385857"/>
                  <a:gd name="connsiteY6" fmla="*/ 496157 h 855821"/>
                  <a:gd name="connsiteX7" fmla="*/ 222599 w 385857"/>
                  <a:gd name="connsiteY7" fmla="*/ 496157 h 855821"/>
                  <a:gd name="connsiteX8" fmla="*/ 222599 w 385857"/>
                  <a:gd name="connsiteY8" fmla="*/ 684371 h 855821"/>
                  <a:gd name="connsiteX9" fmla="*/ 385858 w 385857"/>
                  <a:gd name="connsiteY9" fmla="*/ 684371 h 855821"/>
                  <a:gd name="connsiteX10" fmla="*/ 385858 w 385857"/>
                  <a:gd name="connsiteY10" fmla="*/ 855821 h 855821"/>
                  <a:gd name="connsiteX11" fmla="*/ 0 w 385857"/>
                  <a:gd name="connsiteY11" fmla="*/ 855821 h 85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5857" h="855821">
                    <a:moveTo>
                      <a:pt x="0" y="0"/>
                    </a:moveTo>
                    <a:lnTo>
                      <a:pt x="371475" y="0"/>
                    </a:lnTo>
                    <a:lnTo>
                      <a:pt x="371475" y="171450"/>
                    </a:lnTo>
                    <a:lnTo>
                      <a:pt x="222599" y="171450"/>
                    </a:lnTo>
                    <a:lnTo>
                      <a:pt x="222599" y="333375"/>
                    </a:lnTo>
                    <a:lnTo>
                      <a:pt x="361569" y="333375"/>
                    </a:lnTo>
                    <a:lnTo>
                      <a:pt x="361569" y="496157"/>
                    </a:lnTo>
                    <a:lnTo>
                      <a:pt x="222599" y="496157"/>
                    </a:lnTo>
                    <a:lnTo>
                      <a:pt x="222599" y="684371"/>
                    </a:lnTo>
                    <a:lnTo>
                      <a:pt x="385858" y="684371"/>
                    </a:lnTo>
                    <a:lnTo>
                      <a:pt x="385858" y="855821"/>
                    </a:lnTo>
                    <a:lnTo>
                      <a:pt x="0" y="85582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91" name="任意多边形: 形状 290"/>
              <p:cNvSpPr/>
              <p:nvPr>
                <p:custDataLst>
                  <p:tags r:id="rId59"/>
                </p:custDataLst>
              </p:nvPr>
            </p:nvSpPr>
            <p:spPr>
              <a:xfrm>
                <a:off x="4568856" y="4388643"/>
                <a:ext cx="562356" cy="855821"/>
              </a:xfrm>
              <a:custGeom>
                <a:avLst/>
                <a:gdLst>
                  <a:gd name="connsiteX0" fmla="*/ 435102 w 562356"/>
                  <a:gd name="connsiteY0" fmla="*/ 0 h 855821"/>
                  <a:gd name="connsiteX1" fmla="*/ 562356 w 562356"/>
                  <a:gd name="connsiteY1" fmla="*/ 855821 h 855821"/>
                  <a:gd name="connsiteX2" fmla="*/ 334994 w 562356"/>
                  <a:gd name="connsiteY2" fmla="*/ 855821 h 855821"/>
                  <a:gd name="connsiteX3" fmla="*/ 322993 w 562356"/>
                  <a:gd name="connsiteY3" fmla="*/ 701993 h 855821"/>
                  <a:gd name="connsiteX4" fmla="*/ 243459 w 562356"/>
                  <a:gd name="connsiteY4" fmla="*/ 701993 h 855821"/>
                  <a:gd name="connsiteX5" fmla="*/ 230029 w 562356"/>
                  <a:gd name="connsiteY5" fmla="*/ 855821 h 855821"/>
                  <a:gd name="connsiteX6" fmla="*/ 0 w 562356"/>
                  <a:gd name="connsiteY6" fmla="*/ 855821 h 855821"/>
                  <a:gd name="connsiteX7" fmla="*/ 113538 w 562356"/>
                  <a:gd name="connsiteY7" fmla="*/ 0 h 855821"/>
                  <a:gd name="connsiteX8" fmla="*/ 317468 w 562356"/>
                  <a:gd name="connsiteY8" fmla="*/ 550259 h 855821"/>
                  <a:gd name="connsiteX9" fmla="*/ 283559 w 562356"/>
                  <a:gd name="connsiteY9" fmla="*/ 190881 h 855821"/>
                  <a:gd name="connsiteX10" fmla="*/ 240887 w 562356"/>
                  <a:gd name="connsiteY10" fmla="*/ 550259 h 85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2356" h="855821">
                    <a:moveTo>
                      <a:pt x="435102" y="0"/>
                    </a:moveTo>
                    <a:lnTo>
                      <a:pt x="562356" y="855821"/>
                    </a:lnTo>
                    <a:lnTo>
                      <a:pt x="334994" y="855821"/>
                    </a:lnTo>
                    <a:lnTo>
                      <a:pt x="322993" y="701993"/>
                    </a:lnTo>
                    <a:lnTo>
                      <a:pt x="243459" y="701993"/>
                    </a:lnTo>
                    <a:lnTo>
                      <a:pt x="230029" y="855821"/>
                    </a:lnTo>
                    <a:lnTo>
                      <a:pt x="0" y="855821"/>
                    </a:lnTo>
                    <a:lnTo>
                      <a:pt x="113538" y="0"/>
                    </a:lnTo>
                    <a:close/>
                    <a:moveTo>
                      <a:pt x="317468" y="550259"/>
                    </a:moveTo>
                    <a:cubicBezTo>
                      <a:pt x="306229" y="453422"/>
                      <a:pt x="294926" y="333629"/>
                      <a:pt x="283559" y="190881"/>
                    </a:cubicBezTo>
                    <a:cubicBezTo>
                      <a:pt x="260890" y="354711"/>
                      <a:pt x="246666" y="474504"/>
                      <a:pt x="240887" y="5502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92" name="任意多边形: 形状 291"/>
              <p:cNvSpPr/>
              <p:nvPr>
                <p:custDataLst>
                  <p:tags r:id="rId60"/>
                </p:custDataLst>
              </p:nvPr>
            </p:nvSpPr>
            <p:spPr>
              <a:xfrm>
                <a:off x="5169026" y="4388262"/>
                <a:ext cx="686657" cy="856202"/>
              </a:xfrm>
              <a:custGeom>
                <a:avLst/>
                <a:gdLst>
                  <a:gd name="connsiteX0" fmla="*/ 686657 w 686657"/>
                  <a:gd name="connsiteY0" fmla="*/ 381 h 856202"/>
                  <a:gd name="connsiteX1" fmla="*/ 686657 w 686657"/>
                  <a:gd name="connsiteY1" fmla="*/ 856202 h 856202"/>
                  <a:gd name="connsiteX2" fmla="*/ 492157 w 686657"/>
                  <a:gd name="connsiteY2" fmla="*/ 856202 h 856202"/>
                  <a:gd name="connsiteX3" fmla="*/ 492157 w 686657"/>
                  <a:gd name="connsiteY3" fmla="*/ 278416 h 856202"/>
                  <a:gd name="connsiteX4" fmla="*/ 414719 w 686657"/>
                  <a:gd name="connsiteY4" fmla="*/ 856202 h 856202"/>
                  <a:gd name="connsiteX5" fmla="*/ 276511 w 686657"/>
                  <a:gd name="connsiteY5" fmla="*/ 856202 h 856202"/>
                  <a:gd name="connsiteX6" fmla="*/ 194786 w 686657"/>
                  <a:gd name="connsiteY6" fmla="*/ 291655 h 856202"/>
                  <a:gd name="connsiteX7" fmla="*/ 194786 w 686657"/>
                  <a:gd name="connsiteY7" fmla="*/ 856202 h 856202"/>
                  <a:gd name="connsiteX8" fmla="*/ 0 w 686657"/>
                  <a:gd name="connsiteY8" fmla="*/ 856202 h 856202"/>
                  <a:gd name="connsiteX9" fmla="*/ 0 w 686657"/>
                  <a:gd name="connsiteY9" fmla="*/ 381 h 856202"/>
                  <a:gd name="connsiteX10" fmla="*/ 287941 w 686657"/>
                  <a:gd name="connsiteY10" fmla="*/ 381 h 856202"/>
                  <a:gd name="connsiteX11" fmla="*/ 314420 w 686657"/>
                  <a:gd name="connsiteY11" fmla="*/ 182309 h 856202"/>
                  <a:gd name="connsiteX12" fmla="*/ 345948 w 686657"/>
                  <a:gd name="connsiteY12" fmla="*/ 400050 h 856202"/>
                  <a:gd name="connsiteX13" fmla="*/ 397097 w 686657"/>
                  <a:gd name="connsiteY13" fmla="*/ 0 h 85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86657" h="856202">
                    <a:moveTo>
                      <a:pt x="686657" y="381"/>
                    </a:moveTo>
                    <a:lnTo>
                      <a:pt x="686657" y="856202"/>
                    </a:lnTo>
                    <a:lnTo>
                      <a:pt x="492157" y="856202"/>
                    </a:lnTo>
                    <a:lnTo>
                      <a:pt x="492157" y="278416"/>
                    </a:lnTo>
                    <a:lnTo>
                      <a:pt x="414719" y="856202"/>
                    </a:lnTo>
                    <a:lnTo>
                      <a:pt x="276511" y="856202"/>
                    </a:lnTo>
                    <a:lnTo>
                      <a:pt x="194786" y="291655"/>
                    </a:lnTo>
                    <a:lnTo>
                      <a:pt x="194786" y="856202"/>
                    </a:lnTo>
                    <a:lnTo>
                      <a:pt x="0" y="856202"/>
                    </a:lnTo>
                    <a:lnTo>
                      <a:pt x="0" y="381"/>
                    </a:lnTo>
                    <a:lnTo>
                      <a:pt x="287941" y="381"/>
                    </a:lnTo>
                    <a:cubicBezTo>
                      <a:pt x="296513" y="51943"/>
                      <a:pt x="305340" y="112586"/>
                      <a:pt x="314420" y="182309"/>
                    </a:cubicBezTo>
                    <a:lnTo>
                      <a:pt x="345948" y="400050"/>
                    </a:lnTo>
                    <a:lnTo>
                      <a:pt x="397097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93" name="任意多边形: 形状 292"/>
              <p:cNvSpPr/>
              <p:nvPr>
                <p:custDataLst>
                  <p:tags r:id="rId61"/>
                </p:custDataLst>
              </p:nvPr>
            </p:nvSpPr>
            <p:spPr>
              <a:xfrm>
                <a:off x="5900737" y="4388643"/>
                <a:ext cx="882110" cy="855821"/>
              </a:xfrm>
              <a:custGeom>
                <a:avLst/>
                <a:gdLst>
                  <a:gd name="connsiteX0" fmla="*/ 882110 w 882110"/>
                  <a:gd name="connsiteY0" fmla="*/ 0 h 855821"/>
                  <a:gd name="connsiteX1" fmla="*/ 782955 w 882110"/>
                  <a:gd name="connsiteY1" fmla="*/ 855821 h 855821"/>
                  <a:gd name="connsiteX2" fmla="*/ 505111 w 882110"/>
                  <a:gd name="connsiteY2" fmla="*/ 855821 h 855821"/>
                  <a:gd name="connsiteX3" fmla="*/ 437769 w 882110"/>
                  <a:gd name="connsiteY3" fmla="*/ 407003 h 855821"/>
                  <a:gd name="connsiteX4" fmla="*/ 375761 w 882110"/>
                  <a:gd name="connsiteY4" fmla="*/ 855821 h 855821"/>
                  <a:gd name="connsiteX5" fmla="*/ 99536 w 882110"/>
                  <a:gd name="connsiteY5" fmla="*/ 855821 h 855821"/>
                  <a:gd name="connsiteX6" fmla="*/ 0 w 882110"/>
                  <a:gd name="connsiteY6" fmla="*/ 0 h 855821"/>
                  <a:gd name="connsiteX7" fmla="*/ 216122 w 882110"/>
                  <a:gd name="connsiteY7" fmla="*/ 0 h 855821"/>
                  <a:gd name="connsiteX8" fmla="*/ 239649 w 882110"/>
                  <a:gd name="connsiteY8" fmla="*/ 298609 h 855821"/>
                  <a:gd name="connsiteX9" fmla="*/ 261938 w 882110"/>
                  <a:gd name="connsiteY9" fmla="*/ 587312 h 855821"/>
                  <a:gd name="connsiteX10" fmla="*/ 323469 w 882110"/>
                  <a:gd name="connsiteY10" fmla="*/ 0 h 855821"/>
                  <a:gd name="connsiteX11" fmla="*/ 554546 w 882110"/>
                  <a:gd name="connsiteY11" fmla="*/ 0 h 855821"/>
                  <a:gd name="connsiteX12" fmla="*/ 578834 w 882110"/>
                  <a:gd name="connsiteY12" fmla="*/ 282321 h 855821"/>
                  <a:gd name="connsiteX13" fmla="*/ 603409 w 882110"/>
                  <a:gd name="connsiteY13" fmla="*/ 607886 h 855821"/>
                  <a:gd name="connsiteX14" fmla="*/ 665512 w 882110"/>
                  <a:gd name="connsiteY14" fmla="*/ 0 h 85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82110" h="855821">
                    <a:moveTo>
                      <a:pt x="882110" y="0"/>
                    </a:moveTo>
                    <a:lnTo>
                      <a:pt x="782955" y="855821"/>
                    </a:lnTo>
                    <a:lnTo>
                      <a:pt x="505111" y="855821"/>
                    </a:lnTo>
                    <a:cubicBezTo>
                      <a:pt x="479711" y="724249"/>
                      <a:pt x="457263" y="574643"/>
                      <a:pt x="437769" y="407003"/>
                    </a:cubicBezTo>
                    <a:cubicBezTo>
                      <a:pt x="428879" y="478885"/>
                      <a:pt x="408210" y="628491"/>
                      <a:pt x="375761" y="855821"/>
                    </a:cubicBezTo>
                    <a:lnTo>
                      <a:pt x="99536" y="855821"/>
                    </a:lnTo>
                    <a:lnTo>
                      <a:pt x="0" y="0"/>
                    </a:lnTo>
                    <a:lnTo>
                      <a:pt x="216122" y="0"/>
                    </a:lnTo>
                    <a:lnTo>
                      <a:pt x="239649" y="298609"/>
                    </a:lnTo>
                    <a:lnTo>
                      <a:pt x="261938" y="587312"/>
                    </a:lnTo>
                    <a:cubicBezTo>
                      <a:pt x="270129" y="437833"/>
                      <a:pt x="290640" y="242062"/>
                      <a:pt x="323469" y="0"/>
                    </a:cubicBezTo>
                    <a:lnTo>
                      <a:pt x="554546" y="0"/>
                    </a:lnTo>
                    <a:cubicBezTo>
                      <a:pt x="557594" y="25019"/>
                      <a:pt x="565690" y="119126"/>
                      <a:pt x="578834" y="282321"/>
                    </a:cubicBezTo>
                    <a:lnTo>
                      <a:pt x="603409" y="607886"/>
                    </a:lnTo>
                    <a:cubicBezTo>
                      <a:pt x="616109" y="400749"/>
                      <a:pt x="636810" y="198120"/>
                      <a:pt x="66551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94" name="任意多边形: 形状 293"/>
              <p:cNvSpPr/>
              <p:nvPr>
                <p:custDataLst>
                  <p:tags r:id="rId62"/>
                </p:custDataLst>
              </p:nvPr>
            </p:nvSpPr>
            <p:spPr>
              <a:xfrm>
                <a:off x="6819736" y="4370760"/>
                <a:ext cx="515714" cy="891778"/>
              </a:xfrm>
              <a:custGeom>
                <a:avLst/>
                <a:gdLst>
                  <a:gd name="connsiteX0" fmla="*/ 515466 w 515714"/>
                  <a:gd name="connsiteY0" fmla="*/ 518993 h 891778"/>
                  <a:gd name="connsiteX1" fmla="*/ 509369 w 515714"/>
                  <a:gd name="connsiteY1" fmla="*/ 701588 h 891778"/>
                  <a:gd name="connsiteX2" fmla="*/ 384878 w 515714"/>
                  <a:gd name="connsiteY2" fmla="*/ 867989 h 891778"/>
                  <a:gd name="connsiteX3" fmla="*/ 258005 w 515714"/>
                  <a:gd name="connsiteY3" fmla="*/ 891707 h 891778"/>
                  <a:gd name="connsiteX4" fmla="*/ 134180 w 515714"/>
                  <a:gd name="connsiteY4" fmla="*/ 869323 h 891778"/>
                  <a:gd name="connsiteX5" fmla="*/ 6545 w 515714"/>
                  <a:gd name="connsiteY5" fmla="*/ 704064 h 891778"/>
                  <a:gd name="connsiteX6" fmla="*/ 258 w 515714"/>
                  <a:gd name="connsiteY6" fmla="*/ 519088 h 891778"/>
                  <a:gd name="connsiteX7" fmla="*/ 258 w 515714"/>
                  <a:gd name="connsiteY7" fmla="*/ 372689 h 891778"/>
                  <a:gd name="connsiteX8" fmla="*/ 6259 w 515714"/>
                  <a:gd name="connsiteY8" fmla="*/ 190095 h 891778"/>
                  <a:gd name="connsiteX9" fmla="*/ 130751 w 515714"/>
                  <a:gd name="connsiteY9" fmla="*/ 23789 h 891778"/>
                  <a:gd name="connsiteX10" fmla="*/ 257624 w 515714"/>
                  <a:gd name="connsiteY10" fmla="*/ 71 h 891778"/>
                  <a:gd name="connsiteX11" fmla="*/ 381449 w 515714"/>
                  <a:gd name="connsiteY11" fmla="*/ 22455 h 891778"/>
                  <a:gd name="connsiteX12" fmla="*/ 509084 w 515714"/>
                  <a:gd name="connsiteY12" fmla="*/ 187714 h 891778"/>
                  <a:gd name="connsiteX13" fmla="*/ 515466 w 515714"/>
                  <a:gd name="connsiteY13" fmla="*/ 372690 h 891778"/>
                  <a:gd name="connsiteX14" fmla="*/ 292866 w 515714"/>
                  <a:gd name="connsiteY14" fmla="*/ 237815 h 891778"/>
                  <a:gd name="connsiteX15" fmla="*/ 286294 w 515714"/>
                  <a:gd name="connsiteY15" fmla="*/ 161615 h 891778"/>
                  <a:gd name="connsiteX16" fmla="*/ 259053 w 515714"/>
                  <a:gd name="connsiteY16" fmla="*/ 144947 h 891778"/>
                  <a:gd name="connsiteX17" fmla="*/ 232383 w 515714"/>
                  <a:gd name="connsiteY17" fmla="*/ 158472 h 891778"/>
                  <a:gd name="connsiteX18" fmla="*/ 222858 w 515714"/>
                  <a:gd name="connsiteY18" fmla="*/ 238006 h 891778"/>
                  <a:gd name="connsiteX19" fmla="*/ 222858 w 515714"/>
                  <a:gd name="connsiteY19" fmla="*/ 638056 h 891778"/>
                  <a:gd name="connsiteX20" fmla="*/ 228953 w 515714"/>
                  <a:gd name="connsiteY20" fmla="*/ 730067 h 891778"/>
                  <a:gd name="connsiteX21" fmla="*/ 257528 w 515714"/>
                  <a:gd name="connsiteY21" fmla="*/ 747498 h 891778"/>
                  <a:gd name="connsiteX22" fmla="*/ 286580 w 515714"/>
                  <a:gd name="connsiteY22" fmla="*/ 727400 h 891778"/>
                  <a:gd name="connsiteX23" fmla="*/ 292866 w 515714"/>
                  <a:gd name="connsiteY23" fmla="*/ 632150 h 891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5714" h="891778">
                    <a:moveTo>
                      <a:pt x="515466" y="518993"/>
                    </a:moveTo>
                    <a:cubicBezTo>
                      <a:pt x="515466" y="604972"/>
                      <a:pt x="513433" y="665837"/>
                      <a:pt x="509369" y="701588"/>
                    </a:cubicBezTo>
                    <a:cubicBezTo>
                      <a:pt x="501209" y="775562"/>
                      <a:pt x="453540" y="839278"/>
                      <a:pt x="384878" y="867989"/>
                    </a:cubicBezTo>
                    <a:cubicBezTo>
                      <a:pt x="344674" y="884557"/>
                      <a:pt x="301478" y="892632"/>
                      <a:pt x="258005" y="891707"/>
                    </a:cubicBezTo>
                    <a:cubicBezTo>
                      <a:pt x="215661" y="892438"/>
                      <a:pt x="173587" y="884832"/>
                      <a:pt x="134180" y="869323"/>
                    </a:cubicBezTo>
                    <a:cubicBezTo>
                      <a:pt x="64765" y="841523"/>
                      <a:pt x="15898" y="778251"/>
                      <a:pt x="6545" y="704064"/>
                    </a:cubicBezTo>
                    <a:cubicBezTo>
                      <a:pt x="1317" y="642552"/>
                      <a:pt x="-781" y="580814"/>
                      <a:pt x="258" y="519088"/>
                    </a:cubicBezTo>
                    <a:lnTo>
                      <a:pt x="258" y="372689"/>
                    </a:lnTo>
                    <a:cubicBezTo>
                      <a:pt x="258" y="286647"/>
                      <a:pt x="2259" y="225782"/>
                      <a:pt x="6259" y="190095"/>
                    </a:cubicBezTo>
                    <a:cubicBezTo>
                      <a:pt x="14453" y="116156"/>
                      <a:pt x="62116" y="52483"/>
                      <a:pt x="130751" y="23789"/>
                    </a:cubicBezTo>
                    <a:cubicBezTo>
                      <a:pt x="170955" y="7221"/>
                      <a:pt x="214150" y="-854"/>
                      <a:pt x="257624" y="71"/>
                    </a:cubicBezTo>
                    <a:cubicBezTo>
                      <a:pt x="299968" y="-660"/>
                      <a:pt x="342041" y="6946"/>
                      <a:pt x="381449" y="22455"/>
                    </a:cubicBezTo>
                    <a:cubicBezTo>
                      <a:pt x="450864" y="50255"/>
                      <a:pt x="499731" y="113527"/>
                      <a:pt x="509084" y="187714"/>
                    </a:cubicBezTo>
                    <a:cubicBezTo>
                      <a:pt x="514357" y="249224"/>
                      <a:pt x="516487" y="310963"/>
                      <a:pt x="515466" y="372690"/>
                    </a:cubicBezTo>
                    <a:close/>
                    <a:moveTo>
                      <a:pt x="292866" y="237815"/>
                    </a:moveTo>
                    <a:cubicBezTo>
                      <a:pt x="292866" y="198001"/>
                      <a:pt x="290676" y="172601"/>
                      <a:pt x="286294" y="161615"/>
                    </a:cubicBezTo>
                    <a:cubicBezTo>
                      <a:pt x="282016" y="150548"/>
                      <a:pt x="270854" y="143719"/>
                      <a:pt x="259053" y="144947"/>
                    </a:cubicBezTo>
                    <a:cubicBezTo>
                      <a:pt x="248402" y="144447"/>
                      <a:pt x="238272" y="149584"/>
                      <a:pt x="232383" y="158472"/>
                    </a:cubicBezTo>
                    <a:cubicBezTo>
                      <a:pt x="226033" y="167426"/>
                      <a:pt x="222858" y="193937"/>
                      <a:pt x="222858" y="238006"/>
                    </a:cubicBezTo>
                    <a:lnTo>
                      <a:pt x="222858" y="638056"/>
                    </a:lnTo>
                    <a:cubicBezTo>
                      <a:pt x="222858" y="687776"/>
                      <a:pt x="224889" y="718447"/>
                      <a:pt x="228953" y="730067"/>
                    </a:cubicBezTo>
                    <a:cubicBezTo>
                      <a:pt x="233133" y="741924"/>
                      <a:pt x="245073" y="749208"/>
                      <a:pt x="257528" y="747498"/>
                    </a:cubicBezTo>
                    <a:cubicBezTo>
                      <a:pt x="270822" y="748795"/>
                      <a:pt x="283106" y="740297"/>
                      <a:pt x="286580" y="727400"/>
                    </a:cubicBezTo>
                    <a:cubicBezTo>
                      <a:pt x="290771" y="713970"/>
                      <a:pt x="292866" y="682157"/>
                      <a:pt x="292866" y="6321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95" name="任意多边形: 形状 294"/>
              <p:cNvSpPr/>
              <p:nvPr>
                <p:custDataLst>
                  <p:tags r:id="rId63"/>
                </p:custDataLst>
              </p:nvPr>
            </p:nvSpPr>
            <p:spPr>
              <a:xfrm>
                <a:off x="7418165" y="4388643"/>
                <a:ext cx="497109" cy="855821"/>
              </a:xfrm>
              <a:custGeom>
                <a:avLst/>
                <a:gdLst>
                  <a:gd name="connsiteX0" fmla="*/ 0 w 497109"/>
                  <a:gd name="connsiteY0" fmla="*/ 0 h 855821"/>
                  <a:gd name="connsiteX1" fmla="*/ 157544 w 497109"/>
                  <a:gd name="connsiteY1" fmla="*/ 0 h 855821"/>
                  <a:gd name="connsiteX2" fmla="*/ 370808 w 497109"/>
                  <a:gd name="connsiteY2" fmla="*/ 12192 h 855821"/>
                  <a:gd name="connsiteX3" fmla="*/ 461677 w 497109"/>
                  <a:gd name="connsiteY3" fmla="*/ 74295 h 855821"/>
                  <a:gd name="connsiteX4" fmla="*/ 497110 w 497109"/>
                  <a:gd name="connsiteY4" fmla="*/ 233648 h 855821"/>
                  <a:gd name="connsiteX5" fmla="*/ 472345 w 497109"/>
                  <a:gd name="connsiteY5" fmla="*/ 367951 h 855821"/>
                  <a:gd name="connsiteX6" fmla="*/ 374237 w 497109"/>
                  <a:gd name="connsiteY6" fmla="*/ 409099 h 855821"/>
                  <a:gd name="connsiteX7" fmla="*/ 463010 w 497109"/>
                  <a:gd name="connsiteY7" fmla="*/ 453009 h 855821"/>
                  <a:gd name="connsiteX8" fmla="*/ 491585 w 497109"/>
                  <a:gd name="connsiteY8" fmla="*/ 503491 h 855821"/>
                  <a:gd name="connsiteX9" fmla="*/ 497110 w 497109"/>
                  <a:gd name="connsiteY9" fmla="*/ 630079 h 855821"/>
                  <a:gd name="connsiteX10" fmla="*/ 497110 w 497109"/>
                  <a:gd name="connsiteY10" fmla="*/ 855821 h 855821"/>
                  <a:gd name="connsiteX11" fmla="*/ 290227 w 497109"/>
                  <a:gd name="connsiteY11" fmla="*/ 855821 h 855821"/>
                  <a:gd name="connsiteX12" fmla="*/ 290227 w 497109"/>
                  <a:gd name="connsiteY12" fmla="*/ 571405 h 855821"/>
                  <a:gd name="connsiteX13" fmla="*/ 279368 w 497109"/>
                  <a:gd name="connsiteY13" fmla="*/ 486346 h 855821"/>
                  <a:gd name="connsiteX14" fmla="*/ 222218 w 497109"/>
                  <a:gd name="connsiteY14" fmla="*/ 469963 h 855821"/>
                  <a:gd name="connsiteX15" fmla="*/ 222218 w 497109"/>
                  <a:gd name="connsiteY15" fmla="*/ 855821 h 855821"/>
                  <a:gd name="connsiteX16" fmla="*/ 0 w 497109"/>
                  <a:gd name="connsiteY16" fmla="*/ 855821 h 855821"/>
                  <a:gd name="connsiteX17" fmla="*/ 222504 w 497109"/>
                  <a:gd name="connsiteY17" fmla="*/ 146399 h 855821"/>
                  <a:gd name="connsiteX18" fmla="*/ 222504 w 497109"/>
                  <a:gd name="connsiteY18" fmla="*/ 336899 h 855821"/>
                  <a:gd name="connsiteX19" fmla="*/ 275082 w 497109"/>
                  <a:gd name="connsiteY19" fmla="*/ 326612 h 855821"/>
                  <a:gd name="connsiteX20" fmla="*/ 290227 w 497109"/>
                  <a:gd name="connsiteY20" fmla="*/ 259937 h 855821"/>
                  <a:gd name="connsiteX21" fmla="*/ 290227 w 497109"/>
                  <a:gd name="connsiteY21" fmla="*/ 212884 h 855821"/>
                  <a:gd name="connsiteX22" fmla="*/ 275654 w 497109"/>
                  <a:gd name="connsiteY22" fmla="*/ 159544 h 855821"/>
                  <a:gd name="connsiteX23" fmla="*/ 222504 w 497109"/>
                  <a:gd name="connsiteY23" fmla="*/ 146399 h 85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7109" h="855821">
                    <a:moveTo>
                      <a:pt x="0" y="0"/>
                    </a:moveTo>
                    <a:lnTo>
                      <a:pt x="157544" y="0"/>
                    </a:lnTo>
                    <a:cubicBezTo>
                      <a:pt x="262509" y="0"/>
                      <a:pt x="333597" y="4064"/>
                      <a:pt x="370808" y="12192"/>
                    </a:cubicBezTo>
                    <a:cubicBezTo>
                      <a:pt x="408014" y="20305"/>
                      <a:pt x="440603" y="42577"/>
                      <a:pt x="461677" y="74295"/>
                    </a:cubicBezTo>
                    <a:cubicBezTo>
                      <a:pt x="485299" y="107632"/>
                      <a:pt x="497110" y="160750"/>
                      <a:pt x="497110" y="233648"/>
                    </a:cubicBezTo>
                    <a:cubicBezTo>
                      <a:pt x="497110" y="300260"/>
                      <a:pt x="488855" y="345027"/>
                      <a:pt x="472345" y="367951"/>
                    </a:cubicBezTo>
                    <a:cubicBezTo>
                      <a:pt x="455835" y="390874"/>
                      <a:pt x="423132" y="404590"/>
                      <a:pt x="374237" y="409099"/>
                    </a:cubicBezTo>
                    <a:cubicBezTo>
                      <a:pt x="418243" y="420084"/>
                      <a:pt x="447834" y="434721"/>
                      <a:pt x="463010" y="453009"/>
                    </a:cubicBezTo>
                    <a:cubicBezTo>
                      <a:pt x="476168" y="467504"/>
                      <a:pt x="485930" y="484750"/>
                      <a:pt x="491585" y="503491"/>
                    </a:cubicBezTo>
                    <a:cubicBezTo>
                      <a:pt x="495268" y="518668"/>
                      <a:pt x="497110" y="560864"/>
                      <a:pt x="497110" y="630079"/>
                    </a:cubicBezTo>
                    <a:lnTo>
                      <a:pt x="497110" y="855821"/>
                    </a:lnTo>
                    <a:lnTo>
                      <a:pt x="290227" y="855821"/>
                    </a:lnTo>
                    <a:lnTo>
                      <a:pt x="290227" y="571405"/>
                    </a:lnTo>
                    <a:cubicBezTo>
                      <a:pt x="290227" y="525558"/>
                      <a:pt x="286607" y="497205"/>
                      <a:pt x="279368" y="486346"/>
                    </a:cubicBezTo>
                    <a:cubicBezTo>
                      <a:pt x="272129" y="475488"/>
                      <a:pt x="253079" y="470027"/>
                      <a:pt x="222218" y="469963"/>
                    </a:cubicBezTo>
                    <a:lnTo>
                      <a:pt x="222218" y="855821"/>
                    </a:lnTo>
                    <a:lnTo>
                      <a:pt x="0" y="855821"/>
                    </a:lnTo>
                    <a:close/>
                    <a:moveTo>
                      <a:pt x="222504" y="146399"/>
                    </a:moveTo>
                    <a:lnTo>
                      <a:pt x="222504" y="336899"/>
                    </a:lnTo>
                    <a:cubicBezTo>
                      <a:pt x="247523" y="336899"/>
                      <a:pt x="265049" y="333470"/>
                      <a:pt x="275082" y="326612"/>
                    </a:cubicBezTo>
                    <a:cubicBezTo>
                      <a:pt x="285115" y="319754"/>
                      <a:pt x="290163" y="297529"/>
                      <a:pt x="290227" y="259937"/>
                    </a:cubicBezTo>
                    <a:lnTo>
                      <a:pt x="290227" y="212884"/>
                    </a:lnTo>
                    <a:cubicBezTo>
                      <a:pt x="290227" y="185706"/>
                      <a:pt x="285369" y="167926"/>
                      <a:pt x="275654" y="159544"/>
                    </a:cubicBezTo>
                    <a:cubicBezTo>
                      <a:pt x="265938" y="151162"/>
                      <a:pt x="248221" y="146780"/>
                      <a:pt x="222504" y="1463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96" name="任意多边形: 形状 295"/>
              <p:cNvSpPr/>
              <p:nvPr>
                <p:custDataLst>
                  <p:tags r:id="rId64"/>
                </p:custDataLst>
              </p:nvPr>
            </p:nvSpPr>
            <p:spPr>
              <a:xfrm>
                <a:off x="8001000" y="4388643"/>
                <a:ext cx="542925" cy="855821"/>
              </a:xfrm>
              <a:custGeom>
                <a:avLst/>
                <a:gdLst>
                  <a:gd name="connsiteX0" fmla="*/ 530638 w 542925"/>
                  <a:gd name="connsiteY0" fmla="*/ 0 h 855821"/>
                  <a:gd name="connsiteX1" fmla="*/ 403003 w 542925"/>
                  <a:gd name="connsiteY1" fmla="*/ 386429 h 855821"/>
                  <a:gd name="connsiteX2" fmla="*/ 542925 w 542925"/>
                  <a:gd name="connsiteY2" fmla="*/ 855821 h 855821"/>
                  <a:gd name="connsiteX3" fmla="*/ 312801 w 542925"/>
                  <a:gd name="connsiteY3" fmla="*/ 855821 h 855821"/>
                  <a:gd name="connsiteX4" fmla="*/ 222695 w 542925"/>
                  <a:gd name="connsiteY4" fmla="*/ 488918 h 855821"/>
                  <a:gd name="connsiteX5" fmla="*/ 222695 w 542925"/>
                  <a:gd name="connsiteY5" fmla="*/ 855821 h 855821"/>
                  <a:gd name="connsiteX6" fmla="*/ 0 w 542925"/>
                  <a:gd name="connsiteY6" fmla="*/ 855821 h 855821"/>
                  <a:gd name="connsiteX7" fmla="*/ 0 w 542925"/>
                  <a:gd name="connsiteY7" fmla="*/ 0 h 855821"/>
                  <a:gd name="connsiteX8" fmla="*/ 222504 w 542925"/>
                  <a:gd name="connsiteY8" fmla="*/ 0 h 855821"/>
                  <a:gd name="connsiteX9" fmla="*/ 222504 w 542925"/>
                  <a:gd name="connsiteY9" fmla="*/ 332518 h 855821"/>
                  <a:gd name="connsiteX10" fmla="*/ 321659 w 542925"/>
                  <a:gd name="connsiteY10" fmla="*/ 0 h 85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2925" h="855821">
                    <a:moveTo>
                      <a:pt x="530638" y="0"/>
                    </a:moveTo>
                    <a:lnTo>
                      <a:pt x="403003" y="386429"/>
                    </a:lnTo>
                    <a:lnTo>
                      <a:pt x="542925" y="855821"/>
                    </a:lnTo>
                    <a:lnTo>
                      <a:pt x="312801" y="855821"/>
                    </a:lnTo>
                    <a:lnTo>
                      <a:pt x="222695" y="488918"/>
                    </a:lnTo>
                    <a:lnTo>
                      <a:pt x="222695" y="855821"/>
                    </a:lnTo>
                    <a:lnTo>
                      <a:pt x="0" y="855821"/>
                    </a:lnTo>
                    <a:lnTo>
                      <a:pt x="0" y="0"/>
                    </a:lnTo>
                    <a:lnTo>
                      <a:pt x="222504" y="0"/>
                    </a:lnTo>
                    <a:lnTo>
                      <a:pt x="222504" y="332518"/>
                    </a:lnTo>
                    <a:lnTo>
                      <a:pt x="32165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</p:grpSp>
        <p:sp>
          <p:nvSpPr>
            <p:cNvPr id="67" name="任意多边形: 形状 66"/>
            <p:cNvSpPr/>
            <p:nvPr>
              <p:custDataLst>
                <p:tags r:id="rId65"/>
              </p:custDataLst>
            </p:nvPr>
          </p:nvSpPr>
          <p:spPr>
            <a:xfrm>
              <a:off x="7440167" y="4388453"/>
              <a:ext cx="188214" cy="40458"/>
            </a:xfrm>
            <a:custGeom>
              <a:avLst/>
              <a:gdLst>
                <a:gd name="connsiteX0" fmla="*/ 0 w 188214"/>
                <a:gd name="connsiteY0" fmla="*/ 190 h 40458"/>
                <a:gd name="connsiteX1" fmla="*/ 98012 w 188214"/>
                <a:gd name="connsiteY1" fmla="*/ 40291 h 40458"/>
                <a:gd name="connsiteX2" fmla="*/ 188214 w 188214"/>
                <a:gd name="connsiteY2" fmla="*/ 40291 h 40458"/>
                <a:gd name="connsiteX3" fmla="*/ 188214 w 188214"/>
                <a:gd name="connsiteY3" fmla="*/ 15430 h 40458"/>
                <a:gd name="connsiteX4" fmla="*/ 19050 w 188214"/>
                <a:gd name="connsiteY4" fmla="*/ 0 h 4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214" h="40458">
                  <a:moveTo>
                    <a:pt x="0" y="190"/>
                  </a:moveTo>
                  <a:cubicBezTo>
                    <a:pt x="14383" y="19240"/>
                    <a:pt x="31242" y="42672"/>
                    <a:pt x="98012" y="40291"/>
                  </a:cubicBezTo>
                  <a:cubicBezTo>
                    <a:pt x="164783" y="37909"/>
                    <a:pt x="165735" y="30766"/>
                    <a:pt x="188214" y="40291"/>
                  </a:cubicBezTo>
                  <a:lnTo>
                    <a:pt x="188214" y="1543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8EBE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8" name="任意多边形: 形状 67"/>
            <p:cNvSpPr/>
            <p:nvPr>
              <p:custDataLst>
                <p:tags r:id="rId66"/>
              </p:custDataLst>
            </p:nvPr>
          </p:nvSpPr>
          <p:spPr>
            <a:xfrm>
              <a:off x="7077075" y="4370402"/>
              <a:ext cx="238125" cy="136350"/>
            </a:xfrm>
            <a:custGeom>
              <a:avLst/>
              <a:gdLst>
                <a:gd name="connsiteX0" fmla="*/ 24479 w 238125"/>
                <a:gd name="connsiteY0" fmla="*/ 22051 h 136350"/>
                <a:gd name="connsiteX1" fmla="*/ 158972 w 238125"/>
                <a:gd name="connsiteY1" fmla="*/ 79201 h 136350"/>
                <a:gd name="connsiteX2" fmla="*/ 197072 w 238125"/>
                <a:gd name="connsiteY2" fmla="*/ 85487 h 136350"/>
                <a:gd name="connsiteX3" fmla="*/ 238125 w 238125"/>
                <a:gd name="connsiteY3" fmla="*/ 136351 h 136350"/>
                <a:gd name="connsiteX4" fmla="*/ 211836 w 238125"/>
                <a:gd name="connsiteY4" fmla="*/ 89869 h 136350"/>
                <a:gd name="connsiteX5" fmla="*/ 123825 w 238125"/>
                <a:gd name="connsiteY5" fmla="*/ 22432 h 136350"/>
                <a:gd name="connsiteX6" fmla="*/ 0 w 238125"/>
                <a:gd name="connsiteY6" fmla="*/ 48 h 136350"/>
                <a:gd name="connsiteX7" fmla="*/ 24479 w 238125"/>
                <a:gd name="connsiteY7" fmla="*/ 22051 h 13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125" h="136350">
                  <a:moveTo>
                    <a:pt x="24479" y="22051"/>
                  </a:moveTo>
                  <a:cubicBezTo>
                    <a:pt x="38576" y="31004"/>
                    <a:pt x="143065" y="74819"/>
                    <a:pt x="158972" y="79201"/>
                  </a:cubicBezTo>
                  <a:cubicBezTo>
                    <a:pt x="174879" y="83582"/>
                    <a:pt x="185642" y="82535"/>
                    <a:pt x="197072" y="85487"/>
                  </a:cubicBezTo>
                  <a:cubicBezTo>
                    <a:pt x="208502" y="88440"/>
                    <a:pt x="202121" y="109300"/>
                    <a:pt x="238125" y="136351"/>
                  </a:cubicBezTo>
                  <a:cubicBezTo>
                    <a:pt x="231342" y="119818"/>
                    <a:pt x="222510" y="104201"/>
                    <a:pt x="211836" y="89869"/>
                  </a:cubicBezTo>
                  <a:cubicBezTo>
                    <a:pt x="189294" y="59689"/>
                    <a:pt x="158830" y="36347"/>
                    <a:pt x="123825" y="22432"/>
                  </a:cubicBezTo>
                  <a:cubicBezTo>
                    <a:pt x="84417" y="6923"/>
                    <a:pt x="42344" y="-683"/>
                    <a:pt x="0" y="48"/>
                  </a:cubicBezTo>
                  <a:cubicBezTo>
                    <a:pt x="6900" y="8673"/>
                    <a:pt x="15170" y="16106"/>
                    <a:pt x="24479" y="22051"/>
                  </a:cubicBezTo>
                  <a:close/>
                </a:path>
              </a:pathLst>
            </a:custGeom>
            <a:solidFill>
              <a:srgbClr val="F8EBE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9" name="任意多边形: 形状 68"/>
            <p:cNvSpPr/>
            <p:nvPr>
              <p:custDataLst>
                <p:tags r:id="rId67"/>
              </p:custDataLst>
            </p:nvPr>
          </p:nvSpPr>
          <p:spPr>
            <a:xfrm>
              <a:off x="6599015" y="4388643"/>
              <a:ext cx="37433" cy="7369"/>
            </a:xfrm>
            <a:custGeom>
              <a:avLst/>
              <a:gdLst>
                <a:gd name="connsiteX0" fmla="*/ 0 w 37433"/>
                <a:gd name="connsiteY0" fmla="*/ 0 h 7369"/>
                <a:gd name="connsiteX1" fmla="*/ 12954 w 37433"/>
                <a:gd name="connsiteY1" fmla="*/ 7334 h 7369"/>
                <a:gd name="connsiteX2" fmla="*/ 37433 w 37433"/>
                <a:gd name="connsiteY2" fmla="*/ 0 h 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33" h="7369">
                  <a:moveTo>
                    <a:pt x="0" y="0"/>
                  </a:moveTo>
                  <a:cubicBezTo>
                    <a:pt x="2444" y="4833"/>
                    <a:pt x="7552" y="7725"/>
                    <a:pt x="12954" y="7334"/>
                  </a:cubicBezTo>
                  <a:cubicBezTo>
                    <a:pt x="21496" y="6419"/>
                    <a:pt x="29795" y="3932"/>
                    <a:pt x="37433" y="0"/>
                  </a:cubicBezTo>
                  <a:close/>
                </a:path>
              </a:pathLst>
            </a:custGeom>
            <a:solidFill>
              <a:srgbClr val="F8EBE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0" name="任意多边形: 形状 69"/>
            <p:cNvSpPr/>
            <p:nvPr>
              <p:custDataLst>
                <p:tags r:id="rId68"/>
              </p:custDataLst>
            </p:nvPr>
          </p:nvSpPr>
          <p:spPr>
            <a:xfrm>
              <a:off x="8342852" y="4382833"/>
              <a:ext cx="84772" cy="40867"/>
            </a:xfrm>
            <a:custGeom>
              <a:avLst/>
              <a:gdLst>
                <a:gd name="connsiteX0" fmla="*/ 0 w 84772"/>
                <a:gd name="connsiteY0" fmla="*/ 34385 h 40867"/>
                <a:gd name="connsiteX1" fmla="*/ 40386 w 84772"/>
                <a:gd name="connsiteY1" fmla="*/ 34385 h 40867"/>
                <a:gd name="connsiteX2" fmla="*/ 72580 w 84772"/>
                <a:gd name="connsiteY2" fmla="*/ 11049 h 40867"/>
                <a:gd name="connsiteX3" fmla="*/ 84772 w 84772"/>
                <a:gd name="connsiteY3" fmla="*/ 5810 h 40867"/>
                <a:gd name="connsiteX4" fmla="*/ 45339 w 84772"/>
                <a:gd name="connsiteY4" fmla="*/ 0 h 40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" h="40867">
                  <a:moveTo>
                    <a:pt x="0" y="34385"/>
                  </a:moveTo>
                  <a:cubicBezTo>
                    <a:pt x="16573" y="42100"/>
                    <a:pt x="20669" y="43910"/>
                    <a:pt x="40386" y="34385"/>
                  </a:cubicBezTo>
                  <a:cubicBezTo>
                    <a:pt x="60103" y="24860"/>
                    <a:pt x="60293" y="16192"/>
                    <a:pt x="72580" y="11049"/>
                  </a:cubicBezTo>
                  <a:lnTo>
                    <a:pt x="84772" y="5810"/>
                  </a:lnTo>
                  <a:lnTo>
                    <a:pt x="45339" y="0"/>
                  </a:lnTo>
                  <a:close/>
                </a:path>
              </a:pathLst>
            </a:custGeom>
            <a:solidFill>
              <a:srgbClr val="F8EBE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1" name="任意多边形: 形状 70"/>
            <p:cNvSpPr/>
            <p:nvPr>
              <p:custDataLst>
                <p:tags r:id="rId69"/>
              </p:custDataLst>
            </p:nvPr>
          </p:nvSpPr>
          <p:spPr>
            <a:xfrm>
              <a:off x="3765137" y="4382452"/>
              <a:ext cx="360711" cy="61204"/>
            </a:xfrm>
            <a:custGeom>
              <a:avLst/>
              <a:gdLst>
                <a:gd name="connsiteX0" fmla="*/ 310420 w 360711"/>
                <a:gd name="connsiteY0" fmla="*/ 31813 h 61204"/>
                <a:gd name="connsiteX1" fmla="*/ 99822 w 360711"/>
                <a:gd name="connsiteY1" fmla="*/ 58198 h 61204"/>
                <a:gd name="connsiteX2" fmla="*/ 0 w 360711"/>
                <a:gd name="connsiteY2" fmla="*/ 6191 h 61204"/>
                <a:gd name="connsiteX3" fmla="*/ 331089 w 360711"/>
                <a:gd name="connsiteY3" fmla="*/ 0 h 61204"/>
                <a:gd name="connsiteX4" fmla="*/ 360712 w 360711"/>
                <a:gd name="connsiteY4" fmla="*/ 14288 h 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11" h="61204">
                  <a:moveTo>
                    <a:pt x="310420" y="31813"/>
                  </a:moveTo>
                  <a:cubicBezTo>
                    <a:pt x="291370" y="40386"/>
                    <a:pt x="170021" y="70771"/>
                    <a:pt x="99822" y="58198"/>
                  </a:cubicBezTo>
                  <a:cubicBezTo>
                    <a:pt x="24765" y="44672"/>
                    <a:pt x="0" y="6191"/>
                    <a:pt x="0" y="6191"/>
                  </a:cubicBezTo>
                  <a:lnTo>
                    <a:pt x="331089" y="0"/>
                  </a:lnTo>
                  <a:lnTo>
                    <a:pt x="360712" y="14288"/>
                  </a:lnTo>
                  <a:close/>
                </a:path>
              </a:pathLst>
            </a:custGeom>
            <a:solidFill>
              <a:srgbClr val="F8EB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2" name="任意多边形: 形状 71"/>
            <p:cNvSpPr/>
            <p:nvPr>
              <p:custDataLst>
                <p:tags r:id="rId70"/>
              </p:custDataLst>
            </p:nvPr>
          </p:nvSpPr>
          <p:spPr>
            <a:xfrm>
              <a:off x="3791662" y="4297394"/>
              <a:ext cx="365941" cy="574885"/>
            </a:xfrm>
            <a:custGeom>
              <a:avLst/>
              <a:gdLst>
                <a:gd name="connsiteX0" fmla="*/ 365905 w 365941"/>
                <a:gd name="connsiteY0" fmla="*/ 62770 h 574885"/>
                <a:gd name="connsiteX1" fmla="*/ 270655 w 365941"/>
                <a:gd name="connsiteY1" fmla="*/ 9906 h 574885"/>
                <a:gd name="connsiteX2" fmla="*/ 139401 w 365941"/>
                <a:gd name="connsiteY2" fmla="*/ 4477 h 574885"/>
                <a:gd name="connsiteX3" fmla="*/ 139401 w 365941"/>
                <a:gd name="connsiteY3" fmla="*/ 4477 h 574885"/>
                <a:gd name="connsiteX4" fmla="*/ 3955 w 365941"/>
                <a:gd name="connsiteY4" fmla="*/ 0 h 574885"/>
                <a:gd name="connsiteX5" fmla="*/ 29863 w 365941"/>
                <a:gd name="connsiteY5" fmla="*/ 95250 h 574885"/>
                <a:gd name="connsiteX6" fmla="*/ 274846 w 365941"/>
                <a:gd name="connsiteY6" fmla="*/ 92773 h 574885"/>
                <a:gd name="connsiteX7" fmla="*/ 212838 w 365941"/>
                <a:gd name="connsiteY7" fmla="*/ 315944 h 574885"/>
                <a:gd name="connsiteX8" fmla="*/ 165213 w 365941"/>
                <a:gd name="connsiteY8" fmla="*/ 516541 h 574885"/>
                <a:gd name="connsiteX9" fmla="*/ 158070 w 365941"/>
                <a:gd name="connsiteY9" fmla="*/ 561784 h 574885"/>
                <a:gd name="connsiteX10" fmla="*/ 177120 w 365941"/>
                <a:gd name="connsiteY10" fmla="*/ 574548 h 574885"/>
                <a:gd name="connsiteX11" fmla="*/ 217886 w 365941"/>
                <a:gd name="connsiteY11" fmla="*/ 532162 h 574885"/>
                <a:gd name="connsiteX12" fmla="*/ 232650 w 365941"/>
                <a:gd name="connsiteY12" fmla="*/ 463677 h 574885"/>
                <a:gd name="connsiteX13" fmla="*/ 308850 w 365941"/>
                <a:gd name="connsiteY13" fmla="*/ 270986 h 574885"/>
                <a:gd name="connsiteX14" fmla="*/ 365905 w 365941"/>
                <a:gd name="connsiteY14" fmla="*/ 62770 h 574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5941" h="574885">
                  <a:moveTo>
                    <a:pt x="365905" y="62770"/>
                  </a:moveTo>
                  <a:cubicBezTo>
                    <a:pt x="363809" y="30384"/>
                    <a:pt x="327138" y="15145"/>
                    <a:pt x="270655" y="9906"/>
                  </a:cubicBezTo>
                  <a:cubicBezTo>
                    <a:pt x="214172" y="4667"/>
                    <a:pt x="139401" y="4477"/>
                    <a:pt x="139401" y="4477"/>
                  </a:cubicBezTo>
                  <a:lnTo>
                    <a:pt x="139401" y="4477"/>
                  </a:lnTo>
                  <a:lnTo>
                    <a:pt x="3955" y="0"/>
                  </a:lnTo>
                  <a:cubicBezTo>
                    <a:pt x="-6300" y="34092"/>
                    <a:pt x="3753" y="71049"/>
                    <a:pt x="29863" y="95250"/>
                  </a:cubicBezTo>
                  <a:cubicBezTo>
                    <a:pt x="77488" y="139922"/>
                    <a:pt x="274846" y="92773"/>
                    <a:pt x="274846" y="92773"/>
                  </a:cubicBezTo>
                  <a:cubicBezTo>
                    <a:pt x="274846" y="92773"/>
                    <a:pt x="229698" y="166783"/>
                    <a:pt x="212838" y="315944"/>
                  </a:cubicBezTo>
                  <a:cubicBezTo>
                    <a:pt x="198932" y="439769"/>
                    <a:pt x="165213" y="516541"/>
                    <a:pt x="165213" y="516541"/>
                  </a:cubicBezTo>
                  <a:cubicBezTo>
                    <a:pt x="161823" y="531445"/>
                    <a:pt x="159436" y="546560"/>
                    <a:pt x="158070" y="561784"/>
                  </a:cubicBezTo>
                  <a:cubicBezTo>
                    <a:pt x="157498" y="579310"/>
                    <a:pt x="168166" y="572357"/>
                    <a:pt x="177120" y="574548"/>
                  </a:cubicBezTo>
                  <a:cubicBezTo>
                    <a:pt x="196170" y="579310"/>
                    <a:pt x="217886" y="532162"/>
                    <a:pt x="217886" y="532162"/>
                  </a:cubicBezTo>
                  <a:cubicBezTo>
                    <a:pt x="221112" y="509001"/>
                    <a:pt x="226047" y="486110"/>
                    <a:pt x="232650" y="463677"/>
                  </a:cubicBezTo>
                  <a:cubicBezTo>
                    <a:pt x="248271" y="417862"/>
                    <a:pt x="281799" y="346519"/>
                    <a:pt x="308850" y="270986"/>
                  </a:cubicBezTo>
                  <a:cubicBezTo>
                    <a:pt x="349332" y="158782"/>
                    <a:pt x="366857" y="78009"/>
                    <a:pt x="365905" y="6277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3" name="任意多边形: 形状 72"/>
            <p:cNvSpPr/>
            <p:nvPr>
              <p:custDataLst>
                <p:tags r:id="rId71"/>
              </p:custDataLst>
            </p:nvPr>
          </p:nvSpPr>
          <p:spPr>
            <a:xfrm>
              <a:off x="3858006" y="4257598"/>
              <a:ext cx="391763" cy="501924"/>
            </a:xfrm>
            <a:custGeom>
              <a:avLst/>
              <a:gdLst>
                <a:gd name="connsiteX0" fmla="*/ 85915 w 391763"/>
                <a:gd name="connsiteY0" fmla="*/ 9601 h 501924"/>
                <a:gd name="connsiteX1" fmla="*/ 257365 w 391763"/>
                <a:gd name="connsiteY1" fmla="*/ 743 h 501924"/>
                <a:gd name="connsiteX2" fmla="*/ 325088 w 391763"/>
                <a:gd name="connsiteY2" fmla="*/ 51416 h 501924"/>
                <a:gd name="connsiteX3" fmla="*/ 391763 w 391763"/>
                <a:gd name="connsiteY3" fmla="*/ 489566 h 501924"/>
                <a:gd name="connsiteX4" fmla="*/ 349948 w 391763"/>
                <a:gd name="connsiteY4" fmla="*/ 500900 h 501924"/>
                <a:gd name="connsiteX5" fmla="*/ 302323 w 391763"/>
                <a:gd name="connsiteY5" fmla="*/ 417557 h 501924"/>
                <a:gd name="connsiteX6" fmla="*/ 292132 w 391763"/>
                <a:gd name="connsiteY6" fmla="*/ 335737 h 501924"/>
                <a:gd name="connsiteX7" fmla="*/ 276225 w 391763"/>
                <a:gd name="connsiteY7" fmla="*/ 99612 h 501924"/>
                <a:gd name="connsiteX8" fmla="*/ 0 w 391763"/>
                <a:gd name="connsiteY8" fmla="*/ 88849 h 501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1763" h="501924">
                  <a:moveTo>
                    <a:pt x="85915" y="9601"/>
                  </a:moveTo>
                  <a:cubicBezTo>
                    <a:pt x="85915" y="9601"/>
                    <a:pt x="208502" y="-3162"/>
                    <a:pt x="257365" y="743"/>
                  </a:cubicBezTo>
                  <a:cubicBezTo>
                    <a:pt x="306229" y="4648"/>
                    <a:pt x="313373" y="-114"/>
                    <a:pt x="325088" y="51416"/>
                  </a:cubicBezTo>
                  <a:cubicBezTo>
                    <a:pt x="336804" y="102946"/>
                    <a:pt x="336613" y="442512"/>
                    <a:pt x="391763" y="489566"/>
                  </a:cubicBezTo>
                  <a:cubicBezTo>
                    <a:pt x="391763" y="489566"/>
                    <a:pt x="361759" y="506139"/>
                    <a:pt x="349948" y="500900"/>
                  </a:cubicBezTo>
                  <a:cubicBezTo>
                    <a:pt x="328613" y="491375"/>
                    <a:pt x="302323" y="417557"/>
                    <a:pt x="302323" y="417557"/>
                  </a:cubicBezTo>
                  <a:cubicBezTo>
                    <a:pt x="302323" y="417557"/>
                    <a:pt x="319088" y="385839"/>
                    <a:pt x="292132" y="335737"/>
                  </a:cubicBezTo>
                  <a:cubicBezTo>
                    <a:pt x="239459" y="237439"/>
                    <a:pt x="265271" y="159715"/>
                    <a:pt x="276225" y="99612"/>
                  </a:cubicBezTo>
                  <a:lnTo>
                    <a:pt x="0" y="88849"/>
                  </a:ln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4" name="任意多边形: 形状 73"/>
            <p:cNvSpPr/>
            <p:nvPr>
              <p:custDataLst>
                <p:tags r:id="rId72"/>
              </p:custDataLst>
            </p:nvPr>
          </p:nvSpPr>
          <p:spPr>
            <a:xfrm>
              <a:off x="3941159" y="4321397"/>
              <a:ext cx="216730" cy="344233"/>
            </a:xfrm>
            <a:custGeom>
              <a:avLst/>
              <a:gdLst>
                <a:gd name="connsiteX0" fmla="*/ 59341 w 216730"/>
                <a:gd name="connsiteY0" fmla="*/ 326803 h 344233"/>
                <a:gd name="connsiteX1" fmla="*/ 59341 w 216730"/>
                <a:gd name="connsiteY1" fmla="*/ 326803 h 344233"/>
                <a:gd name="connsiteX2" fmla="*/ 121444 w 216730"/>
                <a:gd name="connsiteY2" fmla="*/ 344233 h 344233"/>
                <a:gd name="connsiteX3" fmla="*/ 159544 w 216730"/>
                <a:gd name="connsiteY3" fmla="*/ 247079 h 344233"/>
                <a:gd name="connsiteX4" fmla="*/ 216694 w 216730"/>
                <a:gd name="connsiteY4" fmla="*/ 38862 h 344233"/>
                <a:gd name="connsiteX5" fmla="*/ 191452 w 216730"/>
                <a:gd name="connsiteY5" fmla="*/ 3524 h 344233"/>
                <a:gd name="connsiteX6" fmla="*/ 85344 w 216730"/>
                <a:gd name="connsiteY6" fmla="*/ 0 h 344233"/>
                <a:gd name="connsiteX7" fmla="*/ 0 w 216730"/>
                <a:gd name="connsiteY7" fmla="*/ 88678 h 344233"/>
                <a:gd name="connsiteX8" fmla="*/ 125444 w 216730"/>
                <a:gd name="connsiteY8" fmla="*/ 68675 h 344233"/>
                <a:gd name="connsiteX9" fmla="*/ 63437 w 216730"/>
                <a:gd name="connsiteY9" fmla="*/ 291846 h 344233"/>
                <a:gd name="connsiteX10" fmla="*/ 59341 w 216730"/>
                <a:gd name="connsiteY10" fmla="*/ 326803 h 34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730" h="344233">
                  <a:moveTo>
                    <a:pt x="59341" y="326803"/>
                  </a:moveTo>
                  <a:lnTo>
                    <a:pt x="59341" y="326803"/>
                  </a:lnTo>
                  <a:cubicBezTo>
                    <a:pt x="59341" y="326803"/>
                    <a:pt x="87916" y="315087"/>
                    <a:pt x="121444" y="344233"/>
                  </a:cubicBezTo>
                  <a:cubicBezTo>
                    <a:pt x="134017" y="313944"/>
                    <a:pt x="147447" y="280988"/>
                    <a:pt x="159544" y="247079"/>
                  </a:cubicBezTo>
                  <a:cubicBezTo>
                    <a:pt x="200120" y="134874"/>
                    <a:pt x="217646" y="54102"/>
                    <a:pt x="216694" y="38862"/>
                  </a:cubicBezTo>
                  <a:cubicBezTo>
                    <a:pt x="215272" y="23391"/>
                    <a:pt x="205626" y="9886"/>
                    <a:pt x="191452" y="3524"/>
                  </a:cubicBezTo>
                  <a:lnTo>
                    <a:pt x="85344" y="0"/>
                  </a:lnTo>
                  <a:lnTo>
                    <a:pt x="0" y="88678"/>
                  </a:lnTo>
                  <a:cubicBezTo>
                    <a:pt x="42212" y="84797"/>
                    <a:pt x="84119" y="78115"/>
                    <a:pt x="125444" y="68675"/>
                  </a:cubicBezTo>
                  <a:cubicBezTo>
                    <a:pt x="125444" y="68675"/>
                    <a:pt x="80296" y="142685"/>
                    <a:pt x="63437" y="291846"/>
                  </a:cubicBezTo>
                  <a:cubicBezTo>
                    <a:pt x="62103" y="303943"/>
                    <a:pt x="60484" y="315468"/>
                    <a:pt x="59341" y="326803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5" name="任意多边形: 形状 74"/>
            <p:cNvSpPr/>
            <p:nvPr>
              <p:custDataLst>
                <p:tags r:id="rId73"/>
              </p:custDataLst>
            </p:nvPr>
          </p:nvSpPr>
          <p:spPr>
            <a:xfrm>
              <a:off x="4137564" y="4558760"/>
              <a:ext cx="112204" cy="200858"/>
            </a:xfrm>
            <a:custGeom>
              <a:avLst/>
              <a:gdLst>
                <a:gd name="connsiteX0" fmla="*/ 73152 w 112204"/>
                <a:gd name="connsiteY0" fmla="*/ 0 h 200858"/>
                <a:gd name="connsiteX1" fmla="*/ 112204 w 112204"/>
                <a:gd name="connsiteY1" fmla="*/ 188500 h 200858"/>
                <a:gd name="connsiteX2" fmla="*/ 70390 w 112204"/>
                <a:gd name="connsiteY2" fmla="*/ 199835 h 200858"/>
                <a:gd name="connsiteX3" fmla="*/ 22765 w 112204"/>
                <a:gd name="connsiteY3" fmla="*/ 116491 h 200858"/>
                <a:gd name="connsiteX4" fmla="*/ 12573 w 112204"/>
                <a:gd name="connsiteY4" fmla="*/ 34671 h 200858"/>
                <a:gd name="connsiteX5" fmla="*/ 0 w 112204"/>
                <a:gd name="connsiteY5" fmla="*/ 7620 h 200858"/>
                <a:gd name="connsiteX6" fmla="*/ 72866 w 112204"/>
                <a:gd name="connsiteY6" fmla="*/ 191 h 20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204" h="200858">
                  <a:moveTo>
                    <a:pt x="73152" y="0"/>
                  </a:moveTo>
                  <a:cubicBezTo>
                    <a:pt x="77533" y="86678"/>
                    <a:pt x="87344" y="167259"/>
                    <a:pt x="112204" y="188500"/>
                  </a:cubicBezTo>
                  <a:cubicBezTo>
                    <a:pt x="112204" y="188500"/>
                    <a:pt x="82201" y="205074"/>
                    <a:pt x="70390" y="199835"/>
                  </a:cubicBezTo>
                  <a:cubicBezTo>
                    <a:pt x="49054" y="190310"/>
                    <a:pt x="22765" y="116491"/>
                    <a:pt x="22765" y="116491"/>
                  </a:cubicBezTo>
                  <a:cubicBezTo>
                    <a:pt x="22765" y="116491"/>
                    <a:pt x="39529" y="84773"/>
                    <a:pt x="12573" y="34671"/>
                  </a:cubicBezTo>
                  <a:cubicBezTo>
                    <a:pt x="7909" y="25882"/>
                    <a:pt x="3712" y="16852"/>
                    <a:pt x="0" y="7620"/>
                  </a:cubicBezTo>
                  <a:cubicBezTo>
                    <a:pt x="23996" y="2825"/>
                    <a:pt x="48396" y="337"/>
                    <a:pt x="72866" y="191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6" name="任意多边形: 形状 75"/>
            <p:cNvSpPr/>
            <p:nvPr>
              <p:custDataLst>
                <p:tags r:id="rId74"/>
              </p:custDataLst>
            </p:nvPr>
          </p:nvSpPr>
          <p:spPr>
            <a:xfrm>
              <a:off x="3790323" y="4251833"/>
              <a:ext cx="420392" cy="314070"/>
            </a:xfrm>
            <a:custGeom>
              <a:avLst/>
              <a:gdLst>
                <a:gd name="connsiteX0" fmla="*/ 15580 w 420392"/>
                <a:gd name="connsiteY0" fmla="*/ 15367 h 314070"/>
                <a:gd name="connsiteX1" fmla="*/ 185697 w 420392"/>
                <a:gd name="connsiteY1" fmla="*/ 8128 h 314070"/>
                <a:gd name="connsiteX2" fmla="*/ 364100 w 420392"/>
                <a:gd name="connsiteY2" fmla="*/ 794 h 314070"/>
                <a:gd name="connsiteX3" fmla="*/ 410011 w 420392"/>
                <a:gd name="connsiteY3" fmla="*/ 80994 h 314070"/>
                <a:gd name="connsiteX4" fmla="*/ 420393 w 420392"/>
                <a:gd name="connsiteY4" fmla="*/ 306641 h 314070"/>
                <a:gd name="connsiteX5" fmla="*/ 420393 w 420392"/>
                <a:gd name="connsiteY5" fmla="*/ 306641 h 314070"/>
                <a:gd name="connsiteX6" fmla="*/ 347527 w 420392"/>
                <a:gd name="connsiteY6" fmla="*/ 314071 h 314070"/>
                <a:gd name="connsiteX7" fmla="*/ 315999 w 420392"/>
                <a:gd name="connsiteY7" fmla="*/ 124904 h 314070"/>
                <a:gd name="connsiteX8" fmla="*/ 109497 w 420392"/>
                <a:gd name="connsiteY8" fmla="*/ 162052 h 314070"/>
                <a:gd name="connsiteX9" fmla="*/ 15580 w 420392"/>
                <a:gd name="connsiteY9" fmla="*/ 15367 h 31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0392" h="314070">
                  <a:moveTo>
                    <a:pt x="15580" y="15367"/>
                  </a:moveTo>
                  <a:lnTo>
                    <a:pt x="185697" y="8128"/>
                  </a:lnTo>
                  <a:cubicBezTo>
                    <a:pt x="185697" y="8128"/>
                    <a:pt x="314380" y="-3016"/>
                    <a:pt x="364100" y="794"/>
                  </a:cubicBezTo>
                  <a:cubicBezTo>
                    <a:pt x="413821" y="4604"/>
                    <a:pt x="407058" y="51371"/>
                    <a:pt x="410011" y="80994"/>
                  </a:cubicBezTo>
                  <a:cubicBezTo>
                    <a:pt x="413725" y="119094"/>
                    <a:pt x="420393" y="303212"/>
                    <a:pt x="420393" y="306641"/>
                  </a:cubicBezTo>
                  <a:lnTo>
                    <a:pt x="420393" y="306641"/>
                  </a:lnTo>
                  <a:cubicBezTo>
                    <a:pt x="395923" y="306788"/>
                    <a:pt x="371523" y="309276"/>
                    <a:pt x="347527" y="314071"/>
                  </a:cubicBezTo>
                  <a:cubicBezTo>
                    <a:pt x="312094" y="225012"/>
                    <a:pt x="306093" y="179387"/>
                    <a:pt x="315999" y="124904"/>
                  </a:cubicBezTo>
                  <a:cubicBezTo>
                    <a:pt x="315999" y="124904"/>
                    <a:pt x="271898" y="154527"/>
                    <a:pt x="109497" y="162052"/>
                  </a:cubicBezTo>
                  <a:cubicBezTo>
                    <a:pt x="-56524" y="170244"/>
                    <a:pt x="15580" y="15367"/>
                    <a:pt x="15580" y="15367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7" name="任意多边形: 形状 76"/>
            <p:cNvSpPr/>
            <p:nvPr>
              <p:custDataLst>
                <p:tags r:id="rId75"/>
              </p:custDataLst>
            </p:nvPr>
          </p:nvSpPr>
          <p:spPr>
            <a:xfrm>
              <a:off x="4146649" y="4675250"/>
              <a:ext cx="153287" cy="111444"/>
            </a:xfrm>
            <a:custGeom>
              <a:avLst/>
              <a:gdLst>
                <a:gd name="connsiteX0" fmla="*/ 13966 w 153287"/>
                <a:gd name="connsiteY0" fmla="*/ 0 h 111444"/>
                <a:gd name="connsiteX1" fmla="*/ 440 w 153287"/>
                <a:gd name="connsiteY1" fmla="*/ 42863 h 111444"/>
                <a:gd name="connsiteX2" fmla="*/ 440 w 153287"/>
                <a:gd name="connsiteY2" fmla="*/ 97631 h 111444"/>
                <a:gd name="connsiteX3" fmla="*/ 11775 w 153287"/>
                <a:gd name="connsiteY3" fmla="*/ 99060 h 111444"/>
                <a:gd name="connsiteX4" fmla="*/ 18538 w 153287"/>
                <a:gd name="connsiteY4" fmla="*/ 42481 h 111444"/>
                <a:gd name="connsiteX5" fmla="*/ 44255 w 153287"/>
                <a:gd name="connsiteY5" fmla="*/ 84868 h 111444"/>
                <a:gd name="connsiteX6" fmla="*/ 100453 w 153287"/>
                <a:gd name="connsiteY6" fmla="*/ 110204 h 111444"/>
                <a:gd name="connsiteX7" fmla="*/ 152745 w 153287"/>
                <a:gd name="connsiteY7" fmla="*/ 98108 h 111444"/>
                <a:gd name="connsiteX8" fmla="*/ 102834 w 153287"/>
                <a:gd name="connsiteY8" fmla="*/ 72009 h 111444"/>
                <a:gd name="connsiteX9" fmla="*/ 13966 w 153287"/>
                <a:gd name="connsiteY9" fmla="*/ 0 h 1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287" h="111444">
                  <a:moveTo>
                    <a:pt x="13966" y="0"/>
                  </a:moveTo>
                  <a:cubicBezTo>
                    <a:pt x="3375" y="11605"/>
                    <a:pt x="-1571" y="27281"/>
                    <a:pt x="440" y="42863"/>
                  </a:cubicBezTo>
                  <a:cubicBezTo>
                    <a:pt x="3252" y="61011"/>
                    <a:pt x="3252" y="79483"/>
                    <a:pt x="440" y="97631"/>
                  </a:cubicBezTo>
                  <a:lnTo>
                    <a:pt x="11775" y="99060"/>
                  </a:lnTo>
                  <a:lnTo>
                    <a:pt x="18538" y="42481"/>
                  </a:lnTo>
                  <a:cubicBezTo>
                    <a:pt x="28702" y="55581"/>
                    <a:pt x="37331" y="69802"/>
                    <a:pt x="44255" y="84868"/>
                  </a:cubicBezTo>
                  <a:cubicBezTo>
                    <a:pt x="48732" y="99441"/>
                    <a:pt x="42065" y="102870"/>
                    <a:pt x="100453" y="110204"/>
                  </a:cubicBezTo>
                  <a:cubicBezTo>
                    <a:pt x="129028" y="113824"/>
                    <a:pt x="157603" y="109442"/>
                    <a:pt x="152745" y="98108"/>
                  </a:cubicBezTo>
                  <a:cubicBezTo>
                    <a:pt x="149792" y="90678"/>
                    <a:pt x="113026" y="77724"/>
                    <a:pt x="102834" y="72009"/>
                  </a:cubicBezTo>
                  <a:cubicBezTo>
                    <a:pt x="103120" y="72009"/>
                    <a:pt x="64925" y="83058"/>
                    <a:pt x="13966" y="0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8" name="任意多边形: 形状 77"/>
            <p:cNvSpPr/>
            <p:nvPr>
              <p:custDataLst>
                <p:tags r:id="rId76"/>
              </p:custDataLst>
            </p:nvPr>
          </p:nvSpPr>
          <p:spPr>
            <a:xfrm>
              <a:off x="3938301" y="4813934"/>
              <a:ext cx="70965" cy="112884"/>
            </a:xfrm>
            <a:custGeom>
              <a:avLst/>
              <a:gdLst>
                <a:gd name="connsiteX0" fmla="*/ 70580 w 70965"/>
                <a:gd name="connsiteY0" fmla="*/ 18574 h 112884"/>
                <a:gd name="connsiteX1" fmla="*/ 34100 w 70965"/>
                <a:gd name="connsiteY1" fmla="*/ 46292 h 112884"/>
                <a:gd name="connsiteX2" fmla="*/ 18764 w 70965"/>
                <a:gd name="connsiteY2" fmla="*/ 0 h 112884"/>
                <a:gd name="connsiteX3" fmla="*/ 17050 w 70965"/>
                <a:gd name="connsiteY3" fmla="*/ 112586 h 112884"/>
                <a:gd name="connsiteX4" fmla="*/ 70580 w 70965"/>
                <a:gd name="connsiteY4" fmla="*/ 18574 h 11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5" h="112884">
                  <a:moveTo>
                    <a:pt x="70580" y="18574"/>
                  </a:moveTo>
                  <a:cubicBezTo>
                    <a:pt x="74200" y="1810"/>
                    <a:pt x="51530" y="53626"/>
                    <a:pt x="34100" y="46292"/>
                  </a:cubicBezTo>
                  <a:cubicBezTo>
                    <a:pt x="16669" y="38957"/>
                    <a:pt x="20479" y="13335"/>
                    <a:pt x="18764" y="0"/>
                  </a:cubicBezTo>
                  <a:cubicBezTo>
                    <a:pt x="18764" y="0"/>
                    <a:pt x="-22288" y="105346"/>
                    <a:pt x="17050" y="112586"/>
                  </a:cubicBezTo>
                  <a:cubicBezTo>
                    <a:pt x="42482" y="117253"/>
                    <a:pt x="60294" y="66389"/>
                    <a:pt x="70580" y="18574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9" name="任意多边形: 形状 78"/>
            <p:cNvSpPr/>
            <p:nvPr>
              <p:custDataLst>
                <p:tags r:id="rId77"/>
              </p:custDataLst>
            </p:nvPr>
          </p:nvSpPr>
          <p:spPr>
            <a:xfrm>
              <a:off x="3990975" y="4067936"/>
              <a:ext cx="63722" cy="194786"/>
            </a:xfrm>
            <a:custGeom>
              <a:avLst/>
              <a:gdLst>
                <a:gd name="connsiteX0" fmla="*/ 0 w 63722"/>
                <a:gd name="connsiteY0" fmla="*/ 194786 h 194786"/>
                <a:gd name="connsiteX1" fmla="*/ 20574 w 63722"/>
                <a:gd name="connsiteY1" fmla="*/ 69914 h 194786"/>
                <a:gd name="connsiteX2" fmla="*/ 63722 w 63722"/>
                <a:gd name="connsiteY2" fmla="*/ 0 h 194786"/>
                <a:gd name="connsiteX3" fmla="*/ 46006 w 63722"/>
                <a:gd name="connsiteY3" fmla="*/ 191548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22" h="194786">
                  <a:moveTo>
                    <a:pt x="0" y="194786"/>
                  </a:moveTo>
                  <a:cubicBezTo>
                    <a:pt x="0" y="194786"/>
                    <a:pt x="27051" y="112967"/>
                    <a:pt x="20574" y="69914"/>
                  </a:cubicBezTo>
                  <a:cubicBezTo>
                    <a:pt x="14097" y="26861"/>
                    <a:pt x="63722" y="0"/>
                    <a:pt x="63722" y="0"/>
                  </a:cubicBezTo>
                  <a:lnTo>
                    <a:pt x="46006" y="191548"/>
                  </a:ln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0" name="任意多边形: 形状 79"/>
            <p:cNvSpPr/>
            <p:nvPr>
              <p:custDataLst>
                <p:tags r:id="rId78"/>
              </p:custDataLst>
            </p:nvPr>
          </p:nvSpPr>
          <p:spPr>
            <a:xfrm>
              <a:off x="3868864" y="4269295"/>
              <a:ext cx="309086" cy="74675"/>
            </a:xfrm>
            <a:custGeom>
              <a:avLst/>
              <a:gdLst>
                <a:gd name="connsiteX0" fmla="*/ 309086 w 309086"/>
                <a:gd name="connsiteY0" fmla="*/ 0 h 74675"/>
                <a:gd name="connsiteX1" fmla="*/ 142875 w 309086"/>
                <a:gd name="connsiteY1" fmla="*/ 74676 h 74675"/>
                <a:gd name="connsiteX2" fmla="*/ 0 w 309086"/>
                <a:gd name="connsiteY2" fmla="*/ 16193 h 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086" h="74675">
                  <a:moveTo>
                    <a:pt x="309086" y="0"/>
                  </a:moveTo>
                  <a:cubicBezTo>
                    <a:pt x="290036" y="20860"/>
                    <a:pt x="164592" y="74676"/>
                    <a:pt x="142875" y="74676"/>
                  </a:cubicBezTo>
                  <a:cubicBezTo>
                    <a:pt x="112681" y="74676"/>
                    <a:pt x="0" y="16193"/>
                    <a:pt x="0" y="16193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1" name="任意多边形: 形状 80"/>
            <p:cNvSpPr/>
            <p:nvPr>
              <p:custDataLst>
                <p:tags r:id="rId79"/>
              </p:custDataLst>
            </p:nvPr>
          </p:nvSpPr>
          <p:spPr>
            <a:xfrm>
              <a:off x="3990975" y="4067936"/>
              <a:ext cx="63722" cy="194786"/>
            </a:xfrm>
            <a:custGeom>
              <a:avLst/>
              <a:gdLst>
                <a:gd name="connsiteX0" fmla="*/ 0 w 63722"/>
                <a:gd name="connsiteY0" fmla="*/ 194786 h 194786"/>
                <a:gd name="connsiteX1" fmla="*/ 20574 w 63722"/>
                <a:gd name="connsiteY1" fmla="*/ 69914 h 194786"/>
                <a:gd name="connsiteX2" fmla="*/ 63722 w 63722"/>
                <a:gd name="connsiteY2" fmla="*/ 0 h 194786"/>
                <a:gd name="connsiteX3" fmla="*/ 46006 w 63722"/>
                <a:gd name="connsiteY3" fmla="*/ 191548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22" h="194786">
                  <a:moveTo>
                    <a:pt x="0" y="194786"/>
                  </a:moveTo>
                  <a:cubicBezTo>
                    <a:pt x="0" y="194786"/>
                    <a:pt x="27051" y="112967"/>
                    <a:pt x="20574" y="69914"/>
                  </a:cubicBezTo>
                  <a:cubicBezTo>
                    <a:pt x="14097" y="26861"/>
                    <a:pt x="63722" y="0"/>
                    <a:pt x="63722" y="0"/>
                  </a:cubicBezTo>
                  <a:lnTo>
                    <a:pt x="46006" y="191548"/>
                  </a:ln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2" name="任意多边形: 形状 81"/>
            <p:cNvSpPr/>
            <p:nvPr>
              <p:custDataLst>
                <p:tags r:id="rId80"/>
              </p:custDataLst>
            </p:nvPr>
          </p:nvSpPr>
          <p:spPr>
            <a:xfrm>
              <a:off x="3853149" y="3830764"/>
              <a:ext cx="88676" cy="102841"/>
            </a:xfrm>
            <a:custGeom>
              <a:avLst/>
              <a:gdLst>
                <a:gd name="connsiteX0" fmla="*/ 39813 w 88676"/>
                <a:gd name="connsiteY0" fmla="*/ 22193 h 102841"/>
                <a:gd name="connsiteX1" fmla="*/ 665 w 88676"/>
                <a:gd name="connsiteY1" fmla="*/ 82487 h 102841"/>
                <a:gd name="connsiteX2" fmla="*/ 74008 w 88676"/>
                <a:gd name="connsiteY2" fmla="*/ 89535 h 102841"/>
                <a:gd name="connsiteX3" fmla="*/ 88676 w 88676"/>
                <a:gd name="connsiteY3" fmla="*/ 27813 h 102841"/>
                <a:gd name="connsiteX4" fmla="*/ 69626 w 88676"/>
                <a:gd name="connsiteY4" fmla="*/ 0 h 102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76" h="102841">
                  <a:moveTo>
                    <a:pt x="39813" y="22193"/>
                  </a:moveTo>
                  <a:cubicBezTo>
                    <a:pt x="34574" y="34290"/>
                    <a:pt x="-5621" y="41243"/>
                    <a:pt x="665" y="82487"/>
                  </a:cubicBezTo>
                  <a:cubicBezTo>
                    <a:pt x="6952" y="123730"/>
                    <a:pt x="74008" y="89535"/>
                    <a:pt x="74008" y="89535"/>
                  </a:cubicBezTo>
                  <a:lnTo>
                    <a:pt x="88676" y="27813"/>
                  </a:lnTo>
                  <a:lnTo>
                    <a:pt x="69626" y="0"/>
                  </a:ln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3" name="任意多边形: 形状 82"/>
            <p:cNvSpPr/>
            <p:nvPr>
              <p:custDataLst>
                <p:tags r:id="rId81"/>
              </p:custDataLst>
            </p:nvPr>
          </p:nvSpPr>
          <p:spPr>
            <a:xfrm>
              <a:off x="3917537" y="3848576"/>
              <a:ext cx="86698" cy="103480"/>
            </a:xfrm>
            <a:custGeom>
              <a:avLst/>
              <a:gdLst>
                <a:gd name="connsiteX0" fmla="*/ 78105 w 86698"/>
                <a:gd name="connsiteY0" fmla="*/ 0 h 103480"/>
                <a:gd name="connsiteX1" fmla="*/ 69151 w 86698"/>
                <a:gd name="connsiteY1" fmla="*/ 50673 h 103480"/>
                <a:gd name="connsiteX2" fmla="*/ 82867 w 86698"/>
                <a:gd name="connsiteY2" fmla="*/ 96012 h 103480"/>
                <a:gd name="connsiteX3" fmla="*/ 0 w 86698"/>
                <a:gd name="connsiteY3" fmla="*/ 93250 h 10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98" h="103480">
                  <a:moveTo>
                    <a:pt x="78105" y="0"/>
                  </a:moveTo>
                  <a:cubicBezTo>
                    <a:pt x="68609" y="15070"/>
                    <a:pt x="65394" y="33261"/>
                    <a:pt x="69151" y="50673"/>
                  </a:cubicBezTo>
                  <a:cubicBezTo>
                    <a:pt x="73057" y="62960"/>
                    <a:pt x="95536" y="77724"/>
                    <a:pt x="82867" y="96012"/>
                  </a:cubicBezTo>
                  <a:cubicBezTo>
                    <a:pt x="70199" y="114300"/>
                    <a:pt x="0" y="93250"/>
                    <a:pt x="0" y="93250"/>
                  </a:cubicBez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4" name="任意多边形: 形状 83"/>
            <p:cNvSpPr/>
            <p:nvPr>
              <p:custDataLst>
                <p:tags r:id="rId82"/>
              </p:custDataLst>
            </p:nvPr>
          </p:nvSpPr>
          <p:spPr>
            <a:xfrm>
              <a:off x="3812476" y="3833050"/>
              <a:ext cx="232900" cy="437673"/>
            </a:xfrm>
            <a:custGeom>
              <a:avLst/>
              <a:gdLst>
                <a:gd name="connsiteX0" fmla="*/ 10573 w 232900"/>
                <a:gd name="connsiteY0" fmla="*/ 325279 h 437673"/>
                <a:gd name="connsiteX1" fmla="*/ 0 w 232900"/>
                <a:gd name="connsiteY1" fmla="*/ 273558 h 437673"/>
                <a:gd name="connsiteX2" fmla="*/ 15716 w 232900"/>
                <a:gd name="connsiteY2" fmla="*/ 228314 h 437673"/>
                <a:gd name="connsiteX3" fmla="*/ 16193 w 232900"/>
                <a:gd name="connsiteY3" fmla="*/ 227457 h 437673"/>
                <a:gd name="connsiteX4" fmla="*/ 16193 w 232900"/>
                <a:gd name="connsiteY4" fmla="*/ 226981 h 437673"/>
                <a:gd name="connsiteX5" fmla="*/ 16193 w 232900"/>
                <a:gd name="connsiteY5" fmla="*/ 226981 h 437673"/>
                <a:gd name="connsiteX6" fmla="*/ 16193 w 232900"/>
                <a:gd name="connsiteY6" fmla="*/ 226981 h 437673"/>
                <a:gd name="connsiteX7" fmla="*/ 36767 w 232900"/>
                <a:gd name="connsiteY7" fmla="*/ 78296 h 437673"/>
                <a:gd name="connsiteX8" fmla="*/ 97155 w 232900"/>
                <a:gd name="connsiteY8" fmla="*/ 65341 h 437673"/>
                <a:gd name="connsiteX9" fmla="*/ 112205 w 232900"/>
                <a:gd name="connsiteY9" fmla="*/ 0 h 437673"/>
                <a:gd name="connsiteX10" fmla="*/ 172403 w 232900"/>
                <a:gd name="connsiteY10" fmla="*/ 34099 h 437673"/>
                <a:gd name="connsiteX11" fmla="*/ 178022 w 232900"/>
                <a:gd name="connsiteY11" fmla="*/ 97822 h 437673"/>
                <a:gd name="connsiteX12" fmla="*/ 232886 w 232900"/>
                <a:gd name="connsiteY12" fmla="*/ 154209 h 437673"/>
                <a:gd name="connsiteX13" fmla="*/ 197549 w 232900"/>
                <a:gd name="connsiteY13" fmla="*/ 324040 h 437673"/>
                <a:gd name="connsiteX14" fmla="*/ 173831 w 232900"/>
                <a:gd name="connsiteY14" fmla="*/ 389001 h 437673"/>
                <a:gd name="connsiteX15" fmla="*/ 1810 w 232900"/>
                <a:gd name="connsiteY15" fmla="*/ 437674 h 437673"/>
                <a:gd name="connsiteX16" fmla="*/ 10573 w 232900"/>
                <a:gd name="connsiteY16" fmla="*/ 325279 h 43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2900" h="437673">
                  <a:moveTo>
                    <a:pt x="10573" y="325279"/>
                  </a:moveTo>
                  <a:cubicBezTo>
                    <a:pt x="7921" y="307871"/>
                    <a:pt x="4393" y="290609"/>
                    <a:pt x="0" y="273558"/>
                  </a:cubicBezTo>
                  <a:cubicBezTo>
                    <a:pt x="4953" y="258413"/>
                    <a:pt x="9525" y="243173"/>
                    <a:pt x="15716" y="228314"/>
                  </a:cubicBezTo>
                  <a:cubicBezTo>
                    <a:pt x="15716" y="228314"/>
                    <a:pt x="16288" y="228314"/>
                    <a:pt x="16193" y="227457"/>
                  </a:cubicBezTo>
                  <a:cubicBezTo>
                    <a:pt x="16229" y="227300"/>
                    <a:pt x="16229" y="227137"/>
                    <a:pt x="16193" y="226981"/>
                  </a:cubicBezTo>
                  <a:lnTo>
                    <a:pt x="16193" y="226981"/>
                  </a:lnTo>
                  <a:cubicBezTo>
                    <a:pt x="16193" y="226981"/>
                    <a:pt x="16193" y="226981"/>
                    <a:pt x="16193" y="226981"/>
                  </a:cubicBezTo>
                  <a:cubicBezTo>
                    <a:pt x="8954" y="177641"/>
                    <a:pt x="30290" y="127825"/>
                    <a:pt x="36767" y="78296"/>
                  </a:cubicBezTo>
                  <a:cubicBezTo>
                    <a:pt x="67437" y="71914"/>
                    <a:pt x="95822" y="70675"/>
                    <a:pt x="97155" y="65341"/>
                  </a:cubicBezTo>
                  <a:cubicBezTo>
                    <a:pt x="98870" y="58102"/>
                    <a:pt x="112205" y="0"/>
                    <a:pt x="112205" y="0"/>
                  </a:cubicBezTo>
                  <a:lnTo>
                    <a:pt x="172403" y="34099"/>
                  </a:lnTo>
                  <a:cubicBezTo>
                    <a:pt x="164687" y="61150"/>
                    <a:pt x="160687" y="91249"/>
                    <a:pt x="178022" y="97822"/>
                  </a:cubicBezTo>
                  <a:cubicBezTo>
                    <a:pt x="200406" y="105727"/>
                    <a:pt x="232029" y="112300"/>
                    <a:pt x="232886" y="154209"/>
                  </a:cubicBezTo>
                  <a:cubicBezTo>
                    <a:pt x="233744" y="196120"/>
                    <a:pt x="195548" y="271272"/>
                    <a:pt x="197549" y="324040"/>
                  </a:cubicBezTo>
                  <a:cubicBezTo>
                    <a:pt x="199549" y="376809"/>
                    <a:pt x="173831" y="389001"/>
                    <a:pt x="173831" y="389001"/>
                  </a:cubicBezTo>
                  <a:lnTo>
                    <a:pt x="1810" y="437674"/>
                  </a:lnTo>
                  <a:cubicBezTo>
                    <a:pt x="1810" y="437674"/>
                    <a:pt x="16574" y="367474"/>
                    <a:pt x="10573" y="325279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5" name="任意多边形: 形状 84"/>
            <p:cNvSpPr/>
            <p:nvPr>
              <p:custDataLst>
                <p:tags r:id="rId83"/>
              </p:custDataLst>
            </p:nvPr>
          </p:nvSpPr>
          <p:spPr>
            <a:xfrm>
              <a:off x="3999412" y="3695877"/>
              <a:ext cx="60443" cy="119265"/>
            </a:xfrm>
            <a:custGeom>
              <a:avLst/>
              <a:gdLst>
                <a:gd name="connsiteX0" fmla="*/ 40806 w 60443"/>
                <a:gd name="connsiteY0" fmla="*/ 119266 h 119265"/>
                <a:gd name="connsiteX1" fmla="*/ 59856 w 60443"/>
                <a:gd name="connsiteY1" fmla="*/ 71641 h 119265"/>
                <a:gd name="connsiteX2" fmla="*/ 13565 w 60443"/>
                <a:gd name="connsiteY2" fmla="*/ 584 h 119265"/>
                <a:gd name="connsiteX3" fmla="*/ 40806 w 60443"/>
                <a:gd name="connsiteY3" fmla="*/ 119266 h 119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43" h="119265">
                  <a:moveTo>
                    <a:pt x="40806" y="119266"/>
                  </a:moveTo>
                  <a:cubicBezTo>
                    <a:pt x="40806" y="119266"/>
                    <a:pt x="64428" y="98692"/>
                    <a:pt x="59856" y="71641"/>
                  </a:cubicBezTo>
                  <a:cubicBezTo>
                    <a:pt x="55951" y="50781"/>
                    <a:pt x="48045" y="8966"/>
                    <a:pt x="13565" y="584"/>
                  </a:cubicBezTo>
                  <a:cubicBezTo>
                    <a:pt x="-28536" y="-9703"/>
                    <a:pt x="40806" y="119266"/>
                    <a:pt x="40806" y="119266"/>
                  </a:cubicBez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6" name="任意多边形: 形状 85"/>
            <p:cNvSpPr/>
            <p:nvPr>
              <p:custDataLst>
                <p:tags r:id="rId84"/>
              </p:custDataLst>
            </p:nvPr>
          </p:nvSpPr>
          <p:spPr>
            <a:xfrm>
              <a:off x="4005766" y="3815663"/>
              <a:ext cx="32955" cy="26010"/>
            </a:xfrm>
            <a:custGeom>
              <a:avLst/>
              <a:gdLst>
                <a:gd name="connsiteX0" fmla="*/ 32167 w 32955"/>
                <a:gd name="connsiteY0" fmla="*/ 6909 h 26010"/>
                <a:gd name="connsiteX1" fmla="*/ 26379 w 32955"/>
                <a:gd name="connsiteY1" fmla="*/ 20696 h 26010"/>
                <a:gd name="connsiteX2" fmla="*/ 26071 w 32955"/>
                <a:gd name="connsiteY2" fmla="*/ 20816 h 26010"/>
                <a:gd name="connsiteX3" fmla="*/ 14641 w 32955"/>
                <a:gd name="connsiteY3" fmla="*/ 25292 h 26010"/>
                <a:gd name="connsiteX4" fmla="*/ 735 w 32955"/>
                <a:gd name="connsiteY4" fmla="*/ 19102 h 26010"/>
                <a:gd name="connsiteX5" fmla="*/ 735 w 32955"/>
                <a:gd name="connsiteY5" fmla="*/ 19101 h 26010"/>
                <a:gd name="connsiteX6" fmla="*/ 735 w 32955"/>
                <a:gd name="connsiteY6" fmla="*/ 19101 h 26010"/>
                <a:gd name="connsiteX7" fmla="*/ 6831 w 32955"/>
                <a:gd name="connsiteY7" fmla="*/ 5100 h 26010"/>
                <a:gd name="connsiteX8" fmla="*/ 18261 w 32955"/>
                <a:gd name="connsiteY8" fmla="*/ 718 h 26010"/>
                <a:gd name="connsiteX9" fmla="*/ 32167 w 32955"/>
                <a:gd name="connsiteY9" fmla="*/ 6908 h 26010"/>
                <a:gd name="connsiteX10" fmla="*/ 32167 w 32955"/>
                <a:gd name="connsiteY10" fmla="*/ 6909 h 26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955" h="26010">
                  <a:moveTo>
                    <a:pt x="32167" y="6909"/>
                  </a:moveTo>
                  <a:cubicBezTo>
                    <a:pt x="34376" y="12315"/>
                    <a:pt x="31784" y="18487"/>
                    <a:pt x="26379" y="20696"/>
                  </a:cubicBezTo>
                  <a:cubicBezTo>
                    <a:pt x="26277" y="20737"/>
                    <a:pt x="26174" y="20777"/>
                    <a:pt x="26071" y="20816"/>
                  </a:cubicBezTo>
                  <a:lnTo>
                    <a:pt x="14641" y="25292"/>
                  </a:lnTo>
                  <a:cubicBezTo>
                    <a:pt x="9092" y="27423"/>
                    <a:pt x="2866" y="24652"/>
                    <a:pt x="735" y="19102"/>
                  </a:cubicBezTo>
                  <a:cubicBezTo>
                    <a:pt x="735" y="19102"/>
                    <a:pt x="735" y="19102"/>
                    <a:pt x="735" y="19101"/>
                  </a:cubicBezTo>
                  <a:lnTo>
                    <a:pt x="735" y="19101"/>
                  </a:lnTo>
                  <a:cubicBezTo>
                    <a:pt x="-1413" y="13552"/>
                    <a:pt x="1306" y="7308"/>
                    <a:pt x="6831" y="5100"/>
                  </a:cubicBezTo>
                  <a:lnTo>
                    <a:pt x="18261" y="718"/>
                  </a:lnTo>
                  <a:cubicBezTo>
                    <a:pt x="23810" y="-1413"/>
                    <a:pt x="30036" y="1359"/>
                    <a:pt x="32167" y="6908"/>
                  </a:cubicBezTo>
                  <a:cubicBezTo>
                    <a:pt x="32167" y="6908"/>
                    <a:pt x="32167" y="6909"/>
                    <a:pt x="32167" y="6909"/>
                  </a:cubicBezTo>
                  <a:close/>
                </a:path>
              </a:pathLst>
            </a:custGeom>
            <a:solidFill>
              <a:srgbClr val="EF38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7" name="任意多边形: 形状 86"/>
            <p:cNvSpPr/>
            <p:nvPr>
              <p:custDataLst>
                <p:tags r:id="rId85"/>
              </p:custDataLst>
            </p:nvPr>
          </p:nvSpPr>
          <p:spPr>
            <a:xfrm>
              <a:off x="3896080" y="3689506"/>
              <a:ext cx="153759" cy="141323"/>
            </a:xfrm>
            <a:custGeom>
              <a:avLst/>
              <a:gdLst>
                <a:gd name="connsiteX0" fmla="*/ 153759 w 153759"/>
                <a:gd name="connsiteY0" fmla="*/ 80203 h 141323"/>
                <a:gd name="connsiteX1" fmla="*/ 91466 w 153759"/>
                <a:gd name="connsiteY1" fmla="*/ 765 h 141323"/>
                <a:gd name="connsiteX2" fmla="*/ 2788 w 153759"/>
                <a:gd name="connsiteY2" fmla="*/ 61248 h 141323"/>
                <a:gd name="connsiteX3" fmla="*/ 1740 w 153759"/>
                <a:gd name="connsiteY3" fmla="*/ 113541 h 141323"/>
                <a:gd name="connsiteX4" fmla="*/ 26886 w 153759"/>
                <a:gd name="connsiteY4" fmla="*/ 141258 h 141323"/>
                <a:gd name="connsiteX5" fmla="*/ 153759 w 153759"/>
                <a:gd name="connsiteY5" fmla="*/ 80203 h 1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759" h="141323">
                  <a:moveTo>
                    <a:pt x="153759" y="80203"/>
                  </a:moveTo>
                  <a:cubicBezTo>
                    <a:pt x="152521" y="44865"/>
                    <a:pt x="139853" y="6861"/>
                    <a:pt x="91466" y="765"/>
                  </a:cubicBezTo>
                  <a:cubicBezTo>
                    <a:pt x="50750" y="-4881"/>
                    <a:pt x="12393" y="21281"/>
                    <a:pt x="2788" y="61248"/>
                  </a:cubicBezTo>
                  <a:cubicBezTo>
                    <a:pt x="-536" y="78492"/>
                    <a:pt x="-891" y="96177"/>
                    <a:pt x="1740" y="113541"/>
                  </a:cubicBezTo>
                  <a:cubicBezTo>
                    <a:pt x="2883" y="119446"/>
                    <a:pt x="14123" y="139734"/>
                    <a:pt x="26886" y="141258"/>
                  </a:cubicBezTo>
                  <a:cubicBezTo>
                    <a:pt x="45079" y="143640"/>
                    <a:pt x="153759" y="80203"/>
                    <a:pt x="153759" y="80203"/>
                  </a:cubicBez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8" name="任意多边形: 形状 87"/>
            <p:cNvSpPr/>
            <p:nvPr>
              <p:custDataLst>
                <p:tags r:id="rId86"/>
              </p:custDataLst>
            </p:nvPr>
          </p:nvSpPr>
          <p:spPr>
            <a:xfrm>
              <a:off x="3916299" y="3817810"/>
              <a:ext cx="68294" cy="77057"/>
            </a:xfrm>
            <a:custGeom>
              <a:avLst/>
              <a:gdLst>
                <a:gd name="connsiteX0" fmla="*/ 6382 w 68294"/>
                <a:gd name="connsiteY0" fmla="*/ 190 h 77057"/>
                <a:gd name="connsiteX1" fmla="*/ 0 w 68294"/>
                <a:gd name="connsiteY1" fmla="*/ 38767 h 77057"/>
                <a:gd name="connsiteX2" fmla="*/ 13144 w 68294"/>
                <a:gd name="connsiteY2" fmla="*/ 50292 h 77057"/>
                <a:gd name="connsiteX3" fmla="*/ 68294 w 68294"/>
                <a:gd name="connsiteY3" fmla="*/ 77057 h 77057"/>
                <a:gd name="connsiteX4" fmla="*/ 61531 w 68294"/>
                <a:gd name="connsiteY4" fmla="*/ 63437 h 77057"/>
                <a:gd name="connsiteX5" fmla="*/ 6858 w 68294"/>
                <a:gd name="connsiteY5" fmla="*/ 0 h 7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294" h="77057">
                  <a:moveTo>
                    <a:pt x="6382" y="190"/>
                  </a:moveTo>
                  <a:cubicBezTo>
                    <a:pt x="5392" y="13212"/>
                    <a:pt x="3256" y="26120"/>
                    <a:pt x="0" y="38767"/>
                  </a:cubicBezTo>
                  <a:cubicBezTo>
                    <a:pt x="3334" y="41624"/>
                    <a:pt x="8953" y="47149"/>
                    <a:pt x="13144" y="50292"/>
                  </a:cubicBezTo>
                  <a:cubicBezTo>
                    <a:pt x="29419" y="63028"/>
                    <a:pt x="48219" y="72152"/>
                    <a:pt x="68294" y="77057"/>
                  </a:cubicBezTo>
                  <a:lnTo>
                    <a:pt x="61531" y="63437"/>
                  </a:lnTo>
                  <a:lnTo>
                    <a:pt x="6858" y="0"/>
                  </a:lnTo>
                  <a:close/>
                </a:path>
              </a:pathLst>
            </a:custGeom>
            <a:solidFill>
              <a:srgbClr val="E8AB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9" name="任意多边形: 形状 88"/>
            <p:cNvSpPr/>
            <p:nvPr>
              <p:custDataLst>
                <p:tags r:id="rId87"/>
              </p:custDataLst>
            </p:nvPr>
          </p:nvSpPr>
          <p:spPr>
            <a:xfrm>
              <a:off x="3908828" y="3736383"/>
              <a:ext cx="142094" cy="159727"/>
            </a:xfrm>
            <a:custGeom>
              <a:avLst/>
              <a:gdLst>
                <a:gd name="connsiteX0" fmla="*/ 11947 w 142094"/>
                <a:gd name="connsiteY0" fmla="*/ 83142 h 159727"/>
                <a:gd name="connsiteX1" fmla="*/ 28902 w 142094"/>
                <a:gd name="connsiteY1" fmla="*/ 122385 h 159727"/>
                <a:gd name="connsiteX2" fmla="*/ 75765 w 142094"/>
                <a:gd name="connsiteY2" fmla="*/ 158866 h 159727"/>
                <a:gd name="connsiteX3" fmla="*/ 105483 w 142094"/>
                <a:gd name="connsiteY3" fmla="*/ 143625 h 159727"/>
                <a:gd name="connsiteX4" fmla="*/ 134915 w 142094"/>
                <a:gd name="connsiteY4" fmla="*/ 94095 h 159727"/>
                <a:gd name="connsiteX5" fmla="*/ 127771 w 142094"/>
                <a:gd name="connsiteY5" fmla="*/ 10085 h 159727"/>
                <a:gd name="connsiteX6" fmla="*/ 57286 w 142094"/>
                <a:gd name="connsiteY6" fmla="*/ 12371 h 159727"/>
                <a:gd name="connsiteX7" fmla="*/ 27187 w 142094"/>
                <a:gd name="connsiteY7" fmla="*/ 61044 h 159727"/>
                <a:gd name="connsiteX8" fmla="*/ 9757 w 142094"/>
                <a:gd name="connsiteY8" fmla="*/ 38660 h 159727"/>
                <a:gd name="connsiteX9" fmla="*/ 232 w 142094"/>
                <a:gd name="connsiteY9" fmla="*/ 52376 h 159727"/>
                <a:gd name="connsiteX10" fmla="*/ 4708 w 142094"/>
                <a:gd name="connsiteY10" fmla="*/ 69045 h 159727"/>
                <a:gd name="connsiteX11" fmla="*/ 6994 w 142094"/>
                <a:gd name="connsiteY11" fmla="*/ 83808 h 159727"/>
                <a:gd name="connsiteX12" fmla="*/ 11947 w 142094"/>
                <a:gd name="connsiteY12" fmla="*/ 83142 h 15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094" h="159727">
                  <a:moveTo>
                    <a:pt x="11947" y="83142"/>
                  </a:moveTo>
                  <a:cubicBezTo>
                    <a:pt x="12950" y="97775"/>
                    <a:pt x="18933" y="111624"/>
                    <a:pt x="28902" y="122385"/>
                  </a:cubicBezTo>
                  <a:cubicBezTo>
                    <a:pt x="43475" y="137529"/>
                    <a:pt x="67002" y="157818"/>
                    <a:pt x="75765" y="158866"/>
                  </a:cubicBezTo>
                  <a:cubicBezTo>
                    <a:pt x="84528" y="159913"/>
                    <a:pt x="90148" y="163152"/>
                    <a:pt x="105483" y="143625"/>
                  </a:cubicBezTo>
                  <a:cubicBezTo>
                    <a:pt x="120818" y="124099"/>
                    <a:pt x="131296" y="115527"/>
                    <a:pt x="134915" y="94095"/>
                  </a:cubicBezTo>
                  <a:cubicBezTo>
                    <a:pt x="138535" y="72664"/>
                    <a:pt x="152441" y="29802"/>
                    <a:pt x="127771" y="10085"/>
                  </a:cubicBezTo>
                  <a:cubicBezTo>
                    <a:pt x="109483" y="-4488"/>
                    <a:pt x="76432" y="-2869"/>
                    <a:pt x="57286" y="12371"/>
                  </a:cubicBezTo>
                  <a:cubicBezTo>
                    <a:pt x="38141" y="27611"/>
                    <a:pt x="36712" y="34183"/>
                    <a:pt x="27187" y="61044"/>
                  </a:cubicBezTo>
                  <a:cubicBezTo>
                    <a:pt x="27187" y="61044"/>
                    <a:pt x="15281" y="40184"/>
                    <a:pt x="9757" y="38660"/>
                  </a:cubicBezTo>
                  <a:cubicBezTo>
                    <a:pt x="4232" y="37136"/>
                    <a:pt x="-1197" y="40184"/>
                    <a:pt x="232" y="52376"/>
                  </a:cubicBezTo>
                  <a:cubicBezTo>
                    <a:pt x="1660" y="64568"/>
                    <a:pt x="5089" y="63044"/>
                    <a:pt x="4708" y="69045"/>
                  </a:cubicBezTo>
                  <a:cubicBezTo>
                    <a:pt x="4327" y="75045"/>
                    <a:pt x="4708" y="81237"/>
                    <a:pt x="6994" y="83808"/>
                  </a:cubicBezTo>
                  <a:cubicBezTo>
                    <a:pt x="9280" y="86380"/>
                    <a:pt x="11947" y="83142"/>
                    <a:pt x="11947" y="83142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0" name="任意多边形: 形状 89"/>
            <p:cNvSpPr/>
            <p:nvPr>
              <p:custDataLst>
                <p:tags r:id="rId88"/>
              </p:custDataLst>
            </p:nvPr>
          </p:nvSpPr>
          <p:spPr>
            <a:xfrm>
              <a:off x="3924300" y="3715702"/>
              <a:ext cx="103441" cy="86296"/>
            </a:xfrm>
            <a:custGeom>
              <a:avLst/>
              <a:gdLst>
                <a:gd name="connsiteX0" fmla="*/ 103442 w 103441"/>
                <a:gd name="connsiteY0" fmla="*/ 24670 h 86296"/>
                <a:gd name="connsiteX1" fmla="*/ 11335 w 103441"/>
                <a:gd name="connsiteY1" fmla="*/ 86296 h 86296"/>
                <a:gd name="connsiteX2" fmla="*/ 0 w 103441"/>
                <a:gd name="connsiteY2" fmla="*/ 27622 h 86296"/>
                <a:gd name="connsiteX3" fmla="*/ 48863 w 103441"/>
                <a:gd name="connsiteY3" fmla="*/ 0 h 86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441" h="86296">
                  <a:moveTo>
                    <a:pt x="103442" y="24670"/>
                  </a:moveTo>
                  <a:cubicBezTo>
                    <a:pt x="103442" y="24670"/>
                    <a:pt x="60960" y="82296"/>
                    <a:pt x="11335" y="86296"/>
                  </a:cubicBezTo>
                  <a:lnTo>
                    <a:pt x="0" y="27622"/>
                  </a:lnTo>
                  <a:lnTo>
                    <a:pt x="48863" y="0"/>
                  </a:ln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1" name="任意多边形: 形状 90"/>
            <p:cNvSpPr/>
            <p:nvPr>
              <p:custDataLst>
                <p:tags r:id="rId89"/>
              </p:custDataLst>
            </p:nvPr>
          </p:nvSpPr>
          <p:spPr>
            <a:xfrm>
              <a:off x="4018025" y="3717702"/>
              <a:ext cx="37044" cy="73818"/>
            </a:xfrm>
            <a:custGeom>
              <a:avLst/>
              <a:gdLst>
                <a:gd name="connsiteX0" fmla="*/ 0 w 37044"/>
                <a:gd name="connsiteY0" fmla="*/ 23717 h 73818"/>
                <a:gd name="connsiteX1" fmla="*/ 34862 w 37044"/>
                <a:gd name="connsiteY1" fmla="*/ 73819 h 73818"/>
                <a:gd name="connsiteX2" fmla="*/ 20384 w 37044"/>
                <a:gd name="connsiteY2" fmla="*/ 0 h 73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44" h="73818">
                  <a:moveTo>
                    <a:pt x="0" y="23717"/>
                  </a:moveTo>
                  <a:cubicBezTo>
                    <a:pt x="0" y="23717"/>
                    <a:pt x="16002" y="60865"/>
                    <a:pt x="34862" y="73819"/>
                  </a:cubicBezTo>
                  <a:cubicBezTo>
                    <a:pt x="34862" y="73819"/>
                    <a:pt x="45339" y="26194"/>
                    <a:pt x="20384" y="0"/>
                  </a:cubicBez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2" name="任意多边形: 形状 91"/>
            <p:cNvSpPr/>
            <p:nvPr>
              <p:custDataLst>
                <p:tags r:id="rId90"/>
              </p:custDataLst>
            </p:nvPr>
          </p:nvSpPr>
          <p:spPr>
            <a:xfrm>
              <a:off x="3769584" y="3904011"/>
              <a:ext cx="290832" cy="386593"/>
            </a:xfrm>
            <a:custGeom>
              <a:avLst/>
              <a:gdLst>
                <a:gd name="connsiteX0" fmla="*/ 26318 w 290832"/>
                <a:gd name="connsiteY0" fmla="*/ 209074 h 386593"/>
                <a:gd name="connsiteX1" fmla="*/ 29 w 290832"/>
                <a:gd name="connsiteY1" fmla="*/ 138017 h 386593"/>
                <a:gd name="connsiteX2" fmla="*/ 60132 w 290832"/>
                <a:gd name="connsiteY2" fmla="*/ 7239 h 386593"/>
                <a:gd name="connsiteX3" fmla="*/ 99280 w 290832"/>
                <a:gd name="connsiteY3" fmla="*/ 2572 h 386593"/>
                <a:gd name="connsiteX4" fmla="*/ 119759 w 290832"/>
                <a:gd name="connsiteY4" fmla="*/ 0 h 386593"/>
                <a:gd name="connsiteX5" fmla="*/ 190148 w 290832"/>
                <a:gd name="connsiteY5" fmla="*/ 62770 h 386593"/>
                <a:gd name="connsiteX6" fmla="*/ 233678 w 290832"/>
                <a:gd name="connsiteY6" fmla="*/ 30766 h 386593"/>
                <a:gd name="connsiteX7" fmla="*/ 245774 w 290832"/>
                <a:gd name="connsiteY7" fmla="*/ 34195 h 386593"/>
                <a:gd name="connsiteX8" fmla="*/ 255299 w 290832"/>
                <a:gd name="connsiteY8" fmla="*/ 39148 h 386593"/>
                <a:gd name="connsiteX9" fmla="*/ 285589 w 290832"/>
                <a:gd name="connsiteY9" fmla="*/ 118301 h 386593"/>
                <a:gd name="connsiteX10" fmla="*/ 267587 w 290832"/>
                <a:gd name="connsiteY10" fmla="*/ 201454 h 386593"/>
                <a:gd name="connsiteX11" fmla="*/ 251108 w 290832"/>
                <a:gd name="connsiteY11" fmla="*/ 383096 h 386593"/>
                <a:gd name="connsiteX12" fmla="*/ 34034 w 290832"/>
                <a:gd name="connsiteY12" fmla="*/ 366427 h 386593"/>
                <a:gd name="connsiteX13" fmla="*/ 41082 w 290832"/>
                <a:gd name="connsiteY13" fmla="*/ 254222 h 386593"/>
                <a:gd name="connsiteX14" fmla="*/ 26318 w 290832"/>
                <a:gd name="connsiteY14" fmla="*/ 209074 h 38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0832" h="386593">
                  <a:moveTo>
                    <a:pt x="26318" y="209074"/>
                  </a:moveTo>
                  <a:cubicBezTo>
                    <a:pt x="26318" y="209074"/>
                    <a:pt x="-1018" y="170974"/>
                    <a:pt x="29" y="138017"/>
                  </a:cubicBezTo>
                  <a:cubicBezTo>
                    <a:pt x="1363" y="91726"/>
                    <a:pt x="15174" y="18860"/>
                    <a:pt x="60132" y="7239"/>
                  </a:cubicBezTo>
                  <a:cubicBezTo>
                    <a:pt x="70514" y="4572"/>
                    <a:pt x="86421" y="4286"/>
                    <a:pt x="99280" y="2572"/>
                  </a:cubicBezTo>
                  <a:lnTo>
                    <a:pt x="119759" y="0"/>
                  </a:lnTo>
                  <a:cubicBezTo>
                    <a:pt x="126863" y="34127"/>
                    <a:pt x="155434" y="59605"/>
                    <a:pt x="190148" y="62770"/>
                  </a:cubicBezTo>
                  <a:cubicBezTo>
                    <a:pt x="225772" y="67056"/>
                    <a:pt x="233678" y="30766"/>
                    <a:pt x="233678" y="30766"/>
                  </a:cubicBezTo>
                  <a:cubicBezTo>
                    <a:pt x="233678" y="30766"/>
                    <a:pt x="243203" y="33338"/>
                    <a:pt x="245774" y="34195"/>
                  </a:cubicBezTo>
                  <a:cubicBezTo>
                    <a:pt x="249063" y="35618"/>
                    <a:pt x="252246" y="37273"/>
                    <a:pt x="255299" y="39148"/>
                  </a:cubicBezTo>
                  <a:cubicBezTo>
                    <a:pt x="255299" y="39148"/>
                    <a:pt x="281684" y="103156"/>
                    <a:pt x="285589" y="118301"/>
                  </a:cubicBezTo>
                  <a:cubicBezTo>
                    <a:pt x="290732" y="138494"/>
                    <a:pt x="299876" y="170593"/>
                    <a:pt x="267587" y="201454"/>
                  </a:cubicBezTo>
                  <a:cubicBezTo>
                    <a:pt x="267587" y="201454"/>
                    <a:pt x="229487" y="310420"/>
                    <a:pt x="251108" y="383096"/>
                  </a:cubicBezTo>
                  <a:cubicBezTo>
                    <a:pt x="251108" y="383096"/>
                    <a:pt x="122902" y="397955"/>
                    <a:pt x="34034" y="366427"/>
                  </a:cubicBezTo>
                  <a:cubicBezTo>
                    <a:pt x="34034" y="366427"/>
                    <a:pt x="53084" y="284702"/>
                    <a:pt x="41082" y="254222"/>
                  </a:cubicBezTo>
                  <a:cubicBezTo>
                    <a:pt x="34319" y="236315"/>
                    <a:pt x="37558" y="241078"/>
                    <a:pt x="26318" y="209074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3" name="任意多边形: 形状 92"/>
            <p:cNvSpPr/>
            <p:nvPr>
              <p:custDataLst>
                <p:tags r:id="rId91"/>
              </p:custDataLst>
            </p:nvPr>
          </p:nvSpPr>
          <p:spPr>
            <a:xfrm>
              <a:off x="4024979" y="3943350"/>
              <a:ext cx="21513" cy="51816"/>
            </a:xfrm>
            <a:custGeom>
              <a:avLst/>
              <a:gdLst>
                <a:gd name="connsiteX0" fmla="*/ 21431 w 21513"/>
                <a:gd name="connsiteY0" fmla="*/ 42291 h 51816"/>
                <a:gd name="connsiteX1" fmla="*/ 20669 w 21513"/>
                <a:gd name="connsiteY1" fmla="*/ 51816 h 51816"/>
                <a:gd name="connsiteX2" fmla="*/ 0 w 21513"/>
                <a:gd name="connsiteY2" fmla="*/ 0 h 51816"/>
                <a:gd name="connsiteX3" fmla="*/ 21431 w 21513"/>
                <a:gd name="connsiteY3" fmla="*/ 42291 h 51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13" h="51816">
                  <a:moveTo>
                    <a:pt x="21431" y="42291"/>
                  </a:moveTo>
                  <a:cubicBezTo>
                    <a:pt x="21352" y="45477"/>
                    <a:pt x="21097" y="48657"/>
                    <a:pt x="20669" y="51816"/>
                  </a:cubicBezTo>
                  <a:cubicBezTo>
                    <a:pt x="11906" y="28861"/>
                    <a:pt x="476" y="1143"/>
                    <a:pt x="0" y="0"/>
                  </a:cubicBezTo>
                  <a:cubicBezTo>
                    <a:pt x="14243" y="9205"/>
                    <a:pt x="22430" y="25362"/>
                    <a:pt x="21431" y="42291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4" name="任意多边形: 形状 93"/>
            <p:cNvSpPr/>
            <p:nvPr>
              <p:custDataLst>
                <p:tags r:id="rId92"/>
              </p:custDataLst>
            </p:nvPr>
          </p:nvSpPr>
          <p:spPr>
            <a:xfrm>
              <a:off x="4024979" y="3943350"/>
              <a:ext cx="21513" cy="51816"/>
            </a:xfrm>
            <a:custGeom>
              <a:avLst/>
              <a:gdLst>
                <a:gd name="connsiteX0" fmla="*/ 21431 w 21513"/>
                <a:gd name="connsiteY0" fmla="*/ 42291 h 51816"/>
                <a:gd name="connsiteX1" fmla="*/ 20669 w 21513"/>
                <a:gd name="connsiteY1" fmla="*/ 51816 h 51816"/>
                <a:gd name="connsiteX2" fmla="*/ 0 w 21513"/>
                <a:gd name="connsiteY2" fmla="*/ 0 h 51816"/>
                <a:gd name="connsiteX3" fmla="*/ 21431 w 21513"/>
                <a:gd name="connsiteY3" fmla="*/ 42291 h 51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13" h="51816">
                  <a:moveTo>
                    <a:pt x="21431" y="42291"/>
                  </a:moveTo>
                  <a:cubicBezTo>
                    <a:pt x="21352" y="45477"/>
                    <a:pt x="21097" y="48657"/>
                    <a:pt x="20669" y="51816"/>
                  </a:cubicBezTo>
                  <a:cubicBezTo>
                    <a:pt x="11906" y="28861"/>
                    <a:pt x="476" y="1143"/>
                    <a:pt x="0" y="0"/>
                  </a:cubicBezTo>
                  <a:cubicBezTo>
                    <a:pt x="14243" y="9205"/>
                    <a:pt x="22430" y="25362"/>
                    <a:pt x="21431" y="42291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5" name="任意多边形: 形状 94"/>
            <p:cNvSpPr/>
            <p:nvPr>
              <p:custDataLst>
                <p:tags r:id="rId93"/>
              </p:custDataLst>
            </p:nvPr>
          </p:nvSpPr>
          <p:spPr>
            <a:xfrm>
              <a:off x="3803618" y="4187502"/>
              <a:ext cx="216693" cy="103152"/>
            </a:xfrm>
            <a:custGeom>
              <a:avLst/>
              <a:gdLst>
                <a:gd name="connsiteX0" fmla="*/ 0 w 216693"/>
                <a:gd name="connsiteY0" fmla="*/ 82936 h 103152"/>
                <a:gd name="connsiteX1" fmla="*/ 10858 w 216693"/>
                <a:gd name="connsiteY1" fmla="*/ 1687 h 103152"/>
                <a:gd name="connsiteX2" fmla="*/ 10858 w 216693"/>
                <a:gd name="connsiteY2" fmla="*/ 1687 h 103152"/>
                <a:gd name="connsiteX3" fmla="*/ 52769 w 216693"/>
                <a:gd name="connsiteY3" fmla="*/ 16451 h 103152"/>
                <a:gd name="connsiteX4" fmla="*/ 209550 w 216693"/>
                <a:gd name="connsiteY4" fmla="*/ 75316 h 103152"/>
                <a:gd name="connsiteX5" fmla="*/ 211836 w 216693"/>
                <a:gd name="connsiteY5" fmla="*/ 76173 h 103152"/>
                <a:gd name="connsiteX6" fmla="*/ 216694 w 216693"/>
                <a:gd name="connsiteY6" fmla="*/ 99700 h 103152"/>
                <a:gd name="connsiteX7" fmla="*/ 0 w 216693"/>
                <a:gd name="connsiteY7" fmla="*/ 82936 h 10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693" h="103152">
                  <a:moveTo>
                    <a:pt x="0" y="82936"/>
                  </a:moveTo>
                  <a:cubicBezTo>
                    <a:pt x="5972" y="56219"/>
                    <a:pt x="9605" y="29034"/>
                    <a:pt x="10858" y="1687"/>
                  </a:cubicBezTo>
                  <a:lnTo>
                    <a:pt x="10858" y="1687"/>
                  </a:lnTo>
                  <a:cubicBezTo>
                    <a:pt x="10858" y="1687"/>
                    <a:pt x="26670" y="-7362"/>
                    <a:pt x="52769" y="16451"/>
                  </a:cubicBezTo>
                  <a:cubicBezTo>
                    <a:pt x="78867" y="40263"/>
                    <a:pt x="209550" y="75316"/>
                    <a:pt x="209550" y="75316"/>
                  </a:cubicBezTo>
                  <a:lnTo>
                    <a:pt x="211836" y="76173"/>
                  </a:lnTo>
                  <a:cubicBezTo>
                    <a:pt x="212848" y="84128"/>
                    <a:pt x="214472" y="91994"/>
                    <a:pt x="216694" y="99700"/>
                  </a:cubicBezTo>
                  <a:cubicBezTo>
                    <a:pt x="216694" y="99700"/>
                    <a:pt x="89725" y="114463"/>
                    <a:pt x="0" y="82936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6" name="任意多边形: 形状 95"/>
            <p:cNvSpPr/>
            <p:nvPr>
              <p:custDataLst>
                <p:tags r:id="rId94"/>
              </p:custDataLst>
            </p:nvPr>
          </p:nvSpPr>
          <p:spPr>
            <a:xfrm>
              <a:off x="3882739" y="3690746"/>
              <a:ext cx="80136" cy="174117"/>
            </a:xfrm>
            <a:custGeom>
              <a:avLst/>
              <a:gdLst>
                <a:gd name="connsiteX0" fmla="*/ 80137 w 80136"/>
                <a:gd name="connsiteY0" fmla="*/ 0 h 174117"/>
                <a:gd name="connsiteX1" fmla="*/ 1651 w 80136"/>
                <a:gd name="connsiteY1" fmla="*/ 76200 h 174117"/>
                <a:gd name="connsiteX2" fmla="*/ 10223 w 80136"/>
                <a:gd name="connsiteY2" fmla="*/ 161925 h 174117"/>
                <a:gd name="connsiteX3" fmla="*/ 34321 w 80136"/>
                <a:gd name="connsiteY3" fmla="*/ 174117 h 174117"/>
                <a:gd name="connsiteX4" fmla="*/ 40227 w 80136"/>
                <a:gd name="connsiteY4" fmla="*/ 139732 h 174117"/>
                <a:gd name="connsiteX5" fmla="*/ 15462 w 80136"/>
                <a:gd name="connsiteY5" fmla="*/ 86963 h 174117"/>
                <a:gd name="connsiteX6" fmla="*/ 52800 w 80136"/>
                <a:gd name="connsiteY6" fmla="*/ 31432 h 17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136" h="174117">
                  <a:moveTo>
                    <a:pt x="80137" y="0"/>
                  </a:moveTo>
                  <a:cubicBezTo>
                    <a:pt x="70612" y="2858"/>
                    <a:pt x="13462" y="14288"/>
                    <a:pt x="1651" y="76200"/>
                  </a:cubicBezTo>
                  <a:cubicBezTo>
                    <a:pt x="-2350" y="95917"/>
                    <a:pt x="1079" y="127254"/>
                    <a:pt x="10223" y="161925"/>
                  </a:cubicBezTo>
                  <a:lnTo>
                    <a:pt x="34321" y="174117"/>
                  </a:lnTo>
                  <a:cubicBezTo>
                    <a:pt x="34321" y="174117"/>
                    <a:pt x="38893" y="148114"/>
                    <a:pt x="40227" y="139732"/>
                  </a:cubicBezTo>
                  <a:cubicBezTo>
                    <a:pt x="22465" y="128408"/>
                    <a:pt x="12822" y="107861"/>
                    <a:pt x="15462" y="86963"/>
                  </a:cubicBezTo>
                  <a:cubicBezTo>
                    <a:pt x="19174" y="63878"/>
                    <a:pt x="32821" y="43580"/>
                    <a:pt x="52800" y="31432"/>
                  </a:cubicBez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7" name="任意多边形: 形状 96"/>
            <p:cNvSpPr/>
            <p:nvPr>
              <p:custDataLst>
                <p:tags r:id="rId95"/>
              </p:custDataLst>
            </p:nvPr>
          </p:nvSpPr>
          <p:spPr>
            <a:xfrm>
              <a:off x="3816953" y="4012787"/>
              <a:ext cx="32575" cy="126968"/>
            </a:xfrm>
            <a:custGeom>
              <a:avLst/>
              <a:gdLst>
                <a:gd name="connsiteX0" fmla="*/ 32576 w 32575"/>
                <a:gd name="connsiteY0" fmla="*/ 0 h 126968"/>
                <a:gd name="connsiteX1" fmla="*/ 11621 w 32575"/>
                <a:gd name="connsiteY1" fmla="*/ 46673 h 126968"/>
                <a:gd name="connsiteX2" fmla="*/ 0 w 32575"/>
                <a:gd name="connsiteY2" fmla="*/ 112872 h 126968"/>
                <a:gd name="connsiteX3" fmla="*/ 26003 w 32575"/>
                <a:gd name="connsiteY3" fmla="*/ 126968 h 126968"/>
                <a:gd name="connsiteX4" fmla="*/ 24194 w 32575"/>
                <a:gd name="connsiteY4" fmla="*/ 73247 h 126968"/>
                <a:gd name="connsiteX5" fmla="*/ 32576 w 32575"/>
                <a:gd name="connsiteY5" fmla="*/ 0 h 12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75" h="126968">
                  <a:moveTo>
                    <a:pt x="32576" y="0"/>
                  </a:moveTo>
                  <a:cubicBezTo>
                    <a:pt x="28341" y="16652"/>
                    <a:pt x="21251" y="32444"/>
                    <a:pt x="11621" y="46673"/>
                  </a:cubicBezTo>
                  <a:lnTo>
                    <a:pt x="0" y="112872"/>
                  </a:lnTo>
                  <a:lnTo>
                    <a:pt x="26003" y="126968"/>
                  </a:lnTo>
                  <a:cubicBezTo>
                    <a:pt x="21855" y="109357"/>
                    <a:pt x="21240" y="91098"/>
                    <a:pt x="24194" y="73247"/>
                  </a:cubicBezTo>
                  <a:cubicBezTo>
                    <a:pt x="28699" y="49058"/>
                    <a:pt x="31500" y="24582"/>
                    <a:pt x="32576" y="0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8" name="任意多边形: 形状 97"/>
            <p:cNvSpPr/>
            <p:nvPr>
              <p:custDataLst>
                <p:tags r:id="rId96"/>
              </p:custDataLst>
            </p:nvPr>
          </p:nvSpPr>
          <p:spPr>
            <a:xfrm>
              <a:off x="3878579" y="4222527"/>
              <a:ext cx="299466" cy="102584"/>
            </a:xfrm>
            <a:custGeom>
              <a:avLst/>
              <a:gdLst>
                <a:gd name="connsiteX0" fmla="*/ 127254 w 299466"/>
                <a:gd name="connsiteY0" fmla="*/ 102584 h 102584"/>
                <a:gd name="connsiteX1" fmla="*/ 0 w 299466"/>
                <a:gd name="connsiteY1" fmla="*/ 56769 h 102584"/>
                <a:gd name="connsiteX2" fmla="*/ 173641 w 299466"/>
                <a:gd name="connsiteY2" fmla="*/ 0 h 102584"/>
                <a:gd name="connsiteX3" fmla="*/ 299466 w 299466"/>
                <a:gd name="connsiteY3" fmla="*/ 39624 h 102584"/>
                <a:gd name="connsiteX4" fmla="*/ 127254 w 299466"/>
                <a:gd name="connsiteY4" fmla="*/ 102584 h 10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466" h="102584">
                  <a:moveTo>
                    <a:pt x="127254" y="102584"/>
                  </a:moveTo>
                  <a:lnTo>
                    <a:pt x="0" y="56769"/>
                  </a:lnTo>
                  <a:lnTo>
                    <a:pt x="173641" y="0"/>
                  </a:lnTo>
                  <a:lnTo>
                    <a:pt x="299466" y="39624"/>
                  </a:lnTo>
                  <a:lnTo>
                    <a:pt x="127254" y="102584"/>
                  </a:lnTo>
                  <a:close/>
                </a:path>
              </a:pathLst>
            </a:custGeom>
            <a:solidFill>
              <a:srgbClr val="C3C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9" name="任意多边形: 形状 98"/>
            <p:cNvSpPr/>
            <p:nvPr>
              <p:custDataLst>
                <p:tags r:id="rId97"/>
              </p:custDataLst>
            </p:nvPr>
          </p:nvSpPr>
          <p:spPr>
            <a:xfrm>
              <a:off x="3932777" y="4240053"/>
              <a:ext cx="228885" cy="78486"/>
            </a:xfrm>
            <a:custGeom>
              <a:avLst/>
              <a:gdLst>
                <a:gd name="connsiteX0" fmla="*/ 91059 w 228885"/>
                <a:gd name="connsiteY0" fmla="*/ 78486 h 78486"/>
                <a:gd name="connsiteX1" fmla="*/ 228886 w 228885"/>
                <a:gd name="connsiteY1" fmla="*/ 28099 h 78486"/>
                <a:gd name="connsiteX2" fmla="*/ 139827 w 228885"/>
                <a:gd name="connsiteY2" fmla="*/ 0 h 78486"/>
                <a:gd name="connsiteX3" fmla="*/ 0 w 228885"/>
                <a:gd name="connsiteY3" fmla="*/ 45720 h 78486"/>
                <a:gd name="connsiteX4" fmla="*/ 91059 w 228885"/>
                <a:gd name="connsiteY4" fmla="*/ 78486 h 7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85" h="78486">
                  <a:moveTo>
                    <a:pt x="91059" y="78486"/>
                  </a:moveTo>
                  <a:lnTo>
                    <a:pt x="228886" y="28099"/>
                  </a:lnTo>
                  <a:lnTo>
                    <a:pt x="139827" y="0"/>
                  </a:lnTo>
                  <a:lnTo>
                    <a:pt x="0" y="45720"/>
                  </a:lnTo>
                  <a:lnTo>
                    <a:pt x="91059" y="78486"/>
                  </a:lnTo>
                  <a:close/>
                </a:path>
              </a:pathLst>
            </a:custGeom>
            <a:solidFill>
              <a:srgbClr val="827A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0" name="任意多边形: 形状 99"/>
            <p:cNvSpPr/>
            <p:nvPr>
              <p:custDataLst>
                <p:tags r:id="rId98"/>
              </p:custDataLst>
            </p:nvPr>
          </p:nvSpPr>
          <p:spPr>
            <a:xfrm>
              <a:off x="3873341" y="4183475"/>
              <a:ext cx="159606" cy="104404"/>
            </a:xfrm>
            <a:custGeom>
              <a:avLst/>
              <a:gdLst>
                <a:gd name="connsiteX0" fmla="*/ 0 w 159606"/>
                <a:gd name="connsiteY0" fmla="*/ 34957 h 104404"/>
                <a:gd name="connsiteX1" fmla="*/ 69913 w 159606"/>
                <a:gd name="connsiteY1" fmla="*/ 61627 h 104404"/>
                <a:gd name="connsiteX2" fmla="*/ 86963 w 159606"/>
                <a:gd name="connsiteY2" fmla="*/ 79820 h 104404"/>
                <a:gd name="connsiteX3" fmla="*/ 114490 w 159606"/>
                <a:gd name="connsiteY3" fmla="*/ 82677 h 104404"/>
                <a:gd name="connsiteX4" fmla="*/ 127635 w 159606"/>
                <a:gd name="connsiteY4" fmla="*/ 100013 h 104404"/>
                <a:gd name="connsiteX5" fmla="*/ 147447 w 159606"/>
                <a:gd name="connsiteY5" fmla="*/ 103346 h 104404"/>
                <a:gd name="connsiteX6" fmla="*/ 159448 w 159606"/>
                <a:gd name="connsiteY6" fmla="*/ 99917 h 104404"/>
                <a:gd name="connsiteX7" fmla="*/ 143256 w 159606"/>
                <a:gd name="connsiteY7" fmla="*/ 58007 h 104404"/>
                <a:gd name="connsiteX8" fmla="*/ 85153 w 159606"/>
                <a:gd name="connsiteY8" fmla="*/ 43434 h 104404"/>
                <a:gd name="connsiteX9" fmla="*/ 13430 w 159606"/>
                <a:gd name="connsiteY9" fmla="*/ 0 h 10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606" h="104404">
                  <a:moveTo>
                    <a:pt x="0" y="34957"/>
                  </a:moveTo>
                  <a:cubicBezTo>
                    <a:pt x="22490" y="45852"/>
                    <a:pt x="45882" y="54775"/>
                    <a:pt x="69913" y="61627"/>
                  </a:cubicBezTo>
                  <a:cubicBezTo>
                    <a:pt x="75248" y="63722"/>
                    <a:pt x="74486" y="75629"/>
                    <a:pt x="86963" y="79820"/>
                  </a:cubicBezTo>
                  <a:cubicBezTo>
                    <a:pt x="99441" y="84011"/>
                    <a:pt x="109538" y="79820"/>
                    <a:pt x="114490" y="82677"/>
                  </a:cubicBezTo>
                  <a:cubicBezTo>
                    <a:pt x="119444" y="85535"/>
                    <a:pt x="117919" y="94679"/>
                    <a:pt x="127635" y="100013"/>
                  </a:cubicBezTo>
                  <a:cubicBezTo>
                    <a:pt x="137350" y="105346"/>
                    <a:pt x="142589" y="101251"/>
                    <a:pt x="147447" y="103346"/>
                  </a:cubicBezTo>
                  <a:cubicBezTo>
                    <a:pt x="152305" y="105442"/>
                    <a:pt x="160877" y="104489"/>
                    <a:pt x="159448" y="99917"/>
                  </a:cubicBezTo>
                  <a:cubicBezTo>
                    <a:pt x="158020" y="95345"/>
                    <a:pt x="148780" y="62770"/>
                    <a:pt x="143256" y="58007"/>
                  </a:cubicBezTo>
                  <a:cubicBezTo>
                    <a:pt x="137731" y="53245"/>
                    <a:pt x="97536" y="49149"/>
                    <a:pt x="85153" y="43434"/>
                  </a:cubicBezTo>
                  <a:cubicBezTo>
                    <a:pt x="72771" y="37719"/>
                    <a:pt x="13430" y="0"/>
                    <a:pt x="13430" y="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1" name="任意多边形: 形状 100"/>
            <p:cNvSpPr/>
            <p:nvPr>
              <p:custDataLst>
                <p:tags r:id="rId99"/>
              </p:custDataLst>
            </p:nvPr>
          </p:nvSpPr>
          <p:spPr>
            <a:xfrm>
              <a:off x="4005738" y="4120419"/>
              <a:ext cx="189833" cy="211835"/>
            </a:xfrm>
            <a:custGeom>
              <a:avLst/>
              <a:gdLst>
                <a:gd name="connsiteX0" fmla="*/ 0 w 189833"/>
                <a:gd name="connsiteY0" fmla="*/ 211836 h 211835"/>
                <a:gd name="connsiteX1" fmla="*/ 16192 w 189833"/>
                <a:gd name="connsiteY1" fmla="*/ 56769 h 211835"/>
                <a:gd name="connsiteX2" fmla="*/ 189833 w 189833"/>
                <a:gd name="connsiteY2" fmla="*/ 0 h 211835"/>
                <a:gd name="connsiteX3" fmla="*/ 172212 w 189833"/>
                <a:gd name="connsiteY3" fmla="*/ 148876 h 211835"/>
                <a:gd name="connsiteX4" fmla="*/ 0 w 189833"/>
                <a:gd name="connsiteY4" fmla="*/ 211836 h 2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833" h="211835">
                  <a:moveTo>
                    <a:pt x="0" y="211836"/>
                  </a:moveTo>
                  <a:lnTo>
                    <a:pt x="16192" y="56769"/>
                  </a:lnTo>
                  <a:lnTo>
                    <a:pt x="189833" y="0"/>
                  </a:lnTo>
                  <a:lnTo>
                    <a:pt x="172212" y="148876"/>
                  </a:lnTo>
                  <a:lnTo>
                    <a:pt x="0" y="211836"/>
                  </a:lnTo>
                  <a:close/>
                </a:path>
              </a:pathLst>
            </a:custGeom>
            <a:solidFill>
              <a:srgbClr val="DBDF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2" name="任意多边形: 形状 101"/>
            <p:cNvSpPr/>
            <p:nvPr>
              <p:custDataLst>
                <p:tags r:id="rId100"/>
              </p:custDataLst>
            </p:nvPr>
          </p:nvSpPr>
          <p:spPr>
            <a:xfrm>
              <a:off x="3878484" y="4279296"/>
              <a:ext cx="127349" cy="52958"/>
            </a:xfrm>
            <a:custGeom>
              <a:avLst/>
              <a:gdLst>
                <a:gd name="connsiteX0" fmla="*/ 95 w 127349"/>
                <a:gd name="connsiteY0" fmla="*/ 0 h 52958"/>
                <a:gd name="connsiteX1" fmla="*/ 0 w 127349"/>
                <a:gd name="connsiteY1" fmla="*/ 8001 h 52958"/>
                <a:gd name="connsiteX2" fmla="*/ 127254 w 127349"/>
                <a:gd name="connsiteY2" fmla="*/ 52959 h 52958"/>
                <a:gd name="connsiteX3" fmla="*/ 127349 w 127349"/>
                <a:gd name="connsiteY3" fmla="*/ 45815 h 52958"/>
                <a:gd name="connsiteX4" fmla="*/ 95 w 127349"/>
                <a:gd name="connsiteY4" fmla="*/ 0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49" h="52958">
                  <a:moveTo>
                    <a:pt x="95" y="0"/>
                  </a:moveTo>
                  <a:lnTo>
                    <a:pt x="0" y="8001"/>
                  </a:lnTo>
                  <a:lnTo>
                    <a:pt x="127254" y="52959"/>
                  </a:lnTo>
                  <a:lnTo>
                    <a:pt x="127349" y="4581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C3C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3" name="任意多边形: 形状 102"/>
            <p:cNvSpPr/>
            <p:nvPr>
              <p:custDataLst>
                <p:tags r:id="rId101"/>
              </p:custDataLst>
            </p:nvPr>
          </p:nvSpPr>
          <p:spPr>
            <a:xfrm>
              <a:off x="3878484" y="4279296"/>
              <a:ext cx="127349" cy="52958"/>
            </a:xfrm>
            <a:custGeom>
              <a:avLst/>
              <a:gdLst>
                <a:gd name="connsiteX0" fmla="*/ 95 w 127349"/>
                <a:gd name="connsiteY0" fmla="*/ 0 h 52958"/>
                <a:gd name="connsiteX1" fmla="*/ 0 w 127349"/>
                <a:gd name="connsiteY1" fmla="*/ 8001 h 52958"/>
                <a:gd name="connsiteX2" fmla="*/ 127254 w 127349"/>
                <a:gd name="connsiteY2" fmla="*/ 52959 h 52958"/>
                <a:gd name="connsiteX3" fmla="*/ 127349 w 127349"/>
                <a:gd name="connsiteY3" fmla="*/ 45815 h 52958"/>
                <a:gd name="connsiteX4" fmla="*/ 95 w 127349"/>
                <a:gd name="connsiteY4" fmla="*/ 0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49" h="52958">
                  <a:moveTo>
                    <a:pt x="95" y="0"/>
                  </a:moveTo>
                  <a:lnTo>
                    <a:pt x="0" y="8001"/>
                  </a:lnTo>
                  <a:lnTo>
                    <a:pt x="127254" y="52959"/>
                  </a:lnTo>
                  <a:lnTo>
                    <a:pt x="127349" y="4581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C3C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4" name="任意多边形: 形状 103"/>
            <p:cNvSpPr/>
            <p:nvPr>
              <p:custDataLst>
                <p:tags r:id="rId102"/>
              </p:custDataLst>
            </p:nvPr>
          </p:nvSpPr>
          <p:spPr>
            <a:xfrm>
              <a:off x="4001547" y="4174807"/>
              <a:ext cx="20383" cy="157448"/>
            </a:xfrm>
            <a:custGeom>
              <a:avLst/>
              <a:gdLst>
                <a:gd name="connsiteX0" fmla="*/ 4191 w 20383"/>
                <a:gd name="connsiteY0" fmla="*/ 157448 h 157448"/>
                <a:gd name="connsiteX1" fmla="*/ 0 w 20383"/>
                <a:gd name="connsiteY1" fmla="*/ 156020 h 157448"/>
                <a:gd name="connsiteX2" fmla="*/ 16192 w 20383"/>
                <a:gd name="connsiteY2" fmla="*/ 0 h 157448"/>
                <a:gd name="connsiteX3" fmla="*/ 20383 w 20383"/>
                <a:gd name="connsiteY3" fmla="*/ 2381 h 157448"/>
                <a:gd name="connsiteX4" fmla="*/ 4191 w 20383"/>
                <a:gd name="connsiteY4" fmla="*/ 157448 h 15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83" h="157448">
                  <a:moveTo>
                    <a:pt x="4191" y="157448"/>
                  </a:moveTo>
                  <a:lnTo>
                    <a:pt x="0" y="156020"/>
                  </a:lnTo>
                  <a:lnTo>
                    <a:pt x="16192" y="0"/>
                  </a:lnTo>
                  <a:lnTo>
                    <a:pt x="20383" y="2381"/>
                  </a:lnTo>
                  <a:lnTo>
                    <a:pt x="4191" y="157448"/>
                  </a:lnTo>
                  <a:close/>
                </a:path>
              </a:pathLst>
            </a:custGeom>
            <a:solidFill>
              <a:srgbClr val="DBDF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5" name="任意多边形: 形状 104"/>
            <p:cNvSpPr/>
            <p:nvPr>
              <p:custDataLst>
                <p:tags r:id="rId103"/>
              </p:custDataLst>
            </p:nvPr>
          </p:nvSpPr>
          <p:spPr>
            <a:xfrm>
              <a:off x="4001547" y="4174807"/>
              <a:ext cx="20383" cy="157448"/>
            </a:xfrm>
            <a:custGeom>
              <a:avLst/>
              <a:gdLst>
                <a:gd name="connsiteX0" fmla="*/ 4191 w 20383"/>
                <a:gd name="connsiteY0" fmla="*/ 157448 h 157448"/>
                <a:gd name="connsiteX1" fmla="*/ 0 w 20383"/>
                <a:gd name="connsiteY1" fmla="*/ 156020 h 157448"/>
                <a:gd name="connsiteX2" fmla="*/ 16192 w 20383"/>
                <a:gd name="connsiteY2" fmla="*/ 0 h 157448"/>
                <a:gd name="connsiteX3" fmla="*/ 20383 w 20383"/>
                <a:gd name="connsiteY3" fmla="*/ 2381 h 157448"/>
                <a:gd name="connsiteX4" fmla="*/ 4191 w 20383"/>
                <a:gd name="connsiteY4" fmla="*/ 157448 h 15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83" h="157448">
                  <a:moveTo>
                    <a:pt x="4191" y="157448"/>
                  </a:moveTo>
                  <a:lnTo>
                    <a:pt x="0" y="156020"/>
                  </a:lnTo>
                  <a:lnTo>
                    <a:pt x="16192" y="0"/>
                  </a:lnTo>
                  <a:lnTo>
                    <a:pt x="20383" y="2381"/>
                  </a:lnTo>
                  <a:lnTo>
                    <a:pt x="4191" y="157448"/>
                  </a:lnTo>
                  <a:close/>
                </a:path>
              </a:pathLst>
            </a:custGeom>
            <a:solidFill>
              <a:srgbClr val="C3C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6" name="任意多边形: 形状 105"/>
            <p:cNvSpPr/>
            <p:nvPr>
              <p:custDataLst>
                <p:tags r:id="rId104"/>
              </p:custDataLst>
            </p:nvPr>
          </p:nvSpPr>
          <p:spPr>
            <a:xfrm>
              <a:off x="4017740" y="4118324"/>
              <a:ext cx="177831" cy="58864"/>
            </a:xfrm>
            <a:custGeom>
              <a:avLst/>
              <a:gdLst>
                <a:gd name="connsiteX0" fmla="*/ 177832 w 177831"/>
                <a:gd name="connsiteY0" fmla="*/ 2096 h 58864"/>
                <a:gd name="connsiteX1" fmla="*/ 173641 w 177831"/>
                <a:gd name="connsiteY1" fmla="*/ 0 h 58864"/>
                <a:gd name="connsiteX2" fmla="*/ 0 w 177831"/>
                <a:gd name="connsiteY2" fmla="*/ 56483 h 58864"/>
                <a:gd name="connsiteX3" fmla="*/ 4191 w 177831"/>
                <a:gd name="connsiteY3" fmla="*/ 58864 h 58864"/>
                <a:gd name="connsiteX4" fmla="*/ 177832 w 177831"/>
                <a:gd name="connsiteY4" fmla="*/ 2096 h 5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31" h="58864">
                  <a:moveTo>
                    <a:pt x="177832" y="2096"/>
                  </a:moveTo>
                  <a:lnTo>
                    <a:pt x="173641" y="0"/>
                  </a:lnTo>
                  <a:lnTo>
                    <a:pt x="0" y="56483"/>
                  </a:lnTo>
                  <a:lnTo>
                    <a:pt x="4191" y="58864"/>
                  </a:lnTo>
                  <a:lnTo>
                    <a:pt x="177832" y="2096"/>
                  </a:lnTo>
                  <a:close/>
                </a:path>
              </a:pathLst>
            </a:custGeom>
            <a:solidFill>
              <a:srgbClr val="ECF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7" name="任意多边形: 形状 106"/>
            <p:cNvSpPr/>
            <p:nvPr>
              <p:custDataLst>
                <p:tags r:id="rId105"/>
              </p:custDataLst>
            </p:nvPr>
          </p:nvSpPr>
          <p:spPr>
            <a:xfrm>
              <a:off x="4086108" y="4209426"/>
              <a:ext cx="40279" cy="39628"/>
            </a:xfrm>
            <a:custGeom>
              <a:avLst/>
              <a:gdLst>
                <a:gd name="connsiteX0" fmla="*/ 3927 w 40279"/>
                <a:gd name="connsiteY0" fmla="*/ 30722 h 39628"/>
                <a:gd name="connsiteX1" fmla="*/ 31373 w 40279"/>
                <a:gd name="connsiteY1" fmla="*/ 36353 h 39628"/>
                <a:gd name="connsiteX2" fmla="*/ 37004 w 40279"/>
                <a:gd name="connsiteY2" fmla="*/ 8906 h 39628"/>
                <a:gd name="connsiteX3" fmla="*/ 9557 w 40279"/>
                <a:gd name="connsiteY3" fmla="*/ 3275 h 39628"/>
                <a:gd name="connsiteX4" fmla="*/ 6689 w 40279"/>
                <a:gd name="connsiteY4" fmla="*/ 5576 h 39628"/>
                <a:gd name="connsiteX5" fmla="*/ 3927 w 40279"/>
                <a:gd name="connsiteY5" fmla="*/ 30722 h 3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279" h="39628">
                  <a:moveTo>
                    <a:pt x="3927" y="30722"/>
                  </a:moveTo>
                  <a:cubicBezTo>
                    <a:pt x="9951" y="39856"/>
                    <a:pt x="22239" y="42377"/>
                    <a:pt x="31373" y="36353"/>
                  </a:cubicBezTo>
                  <a:cubicBezTo>
                    <a:pt x="40507" y="30329"/>
                    <a:pt x="43029" y="18041"/>
                    <a:pt x="37004" y="8906"/>
                  </a:cubicBezTo>
                  <a:cubicBezTo>
                    <a:pt x="30980" y="-228"/>
                    <a:pt x="18692" y="-2749"/>
                    <a:pt x="9557" y="3275"/>
                  </a:cubicBezTo>
                  <a:cubicBezTo>
                    <a:pt x="8532" y="3952"/>
                    <a:pt x="7572" y="4722"/>
                    <a:pt x="6689" y="5576"/>
                  </a:cubicBezTo>
                  <a:cubicBezTo>
                    <a:pt x="-1008" y="11763"/>
                    <a:pt x="-2244" y="23012"/>
                    <a:pt x="3927" y="307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8" name="任意多边形: 形状 107"/>
            <p:cNvSpPr/>
            <p:nvPr>
              <p:custDataLst>
                <p:tags r:id="rId106"/>
              </p:custDataLst>
            </p:nvPr>
          </p:nvSpPr>
          <p:spPr>
            <a:xfrm>
              <a:off x="3753601" y="3971925"/>
              <a:ext cx="184605" cy="269176"/>
            </a:xfrm>
            <a:custGeom>
              <a:avLst/>
              <a:gdLst>
                <a:gd name="connsiteX0" fmla="*/ 27062 w 184605"/>
                <a:gd name="connsiteY0" fmla="*/ 0 h 269176"/>
                <a:gd name="connsiteX1" fmla="*/ 22109 w 184605"/>
                <a:gd name="connsiteY1" fmla="*/ 196405 h 269176"/>
                <a:gd name="connsiteX2" fmla="*/ 168889 w 184605"/>
                <a:gd name="connsiteY2" fmla="*/ 269177 h 269176"/>
                <a:gd name="connsiteX3" fmla="*/ 184605 w 184605"/>
                <a:gd name="connsiteY3" fmla="*/ 241078 h 269176"/>
                <a:gd name="connsiteX4" fmla="*/ 153744 w 184605"/>
                <a:gd name="connsiteY4" fmla="*/ 216313 h 269176"/>
                <a:gd name="connsiteX5" fmla="*/ 63352 w 184605"/>
                <a:gd name="connsiteY5" fmla="*/ 153924 h 269176"/>
                <a:gd name="connsiteX6" fmla="*/ 75449 w 184605"/>
                <a:gd name="connsiteY6" fmla="*/ 87535 h 26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605" h="269176">
                  <a:moveTo>
                    <a:pt x="27062" y="0"/>
                  </a:moveTo>
                  <a:cubicBezTo>
                    <a:pt x="4392" y="119063"/>
                    <a:pt x="-17992" y="164021"/>
                    <a:pt x="22109" y="196405"/>
                  </a:cubicBezTo>
                  <a:cubicBezTo>
                    <a:pt x="69734" y="234505"/>
                    <a:pt x="111549" y="244030"/>
                    <a:pt x="168889" y="269177"/>
                  </a:cubicBezTo>
                  <a:lnTo>
                    <a:pt x="184605" y="241078"/>
                  </a:lnTo>
                  <a:cubicBezTo>
                    <a:pt x="173447" y="233971"/>
                    <a:pt x="163099" y="225667"/>
                    <a:pt x="153744" y="216313"/>
                  </a:cubicBezTo>
                  <a:cubicBezTo>
                    <a:pt x="121169" y="187738"/>
                    <a:pt x="90498" y="164973"/>
                    <a:pt x="63352" y="153924"/>
                  </a:cubicBezTo>
                  <a:lnTo>
                    <a:pt x="75449" y="87535"/>
                  </a:ln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09" name="任意多边形: 形状 108"/>
            <p:cNvSpPr/>
            <p:nvPr>
              <p:custDataLst>
                <p:tags r:id="rId107"/>
              </p:custDataLst>
            </p:nvPr>
          </p:nvSpPr>
          <p:spPr>
            <a:xfrm>
              <a:off x="3816762" y="4125658"/>
              <a:ext cx="121443" cy="92106"/>
            </a:xfrm>
            <a:custGeom>
              <a:avLst/>
              <a:gdLst>
                <a:gd name="connsiteX0" fmla="*/ 121444 w 121443"/>
                <a:gd name="connsiteY0" fmla="*/ 87154 h 92106"/>
                <a:gd name="connsiteX1" fmla="*/ 118681 w 121443"/>
                <a:gd name="connsiteY1" fmla="*/ 92107 h 92106"/>
                <a:gd name="connsiteX2" fmla="*/ 118681 w 121443"/>
                <a:gd name="connsiteY2" fmla="*/ 92107 h 92106"/>
                <a:gd name="connsiteX3" fmla="*/ 54388 w 121443"/>
                <a:gd name="connsiteY3" fmla="*/ 40481 h 92106"/>
                <a:gd name="connsiteX4" fmla="*/ 0 w 121443"/>
                <a:gd name="connsiteY4" fmla="*/ 6382 h 92106"/>
                <a:gd name="connsiteX5" fmla="*/ 0 w 121443"/>
                <a:gd name="connsiteY5" fmla="*/ 0 h 92106"/>
                <a:gd name="connsiteX6" fmla="*/ 90392 w 121443"/>
                <a:gd name="connsiteY6" fmla="*/ 62389 h 92106"/>
                <a:gd name="connsiteX7" fmla="*/ 121444 w 121443"/>
                <a:gd name="connsiteY7" fmla="*/ 87154 h 9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443" h="92106">
                  <a:moveTo>
                    <a:pt x="121444" y="87154"/>
                  </a:moveTo>
                  <a:lnTo>
                    <a:pt x="118681" y="92107"/>
                  </a:lnTo>
                  <a:lnTo>
                    <a:pt x="118681" y="92107"/>
                  </a:lnTo>
                  <a:cubicBezTo>
                    <a:pt x="118681" y="92107"/>
                    <a:pt x="75914" y="55054"/>
                    <a:pt x="54388" y="40481"/>
                  </a:cubicBezTo>
                  <a:cubicBezTo>
                    <a:pt x="32861" y="25908"/>
                    <a:pt x="0" y="6382"/>
                    <a:pt x="0" y="6382"/>
                  </a:cubicBezTo>
                  <a:lnTo>
                    <a:pt x="0" y="0"/>
                  </a:lnTo>
                  <a:cubicBezTo>
                    <a:pt x="27146" y="11049"/>
                    <a:pt x="57817" y="33623"/>
                    <a:pt x="90392" y="62389"/>
                  </a:cubicBezTo>
                  <a:cubicBezTo>
                    <a:pt x="99806" y="71754"/>
                    <a:pt x="110219" y="80058"/>
                    <a:pt x="121444" y="87154"/>
                  </a:cubicBezTo>
                  <a:close/>
                </a:path>
              </a:pathLst>
            </a:custGeom>
            <a:solidFill>
              <a:srgbClr val="D6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0" name="任意多边形: 形状 109"/>
            <p:cNvSpPr/>
            <p:nvPr>
              <p:custDataLst>
                <p:tags r:id="rId108"/>
              </p:custDataLst>
            </p:nvPr>
          </p:nvSpPr>
          <p:spPr>
            <a:xfrm>
              <a:off x="5886259" y="4915185"/>
              <a:ext cx="274224" cy="347376"/>
            </a:xfrm>
            <a:custGeom>
              <a:avLst/>
              <a:gdLst>
                <a:gd name="connsiteX0" fmla="*/ 274225 w 274224"/>
                <a:gd name="connsiteY0" fmla="*/ 319469 h 347376"/>
                <a:gd name="connsiteX1" fmla="*/ 0 w 274224"/>
                <a:gd name="connsiteY1" fmla="*/ 347377 h 347376"/>
                <a:gd name="connsiteX2" fmla="*/ 0 w 274224"/>
                <a:gd name="connsiteY2" fmla="*/ 0 h 347376"/>
                <a:gd name="connsiteX3" fmla="*/ 261556 w 274224"/>
                <a:gd name="connsiteY3" fmla="*/ 27908 h 347376"/>
                <a:gd name="connsiteX4" fmla="*/ 274225 w 274224"/>
                <a:gd name="connsiteY4" fmla="*/ 319469 h 34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224" h="347376">
                  <a:moveTo>
                    <a:pt x="274225" y="319469"/>
                  </a:moveTo>
                  <a:lnTo>
                    <a:pt x="0" y="347377"/>
                  </a:lnTo>
                  <a:lnTo>
                    <a:pt x="0" y="0"/>
                  </a:lnTo>
                  <a:lnTo>
                    <a:pt x="261556" y="27908"/>
                  </a:lnTo>
                  <a:lnTo>
                    <a:pt x="274225" y="319469"/>
                  </a:lnTo>
                  <a:close/>
                </a:path>
              </a:pathLst>
            </a:custGeom>
            <a:solidFill>
              <a:srgbClr val="C9C9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1" name="任意多边形: 形状 110"/>
            <p:cNvSpPr/>
            <p:nvPr>
              <p:custDataLst>
                <p:tags r:id="rId109"/>
              </p:custDataLst>
            </p:nvPr>
          </p:nvSpPr>
          <p:spPr>
            <a:xfrm>
              <a:off x="5958268" y="5092646"/>
              <a:ext cx="379146" cy="205061"/>
            </a:xfrm>
            <a:custGeom>
              <a:avLst/>
              <a:gdLst>
                <a:gd name="connsiteX0" fmla="*/ 334518 w 379146"/>
                <a:gd name="connsiteY0" fmla="*/ 2657 h 205061"/>
                <a:gd name="connsiteX1" fmla="*/ 379095 w 379146"/>
                <a:gd name="connsiteY1" fmla="*/ 68189 h 205061"/>
                <a:gd name="connsiteX2" fmla="*/ 162496 w 379146"/>
                <a:gd name="connsiteY2" fmla="*/ 203539 h 205061"/>
                <a:gd name="connsiteX3" fmla="*/ 0 w 379146"/>
                <a:gd name="connsiteY3" fmla="*/ 157343 h 205061"/>
                <a:gd name="connsiteX4" fmla="*/ 189547 w 379146"/>
                <a:gd name="connsiteY4" fmla="*/ 82477 h 205061"/>
                <a:gd name="connsiteX5" fmla="*/ 334518 w 379146"/>
                <a:gd name="connsiteY5" fmla="*/ 2657 h 20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9146" h="205061">
                  <a:moveTo>
                    <a:pt x="334518" y="2657"/>
                  </a:moveTo>
                  <a:cubicBezTo>
                    <a:pt x="362156" y="12341"/>
                    <a:pt x="380240" y="38926"/>
                    <a:pt x="379095" y="68189"/>
                  </a:cubicBezTo>
                  <a:cubicBezTo>
                    <a:pt x="379095" y="101622"/>
                    <a:pt x="270796" y="192014"/>
                    <a:pt x="162496" y="203539"/>
                  </a:cubicBezTo>
                  <a:cubicBezTo>
                    <a:pt x="54197" y="215064"/>
                    <a:pt x="0" y="157343"/>
                    <a:pt x="0" y="157343"/>
                  </a:cubicBezTo>
                  <a:cubicBezTo>
                    <a:pt x="0" y="157343"/>
                    <a:pt x="141827" y="117529"/>
                    <a:pt x="189547" y="82477"/>
                  </a:cubicBezTo>
                  <a:cubicBezTo>
                    <a:pt x="237268" y="47425"/>
                    <a:pt x="294704" y="-13440"/>
                    <a:pt x="334518" y="2657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2" name="任意多边形: 形状 111"/>
            <p:cNvSpPr/>
            <p:nvPr>
              <p:custDataLst>
                <p:tags r:id="rId110"/>
              </p:custDataLst>
            </p:nvPr>
          </p:nvSpPr>
          <p:spPr>
            <a:xfrm>
              <a:off x="5903309" y="4954714"/>
              <a:ext cx="250412" cy="145446"/>
            </a:xfrm>
            <a:custGeom>
              <a:avLst/>
              <a:gdLst>
                <a:gd name="connsiteX0" fmla="*/ 0 w 250412"/>
                <a:gd name="connsiteY0" fmla="*/ 108776 h 145446"/>
                <a:gd name="connsiteX1" fmla="*/ 8382 w 250412"/>
                <a:gd name="connsiteY1" fmla="*/ 0 h 145446"/>
                <a:gd name="connsiteX2" fmla="*/ 35052 w 250412"/>
                <a:gd name="connsiteY2" fmla="*/ 100775 h 145446"/>
                <a:gd name="connsiteX3" fmla="*/ 249650 w 250412"/>
                <a:gd name="connsiteY3" fmla="*/ 107252 h 145446"/>
                <a:gd name="connsiteX4" fmla="*/ 250412 w 250412"/>
                <a:gd name="connsiteY4" fmla="*/ 134112 h 145446"/>
                <a:gd name="connsiteX5" fmla="*/ 18669 w 250412"/>
                <a:gd name="connsiteY5" fmla="*/ 145447 h 14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412" h="145446">
                  <a:moveTo>
                    <a:pt x="0" y="108776"/>
                  </a:moveTo>
                  <a:cubicBezTo>
                    <a:pt x="0" y="108776"/>
                    <a:pt x="5620" y="31718"/>
                    <a:pt x="8382" y="0"/>
                  </a:cubicBezTo>
                  <a:cubicBezTo>
                    <a:pt x="8382" y="0"/>
                    <a:pt x="95" y="87725"/>
                    <a:pt x="35052" y="100775"/>
                  </a:cubicBezTo>
                  <a:cubicBezTo>
                    <a:pt x="70009" y="113824"/>
                    <a:pt x="249650" y="107252"/>
                    <a:pt x="249650" y="107252"/>
                  </a:cubicBezTo>
                  <a:lnTo>
                    <a:pt x="250412" y="134112"/>
                  </a:lnTo>
                  <a:lnTo>
                    <a:pt x="18669" y="145447"/>
                  </a:lnTo>
                  <a:close/>
                </a:path>
              </a:pathLst>
            </a:custGeom>
            <a:solidFill>
              <a:srgbClr val="B0B5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3" name="任意多边形: 形状 112"/>
            <p:cNvSpPr/>
            <p:nvPr>
              <p:custDataLst>
                <p:tags r:id="rId111"/>
              </p:custDataLst>
            </p:nvPr>
          </p:nvSpPr>
          <p:spPr>
            <a:xfrm>
              <a:off x="5743256" y="5275611"/>
              <a:ext cx="212028" cy="96364"/>
            </a:xfrm>
            <a:custGeom>
              <a:avLst/>
              <a:gdLst>
                <a:gd name="connsiteX0" fmla="*/ 73851 w 212028"/>
                <a:gd name="connsiteY0" fmla="*/ 0 h 96364"/>
                <a:gd name="connsiteX1" fmla="*/ 3175 w 212028"/>
                <a:gd name="connsiteY1" fmla="*/ 28575 h 96364"/>
                <a:gd name="connsiteX2" fmla="*/ 38513 w 212028"/>
                <a:gd name="connsiteY2" fmla="*/ 95250 h 96364"/>
                <a:gd name="connsiteX3" fmla="*/ 207296 w 212028"/>
                <a:gd name="connsiteY3" fmla="*/ 60388 h 96364"/>
                <a:gd name="connsiteX4" fmla="*/ 73851 w 212028"/>
                <a:gd name="connsiteY4" fmla="*/ 0 h 96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028" h="96364">
                  <a:moveTo>
                    <a:pt x="73851" y="0"/>
                  </a:moveTo>
                  <a:cubicBezTo>
                    <a:pt x="28703" y="4667"/>
                    <a:pt x="14320" y="12668"/>
                    <a:pt x="3175" y="28575"/>
                  </a:cubicBezTo>
                  <a:cubicBezTo>
                    <a:pt x="-7969" y="44482"/>
                    <a:pt x="11748" y="87535"/>
                    <a:pt x="38513" y="95250"/>
                  </a:cubicBezTo>
                  <a:cubicBezTo>
                    <a:pt x="65279" y="102965"/>
                    <a:pt x="172530" y="68389"/>
                    <a:pt x="207296" y="60388"/>
                  </a:cubicBezTo>
                  <a:cubicBezTo>
                    <a:pt x="242063" y="52388"/>
                    <a:pt x="73851" y="0"/>
                    <a:pt x="73851" y="0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4" name="任意多边形: 形状 113"/>
            <p:cNvSpPr/>
            <p:nvPr>
              <p:custDataLst>
                <p:tags r:id="rId112"/>
              </p:custDataLst>
            </p:nvPr>
          </p:nvSpPr>
          <p:spPr>
            <a:xfrm>
              <a:off x="6090284" y="5265621"/>
              <a:ext cx="170646" cy="94922"/>
            </a:xfrm>
            <a:custGeom>
              <a:avLst/>
              <a:gdLst>
                <a:gd name="connsiteX0" fmla="*/ 16193 w 170646"/>
                <a:gd name="connsiteY0" fmla="*/ 87904 h 94922"/>
                <a:gd name="connsiteX1" fmla="*/ 113347 w 170646"/>
                <a:gd name="connsiteY1" fmla="*/ 94286 h 94922"/>
                <a:gd name="connsiteX2" fmla="*/ 170497 w 170646"/>
                <a:gd name="connsiteY2" fmla="*/ 43327 h 94922"/>
                <a:gd name="connsiteX3" fmla="*/ 93250 w 170646"/>
                <a:gd name="connsiteY3" fmla="*/ 1894 h 94922"/>
                <a:gd name="connsiteX4" fmla="*/ 0 w 170646"/>
                <a:gd name="connsiteY4" fmla="*/ 19419 h 9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646" h="94922">
                  <a:moveTo>
                    <a:pt x="16193" y="87904"/>
                  </a:moveTo>
                  <a:cubicBezTo>
                    <a:pt x="38481" y="87904"/>
                    <a:pt x="67151" y="97429"/>
                    <a:pt x="113347" y="94286"/>
                  </a:cubicBezTo>
                  <a:cubicBezTo>
                    <a:pt x="159544" y="91143"/>
                    <a:pt x="172212" y="75236"/>
                    <a:pt x="170497" y="43327"/>
                  </a:cubicBezTo>
                  <a:cubicBezTo>
                    <a:pt x="168783" y="11419"/>
                    <a:pt x="146685" y="-6012"/>
                    <a:pt x="93250" y="1894"/>
                  </a:cubicBezTo>
                  <a:cubicBezTo>
                    <a:pt x="39814" y="9799"/>
                    <a:pt x="0" y="19419"/>
                    <a:pt x="0" y="19419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5" name="任意多边形: 形状 114"/>
            <p:cNvSpPr/>
            <p:nvPr>
              <p:custDataLst>
                <p:tags r:id="rId113"/>
              </p:custDataLst>
            </p:nvPr>
          </p:nvSpPr>
          <p:spPr>
            <a:xfrm>
              <a:off x="5699071" y="5095668"/>
              <a:ext cx="432823" cy="286545"/>
            </a:xfrm>
            <a:custGeom>
              <a:avLst/>
              <a:gdLst>
                <a:gd name="connsiteX0" fmla="*/ 394642 w 432823"/>
                <a:gd name="connsiteY0" fmla="*/ 286528 h 286545"/>
                <a:gd name="connsiteX1" fmla="*/ 431218 w 432823"/>
                <a:gd name="connsiteY1" fmla="*/ 179848 h 286545"/>
                <a:gd name="connsiteX2" fmla="*/ 263959 w 432823"/>
                <a:gd name="connsiteY2" fmla="*/ 128889 h 286545"/>
                <a:gd name="connsiteX3" fmla="*/ 80793 w 432823"/>
                <a:gd name="connsiteY3" fmla="*/ 206 h 286545"/>
                <a:gd name="connsiteX4" fmla="*/ 1165 w 432823"/>
                <a:gd name="connsiteY4" fmla="*/ 63929 h 286545"/>
                <a:gd name="connsiteX5" fmla="*/ 95176 w 432823"/>
                <a:gd name="connsiteY5" fmla="*/ 167465 h 286545"/>
                <a:gd name="connsiteX6" fmla="*/ 394642 w 432823"/>
                <a:gd name="connsiteY6" fmla="*/ 286528 h 286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2823" h="286545">
                  <a:moveTo>
                    <a:pt x="394642" y="286528"/>
                  </a:moveTo>
                  <a:cubicBezTo>
                    <a:pt x="415788" y="288052"/>
                    <a:pt x="439219" y="191278"/>
                    <a:pt x="431218" y="179848"/>
                  </a:cubicBezTo>
                  <a:cubicBezTo>
                    <a:pt x="423217" y="168418"/>
                    <a:pt x="355018" y="170323"/>
                    <a:pt x="263959" y="128889"/>
                  </a:cubicBezTo>
                  <a:cubicBezTo>
                    <a:pt x="172900" y="87455"/>
                    <a:pt x="123846" y="-4937"/>
                    <a:pt x="80793" y="206"/>
                  </a:cubicBezTo>
                  <a:cubicBezTo>
                    <a:pt x="37741" y="5350"/>
                    <a:pt x="9166" y="41640"/>
                    <a:pt x="1165" y="63929"/>
                  </a:cubicBezTo>
                  <a:cubicBezTo>
                    <a:pt x="-6837" y="86217"/>
                    <a:pt x="26596" y="126031"/>
                    <a:pt x="95176" y="167465"/>
                  </a:cubicBezTo>
                  <a:cubicBezTo>
                    <a:pt x="163756" y="208899"/>
                    <a:pt x="348446" y="283385"/>
                    <a:pt x="394642" y="286528"/>
                  </a:cubicBezTo>
                  <a:close/>
                </a:path>
              </a:pathLst>
            </a:custGeom>
            <a:solidFill>
              <a:srgbClr val="7A55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6" name="任意多边形: 形状 115"/>
            <p:cNvSpPr/>
            <p:nvPr>
              <p:custDataLst>
                <p:tags r:id="rId114"/>
              </p:custDataLst>
            </p:nvPr>
          </p:nvSpPr>
          <p:spPr>
            <a:xfrm>
              <a:off x="5818619" y="5120640"/>
              <a:ext cx="127742" cy="100393"/>
            </a:xfrm>
            <a:custGeom>
              <a:avLst/>
              <a:gdLst>
                <a:gd name="connsiteX0" fmla="*/ 1917 w 127742"/>
                <a:gd name="connsiteY0" fmla="*/ 0 h 100393"/>
                <a:gd name="connsiteX1" fmla="*/ 35446 w 127742"/>
                <a:gd name="connsiteY1" fmla="*/ 64675 h 100393"/>
                <a:gd name="connsiteX2" fmla="*/ 106883 w 127742"/>
                <a:gd name="connsiteY2" fmla="*/ 100394 h 100393"/>
                <a:gd name="connsiteX3" fmla="*/ 127743 w 127742"/>
                <a:gd name="connsiteY3" fmla="*/ 59436 h 100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742" h="100393">
                  <a:moveTo>
                    <a:pt x="1917" y="0"/>
                  </a:moveTo>
                  <a:cubicBezTo>
                    <a:pt x="-2845" y="24574"/>
                    <a:pt x="-1130" y="38100"/>
                    <a:pt x="35446" y="64675"/>
                  </a:cubicBezTo>
                  <a:cubicBezTo>
                    <a:pt x="57220" y="80283"/>
                    <a:pt x="81332" y="92339"/>
                    <a:pt x="106883" y="100394"/>
                  </a:cubicBezTo>
                  <a:lnTo>
                    <a:pt x="127743" y="59436"/>
                  </a:ln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7" name="任意多边形: 形状 116"/>
            <p:cNvSpPr/>
            <p:nvPr>
              <p:custDataLst>
                <p:tags r:id="rId115"/>
              </p:custDataLst>
            </p:nvPr>
          </p:nvSpPr>
          <p:spPr>
            <a:xfrm>
              <a:off x="6147816" y="5092646"/>
              <a:ext cx="171640" cy="108003"/>
            </a:xfrm>
            <a:custGeom>
              <a:avLst/>
              <a:gdLst>
                <a:gd name="connsiteX0" fmla="*/ 171640 w 171640"/>
                <a:gd name="connsiteY0" fmla="*/ 20088 h 108003"/>
                <a:gd name="connsiteX1" fmla="*/ 144971 w 171640"/>
                <a:gd name="connsiteY1" fmla="*/ 2657 h 108003"/>
                <a:gd name="connsiteX2" fmla="*/ 0 w 171640"/>
                <a:gd name="connsiteY2" fmla="*/ 82477 h 108003"/>
                <a:gd name="connsiteX3" fmla="*/ 14859 w 171640"/>
                <a:gd name="connsiteY3" fmla="*/ 108004 h 108003"/>
                <a:gd name="connsiteX4" fmla="*/ 171640 w 171640"/>
                <a:gd name="connsiteY4" fmla="*/ 20088 h 108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640" h="108003">
                  <a:moveTo>
                    <a:pt x="171640" y="20088"/>
                  </a:moveTo>
                  <a:cubicBezTo>
                    <a:pt x="164060" y="12485"/>
                    <a:pt x="154976" y="6548"/>
                    <a:pt x="144971" y="2657"/>
                  </a:cubicBezTo>
                  <a:cubicBezTo>
                    <a:pt x="105156" y="-13440"/>
                    <a:pt x="47815" y="47425"/>
                    <a:pt x="0" y="82477"/>
                  </a:cubicBezTo>
                  <a:lnTo>
                    <a:pt x="14859" y="108004"/>
                  </a:lnTo>
                  <a:cubicBezTo>
                    <a:pt x="70199" y="88954"/>
                    <a:pt x="165640" y="31804"/>
                    <a:pt x="171640" y="20088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8" name="任意多边形: 形状 117"/>
            <p:cNvSpPr/>
            <p:nvPr>
              <p:custDataLst>
                <p:tags r:id="rId116"/>
              </p:custDataLst>
            </p:nvPr>
          </p:nvSpPr>
          <p:spPr>
            <a:xfrm>
              <a:off x="5820017" y="5081587"/>
              <a:ext cx="138251" cy="124110"/>
            </a:xfrm>
            <a:custGeom>
              <a:avLst/>
              <a:gdLst>
                <a:gd name="connsiteX0" fmla="*/ 80244 w 138251"/>
                <a:gd name="connsiteY0" fmla="*/ 0 h 124110"/>
                <a:gd name="connsiteX1" fmla="*/ 42906 w 138251"/>
                <a:gd name="connsiteY1" fmla="*/ 6287 h 124110"/>
                <a:gd name="connsiteX2" fmla="*/ 520 w 138251"/>
                <a:gd name="connsiteY2" fmla="*/ 12954 h 124110"/>
                <a:gd name="connsiteX3" fmla="*/ 2139 w 138251"/>
                <a:gd name="connsiteY3" fmla="*/ 51054 h 124110"/>
                <a:gd name="connsiteX4" fmla="*/ 91483 w 138251"/>
                <a:gd name="connsiteY4" fmla="*/ 124111 h 124110"/>
                <a:gd name="connsiteX5" fmla="*/ 138251 w 138251"/>
                <a:gd name="connsiteY5" fmla="*/ 74104 h 124110"/>
                <a:gd name="connsiteX6" fmla="*/ 76720 w 138251"/>
                <a:gd name="connsiteY6" fmla="*/ 21050 h 12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8251" h="124110">
                  <a:moveTo>
                    <a:pt x="80244" y="0"/>
                  </a:moveTo>
                  <a:cubicBezTo>
                    <a:pt x="67766" y="1619"/>
                    <a:pt x="55384" y="3429"/>
                    <a:pt x="42906" y="6287"/>
                  </a:cubicBezTo>
                  <a:cubicBezTo>
                    <a:pt x="28985" y="9675"/>
                    <a:pt x="14808" y="11905"/>
                    <a:pt x="520" y="12954"/>
                  </a:cubicBezTo>
                  <a:cubicBezTo>
                    <a:pt x="-531" y="25672"/>
                    <a:pt x="13" y="38471"/>
                    <a:pt x="2139" y="51054"/>
                  </a:cubicBezTo>
                  <a:cubicBezTo>
                    <a:pt x="8425" y="70104"/>
                    <a:pt x="91483" y="124111"/>
                    <a:pt x="91483" y="124111"/>
                  </a:cubicBezTo>
                  <a:cubicBezTo>
                    <a:pt x="91483" y="124111"/>
                    <a:pt x="129583" y="100203"/>
                    <a:pt x="138251" y="74104"/>
                  </a:cubicBezTo>
                  <a:lnTo>
                    <a:pt x="76720" y="21050"/>
                  </a:ln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19" name="任意多边形: 形状 118"/>
            <p:cNvSpPr/>
            <p:nvPr>
              <p:custDataLst>
                <p:tags r:id="rId117"/>
              </p:custDataLst>
            </p:nvPr>
          </p:nvSpPr>
          <p:spPr>
            <a:xfrm>
              <a:off x="5820918" y="4816887"/>
              <a:ext cx="235553" cy="275653"/>
            </a:xfrm>
            <a:custGeom>
              <a:avLst/>
              <a:gdLst>
                <a:gd name="connsiteX0" fmla="*/ 193072 w 235553"/>
                <a:gd name="connsiteY0" fmla="*/ 953 h 275653"/>
                <a:gd name="connsiteX1" fmla="*/ 69247 w 235553"/>
                <a:gd name="connsiteY1" fmla="*/ 34862 h 275653"/>
                <a:gd name="connsiteX2" fmla="*/ 15049 w 235553"/>
                <a:gd name="connsiteY2" fmla="*/ 128873 h 275653"/>
                <a:gd name="connsiteX3" fmla="*/ 0 w 235553"/>
                <a:gd name="connsiteY3" fmla="*/ 275654 h 275653"/>
                <a:gd name="connsiteX4" fmla="*/ 45339 w 235553"/>
                <a:gd name="connsiteY4" fmla="*/ 268319 h 275653"/>
                <a:gd name="connsiteX5" fmla="*/ 86677 w 235553"/>
                <a:gd name="connsiteY5" fmla="*/ 262604 h 275653"/>
                <a:gd name="connsiteX6" fmla="*/ 91154 w 235553"/>
                <a:gd name="connsiteY6" fmla="*/ 163925 h 275653"/>
                <a:gd name="connsiteX7" fmla="*/ 235553 w 235553"/>
                <a:gd name="connsiteY7" fmla="*/ 141065 h 275653"/>
                <a:gd name="connsiteX8" fmla="*/ 235553 w 235553"/>
                <a:gd name="connsiteY8" fmla="*/ 0 h 27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553" h="275653">
                  <a:moveTo>
                    <a:pt x="193072" y="953"/>
                  </a:moveTo>
                  <a:cubicBezTo>
                    <a:pt x="159639" y="20003"/>
                    <a:pt x="111918" y="20574"/>
                    <a:pt x="69247" y="34862"/>
                  </a:cubicBezTo>
                  <a:cubicBezTo>
                    <a:pt x="26575" y="49149"/>
                    <a:pt x="24669" y="74676"/>
                    <a:pt x="15049" y="128873"/>
                  </a:cubicBezTo>
                  <a:cubicBezTo>
                    <a:pt x="7242" y="177473"/>
                    <a:pt x="2218" y="226480"/>
                    <a:pt x="0" y="275654"/>
                  </a:cubicBezTo>
                  <a:cubicBezTo>
                    <a:pt x="15292" y="274489"/>
                    <a:pt x="30459" y="272035"/>
                    <a:pt x="45339" y="268319"/>
                  </a:cubicBezTo>
                  <a:cubicBezTo>
                    <a:pt x="56959" y="265652"/>
                    <a:pt x="75057" y="264033"/>
                    <a:pt x="86677" y="262604"/>
                  </a:cubicBezTo>
                  <a:lnTo>
                    <a:pt x="91154" y="163925"/>
                  </a:lnTo>
                  <a:lnTo>
                    <a:pt x="235553" y="141065"/>
                  </a:lnTo>
                  <a:lnTo>
                    <a:pt x="235553" y="0"/>
                  </a:lnTo>
                  <a:close/>
                </a:path>
              </a:pathLst>
            </a:custGeom>
            <a:solidFill>
              <a:srgbClr val="C9C9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0" name="任意多边形: 形状 119"/>
            <p:cNvSpPr/>
            <p:nvPr>
              <p:custDataLst>
                <p:tags r:id="rId118"/>
              </p:custDataLst>
            </p:nvPr>
          </p:nvSpPr>
          <p:spPr>
            <a:xfrm>
              <a:off x="6055899" y="4816887"/>
              <a:ext cx="212407" cy="228695"/>
            </a:xfrm>
            <a:custGeom>
              <a:avLst/>
              <a:gdLst>
                <a:gd name="connsiteX0" fmla="*/ 144875 w 212407"/>
                <a:gd name="connsiteY0" fmla="*/ 228695 h 228695"/>
                <a:gd name="connsiteX1" fmla="*/ 212407 w 212407"/>
                <a:gd name="connsiteY1" fmla="*/ 192215 h 228695"/>
                <a:gd name="connsiteX2" fmla="*/ 186880 w 212407"/>
                <a:gd name="connsiteY2" fmla="*/ 153543 h 228695"/>
                <a:gd name="connsiteX3" fmla="*/ 119729 w 212407"/>
                <a:gd name="connsiteY3" fmla="*/ 64770 h 228695"/>
                <a:gd name="connsiteX4" fmla="*/ 26098 w 212407"/>
                <a:gd name="connsiteY4" fmla="*/ 0 h 228695"/>
                <a:gd name="connsiteX5" fmla="*/ 0 w 212407"/>
                <a:gd name="connsiteY5" fmla="*/ 0 h 228695"/>
                <a:gd name="connsiteX6" fmla="*/ 0 w 212407"/>
                <a:gd name="connsiteY6" fmla="*/ 141065 h 228695"/>
                <a:gd name="connsiteX7" fmla="*/ 70485 w 212407"/>
                <a:gd name="connsiteY7" fmla="*/ 159449 h 228695"/>
                <a:gd name="connsiteX8" fmla="*/ 144875 w 212407"/>
                <a:gd name="connsiteY8" fmla="*/ 228695 h 228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407" h="228695">
                  <a:moveTo>
                    <a:pt x="144875" y="228695"/>
                  </a:moveTo>
                  <a:cubicBezTo>
                    <a:pt x="164592" y="212217"/>
                    <a:pt x="189262" y="202883"/>
                    <a:pt x="212407" y="192215"/>
                  </a:cubicBezTo>
                  <a:cubicBezTo>
                    <a:pt x="204216" y="180785"/>
                    <a:pt x="195453" y="168116"/>
                    <a:pt x="186880" y="153543"/>
                  </a:cubicBezTo>
                  <a:cubicBezTo>
                    <a:pt x="155543" y="100298"/>
                    <a:pt x="148780" y="81915"/>
                    <a:pt x="119729" y="64770"/>
                  </a:cubicBezTo>
                  <a:cubicBezTo>
                    <a:pt x="93916" y="49721"/>
                    <a:pt x="35528" y="12573"/>
                    <a:pt x="26098" y="0"/>
                  </a:cubicBezTo>
                  <a:lnTo>
                    <a:pt x="0" y="0"/>
                  </a:lnTo>
                  <a:lnTo>
                    <a:pt x="0" y="141065"/>
                  </a:lnTo>
                  <a:lnTo>
                    <a:pt x="70485" y="159449"/>
                  </a:lnTo>
                  <a:cubicBezTo>
                    <a:pt x="70485" y="159449"/>
                    <a:pt x="138874" y="221837"/>
                    <a:pt x="144875" y="228695"/>
                  </a:cubicBezTo>
                  <a:close/>
                </a:path>
              </a:pathLst>
            </a:custGeom>
            <a:solidFill>
              <a:srgbClr val="C9C9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1" name="任意多边形: 形状 120"/>
            <p:cNvSpPr/>
            <p:nvPr>
              <p:custDataLst>
                <p:tags r:id="rId119"/>
              </p:custDataLst>
            </p:nvPr>
          </p:nvSpPr>
          <p:spPr>
            <a:xfrm>
              <a:off x="6061869" y="5010626"/>
              <a:ext cx="243871" cy="190715"/>
            </a:xfrm>
            <a:custGeom>
              <a:avLst/>
              <a:gdLst>
                <a:gd name="connsiteX0" fmla="*/ 140144 w 243871"/>
                <a:gd name="connsiteY0" fmla="*/ 36100 h 190715"/>
                <a:gd name="connsiteX1" fmla="*/ 169671 w 243871"/>
                <a:gd name="connsiteY1" fmla="*/ 72580 h 190715"/>
                <a:gd name="connsiteX2" fmla="*/ 91280 w 243871"/>
                <a:gd name="connsiteY2" fmla="*/ 146685 h 190715"/>
                <a:gd name="connsiteX3" fmla="*/ 42227 w 243871"/>
                <a:gd name="connsiteY3" fmla="*/ 151924 h 190715"/>
                <a:gd name="connsiteX4" fmla="*/ 2603 w 243871"/>
                <a:gd name="connsiteY4" fmla="*/ 190595 h 190715"/>
                <a:gd name="connsiteX5" fmla="*/ 44322 w 243871"/>
                <a:gd name="connsiteY5" fmla="*/ 189548 h 190715"/>
                <a:gd name="connsiteX6" fmla="*/ 96519 w 243871"/>
                <a:gd name="connsiteY6" fmla="*/ 175927 h 190715"/>
                <a:gd name="connsiteX7" fmla="*/ 167480 w 243871"/>
                <a:gd name="connsiteY7" fmla="*/ 142399 h 190715"/>
                <a:gd name="connsiteX8" fmla="*/ 243680 w 243871"/>
                <a:gd name="connsiteY8" fmla="*/ 66199 h 190715"/>
                <a:gd name="connsiteX9" fmla="*/ 207676 w 243871"/>
                <a:gd name="connsiteY9" fmla="*/ 0 h 190715"/>
                <a:gd name="connsiteX10" fmla="*/ 140144 w 243871"/>
                <a:gd name="connsiteY10" fmla="*/ 36100 h 19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871" h="190715">
                  <a:moveTo>
                    <a:pt x="140144" y="36100"/>
                  </a:moveTo>
                  <a:cubicBezTo>
                    <a:pt x="150606" y="47745"/>
                    <a:pt x="160461" y="59922"/>
                    <a:pt x="169671" y="72580"/>
                  </a:cubicBezTo>
                  <a:cubicBezTo>
                    <a:pt x="169671" y="72581"/>
                    <a:pt x="108711" y="146780"/>
                    <a:pt x="91280" y="146685"/>
                  </a:cubicBezTo>
                  <a:cubicBezTo>
                    <a:pt x="73850" y="146590"/>
                    <a:pt x="51656" y="145637"/>
                    <a:pt x="42227" y="151924"/>
                  </a:cubicBezTo>
                  <a:cubicBezTo>
                    <a:pt x="32797" y="158210"/>
                    <a:pt x="-11018" y="189548"/>
                    <a:pt x="2603" y="190595"/>
                  </a:cubicBezTo>
                  <a:cubicBezTo>
                    <a:pt x="16223" y="191643"/>
                    <a:pt x="6698" y="185357"/>
                    <a:pt x="44322" y="189548"/>
                  </a:cubicBezTo>
                  <a:cubicBezTo>
                    <a:pt x="81946" y="193739"/>
                    <a:pt x="76707" y="185357"/>
                    <a:pt x="96519" y="175927"/>
                  </a:cubicBezTo>
                  <a:cubicBezTo>
                    <a:pt x="120831" y="166201"/>
                    <a:pt x="144529" y="155004"/>
                    <a:pt x="167480" y="142399"/>
                  </a:cubicBezTo>
                  <a:cubicBezTo>
                    <a:pt x="209200" y="119444"/>
                    <a:pt x="240537" y="89154"/>
                    <a:pt x="243680" y="66199"/>
                  </a:cubicBezTo>
                  <a:cubicBezTo>
                    <a:pt x="245871" y="49816"/>
                    <a:pt x="228917" y="29528"/>
                    <a:pt x="207676" y="0"/>
                  </a:cubicBezTo>
                  <a:cubicBezTo>
                    <a:pt x="184530" y="10763"/>
                    <a:pt x="159765" y="19621"/>
                    <a:pt x="140144" y="3610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2" name="任意多边形: 形状 121"/>
            <p:cNvSpPr/>
            <p:nvPr>
              <p:custDataLst>
                <p:tags r:id="rId120"/>
              </p:custDataLst>
            </p:nvPr>
          </p:nvSpPr>
          <p:spPr>
            <a:xfrm>
              <a:off x="6006200" y="4818998"/>
              <a:ext cx="91843" cy="127714"/>
            </a:xfrm>
            <a:custGeom>
              <a:avLst/>
              <a:gdLst>
                <a:gd name="connsiteX0" fmla="*/ 8360 w 91843"/>
                <a:gd name="connsiteY0" fmla="*/ 1890 h 127714"/>
                <a:gd name="connsiteX1" fmla="*/ 6931 w 91843"/>
                <a:gd name="connsiteY1" fmla="*/ 47514 h 127714"/>
                <a:gd name="connsiteX2" fmla="*/ 41698 w 91843"/>
                <a:gd name="connsiteY2" fmla="*/ 127715 h 127714"/>
                <a:gd name="connsiteX3" fmla="*/ 78560 w 91843"/>
                <a:gd name="connsiteY3" fmla="*/ 61040 h 127714"/>
                <a:gd name="connsiteX4" fmla="*/ 90085 w 91843"/>
                <a:gd name="connsiteY4" fmla="*/ 19034 h 127714"/>
                <a:gd name="connsiteX5" fmla="*/ 8360 w 91843"/>
                <a:gd name="connsiteY5" fmla="*/ 189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3" h="127714">
                  <a:moveTo>
                    <a:pt x="8360" y="1890"/>
                  </a:moveTo>
                  <a:cubicBezTo>
                    <a:pt x="-1165" y="9605"/>
                    <a:pt x="-3737" y="23892"/>
                    <a:pt x="6931" y="47514"/>
                  </a:cubicBezTo>
                  <a:cubicBezTo>
                    <a:pt x="13599" y="62088"/>
                    <a:pt x="29411" y="101711"/>
                    <a:pt x="41698" y="127715"/>
                  </a:cubicBezTo>
                  <a:cubicBezTo>
                    <a:pt x="41698" y="127715"/>
                    <a:pt x="63986" y="83042"/>
                    <a:pt x="78560" y="61040"/>
                  </a:cubicBezTo>
                  <a:cubicBezTo>
                    <a:pt x="88085" y="46085"/>
                    <a:pt x="95323" y="30179"/>
                    <a:pt x="90085" y="19034"/>
                  </a:cubicBezTo>
                  <a:cubicBezTo>
                    <a:pt x="77226" y="-8398"/>
                    <a:pt x="8360" y="1890"/>
                    <a:pt x="8360" y="189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3" name="任意多边形: 形状 122"/>
            <p:cNvSpPr/>
            <p:nvPr>
              <p:custDataLst>
                <p:tags r:id="rId121"/>
              </p:custDataLst>
            </p:nvPr>
          </p:nvSpPr>
          <p:spPr>
            <a:xfrm>
              <a:off x="6190440" y="4984050"/>
              <a:ext cx="89266" cy="81725"/>
            </a:xfrm>
            <a:custGeom>
              <a:avLst/>
              <a:gdLst>
                <a:gd name="connsiteX0" fmla="*/ 809 w 89266"/>
                <a:gd name="connsiteY0" fmla="*/ 51436 h 81725"/>
                <a:gd name="connsiteX1" fmla="*/ 24622 w 89266"/>
                <a:gd name="connsiteY1" fmla="*/ 81725 h 81725"/>
                <a:gd name="connsiteX2" fmla="*/ 85487 w 89266"/>
                <a:gd name="connsiteY2" fmla="*/ 35624 h 81725"/>
                <a:gd name="connsiteX3" fmla="*/ 66437 w 89266"/>
                <a:gd name="connsiteY3" fmla="*/ 1 h 81725"/>
                <a:gd name="connsiteX4" fmla="*/ 809 w 89266"/>
                <a:gd name="connsiteY4" fmla="*/ 51436 h 8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66" h="81725">
                  <a:moveTo>
                    <a:pt x="809" y="51436"/>
                  </a:moveTo>
                  <a:cubicBezTo>
                    <a:pt x="-3953" y="55341"/>
                    <a:pt x="13382" y="81535"/>
                    <a:pt x="24622" y="81725"/>
                  </a:cubicBezTo>
                  <a:cubicBezTo>
                    <a:pt x="35861" y="81916"/>
                    <a:pt x="72247" y="40291"/>
                    <a:pt x="85487" y="35624"/>
                  </a:cubicBezTo>
                  <a:cubicBezTo>
                    <a:pt x="98726" y="30957"/>
                    <a:pt x="73485" y="-190"/>
                    <a:pt x="66437" y="1"/>
                  </a:cubicBezTo>
                  <a:cubicBezTo>
                    <a:pt x="59388" y="191"/>
                    <a:pt x="11858" y="42482"/>
                    <a:pt x="809" y="51436"/>
                  </a:cubicBezTo>
                  <a:close/>
                </a:path>
              </a:pathLst>
            </a:custGeom>
            <a:solidFill>
              <a:srgbClr val="B0B5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4" name="任意多边形: 形状 123"/>
            <p:cNvSpPr/>
            <p:nvPr>
              <p:custDataLst>
                <p:tags r:id="rId122"/>
              </p:custDataLst>
            </p:nvPr>
          </p:nvSpPr>
          <p:spPr>
            <a:xfrm>
              <a:off x="5812825" y="5063758"/>
              <a:ext cx="98922" cy="53443"/>
            </a:xfrm>
            <a:custGeom>
              <a:avLst/>
              <a:gdLst>
                <a:gd name="connsiteX0" fmla="*/ 854 w 98922"/>
                <a:gd name="connsiteY0" fmla="*/ 11924 h 53443"/>
                <a:gd name="connsiteX1" fmla="*/ 5807 w 98922"/>
                <a:gd name="connsiteY1" fmla="*/ 50024 h 53443"/>
                <a:gd name="connsiteX2" fmla="*/ 96485 w 98922"/>
                <a:gd name="connsiteY2" fmla="*/ 37070 h 53443"/>
                <a:gd name="connsiteX3" fmla="*/ 90484 w 98922"/>
                <a:gd name="connsiteY3" fmla="*/ 18 h 53443"/>
                <a:gd name="connsiteX4" fmla="*/ 28381 w 98922"/>
                <a:gd name="connsiteY4" fmla="*/ 5542 h 53443"/>
                <a:gd name="connsiteX5" fmla="*/ 854 w 98922"/>
                <a:gd name="connsiteY5" fmla="*/ 11924 h 53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922" h="53443">
                  <a:moveTo>
                    <a:pt x="854" y="11924"/>
                  </a:moveTo>
                  <a:cubicBezTo>
                    <a:pt x="-670" y="16210"/>
                    <a:pt x="-765" y="44690"/>
                    <a:pt x="5807" y="50024"/>
                  </a:cubicBezTo>
                  <a:cubicBezTo>
                    <a:pt x="12379" y="55358"/>
                    <a:pt x="93627" y="56691"/>
                    <a:pt x="96485" y="37070"/>
                  </a:cubicBezTo>
                  <a:cubicBezTo>
                    <a:pt x="99342" y="17448"/>
                    <a:pt x="101914" y="399"/>
                    <a:pt x="90484" y="18"/>
                  </a:cubicBezTo>
                  <a:cubicBezTo>
                    <a:pt x="79054" y="-363"/>
                    <a:pt x="43430" y="5542"/>
                    <a:pt x="28381" y="5542"/>
                  </a:cubicBezTo>
                  <a:cubicBezTo>
                    <a:pt x="13332" y="5542"/>
                    <a:pt x="3997" y="3542"/>
                    <a:pt x="854" y="11924"/>
                  </a:cubicBezTo>
                  <a:close/>
                </a:path>
              </a:pathLst>
            </a:custGeom>
            <a:solidFill>
              <a:srgbClr val="B0B5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5" name="任意多边形: 形状 124"/>
            <p:cNvSpPr/>
            <p:nvPr>
              <p:custDataLst>
                <p:tags r:id="rId123"/>
              </p:custDataLst>
            </p:nvPr>
          </p:nvSpPr>
          <p:spPr>
            <a:xfrm>
              <a:off x="5882998" y="5091112"/>
              <a:ext cx="305219" cy="151066"/>
            </a:xfrm>
            <a:custGeom>
              <a:avLst/>
              <a:gdLst>
                <a:gd name="connsiteX0" fmla="*/ 24692 w 305219"/>
                <a:gd name="connsiteY0" fmla="*/ 151067 h 151066"/>
                <a:gd name="connsiteX1" fmla="*/ 117 w 305219"/>
                <a:gd name="connsiteY1" fmla="*/ 10287 h 151066"/>
                <a:gd name="connsiteX2" fmla="*/ 7431 w 305219"/>
                <a:gd name="connsiteY2" fmla="*/ 116 h 151066"/>
                <a:gd name="connsiteX3" fmla="*/ 8880 w 305219"/>
                <a:gd name="connsiteY3" fmla="*/ 0 h 151066"/>
                <a:gd name="connsiteX4" fmla="*/ 296345 w 305219"/>
                <a:gd name="connsiteY4" fmla="*/ 0 h 151066"/>
                <a:gd name="connsiteX5" fmla="*/ 305220 w 305219"/>
                <a:gd name="connsiteY5" fmla="*/ 8842 h 151066"/>
                <a:gd name="connsiteX6" fmla="*/ 305013 w 305219"/>
                <a:gd name="connsiteY6" fmla="*/ 10764 h 151066"/>
                <a:gd name="connsiteX7" fmla="*/ 273485 w 305219"/>
                <a:gd name="connsiteY7" fmla="*/ 151067 h 15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219" h="151066">
                  <a:moveTo>
                    <a:pt x="24692" y="151067"/>
                  </a:moveTo>
                  <a:lnTo>
                    <a:pt x="117" y="10287"/>
                  </a:lnTo>
                  <a:cubicBezTo>
                    <a:pt x="-672" y="5459"/>
                    <a:pt x="2603" y="905"/>
                    <a:pt x="7431" y="116"/>
                  </a:cubicBezTo>
                  <a:cubicBezTo>
                    <a:pt x="7910" y="38"/>
                    <a:pt x="8395" y="-1"/>
                    <a:pt x="8880" y="0"/>
                  </a:cubicBezTo>
                  <a:lnTo>
                    <a:pt x="296345" y="0"/>
                  </a:lnTo>
                  <a:cubicBezTo>
                    <a:pt x="301237" y="-9"/>
                    <a:pt x="305211" y="3949"/>
                    <a:pt x="305220" y="8842"/>
                  </a:cubicBezTo>
                  <a:cubicBezTo>
                    <a:pt x="305221" y="9488"/>
                    <a:pt x="305152" y="10133"/>
                    <a:pt x="305013" y="10764"/>
                  </a:cubicBezTo>
                  <a:lnTo>
                    <a:pt x="273485" y="151067"/>
                  </a:lnTo>
                  <a:close/>
                </a:path>
              </a:pathLst>
            </a:custGeom>
            <a:solidFill>
              <a:srgbClr val="DBDF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6" name="任意多边形: 形状 125"/>
            <p:cNvSpPr/>
            <p:nvPr>
              <p:custDataLst>
                <p:tags r:id="rId124"/>
              </p:custDataLst>
            </p:nvPr>
          </p:nvSpPr>
          <p:spPr>
            <a:xfrm>
              <a:off x="5905690" y="5230653"/>
              <a:ext cx="253365" cy="11620"/>
            </a:xfrm>
            <a:custGeom>
              <a:avLst/>
              <a:gdLst>
                <a:gd name="connsiteX0" fmla="*/ 0 w 253365"/>
                <a:gd name="connsiteY0" fmla="*/ 0 h 11620"/>
                <a:gd name="connsiteX1" fmla="*/ 2000 w 253365"/>
                <a:gd name="connsiteY1" fmla="*/ 11621 h 11620"/>
                <a:gd name="connsiteX2" fmla="*/ 250793 w 253365"/>
                <a:gd name="connsiteY2" fmla="*/ 11621 h 11620"/>
                <a:gd name="connsiteX3" fmla="*/ 253365 w 253365"/>
                <a:gd name="connsiteY3" fmla="*/ 0 h 11620"/>
                <a:gd name="connsiteX4" fmla="*/ 0 w 253365"/>
                <a:gd name="connsiteY4" fmla="*/ 0 h 1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365" h="11620">
                  <a:moveTo>
                    <a:pt x="0" y="0"/>
                  </a:moveTo>
                  <a:lnTo>
                    <a:pt x="2000" y="11621"/>
                  </a:lnTo>
                  <a:lnTo>
                    <a:pt x="250793" y="11621"/>
                  </a:lnTo>
                  <a:lnTo>
                    <a:pt x="2533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C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7" name="任意多边形: 形状 126"/>
            <p:cNvSpPr/>
            <p:nvPr>
              <p:custDataLst>
                <p:tags r:id="rId125"/>
              </p:custDataLst>
            </p:nvPr>
          </p:nvSpPr>
          <p:spPr>
            <a:xfrm>
              <a:off x="6010275" y="5147881"/>
              <a:ext cx="51530" cy="29337"/>
            </a:xfrm>
            <a:custGeom>
              <a:avLst/>
              <a:gdLst>
                <a:gd name="connsiteX0" fmla="*/ 51530 w 51530"/>
                <a:gd name="connsiteY0" fmla="*/ 14669 h 29337"/>
                <a:gd name="connsiteX1" fmla="*/ 25622 w 51530"/>
                <a:gd name="connsiteY1" fmla="*/ 29337 h 29337"/>
                <a:gd name="connsiteX2" fmla="*/ 0 w 51530"/>
                <a:gd name="connsiteY2" fmla="*/ 14669 h 29337"/>
                <a:gd name="connsiteX3" fmla="*/ 25908 w 51530"/>
                <a:gd name="connsiteY3" fmla="*/ 0 h 29337"/>
                <a:gd name="connsiteX4" fmla="*/ 51530 w 51530"/>
                <a:gd name="connsiteY4" fmla="*/ 14669 h 2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30" h="29337">
                  <a:moveTo>
                    <a:pt x="51530" y="14669"/>
                  </a:moveTo>
                  <a:cubicBezTo>
                    <a:pt x="51530" y="22765"/>
                    <a:pt x="39910" y="29337"/>
                    <a:pt x="25622" y="29337"/>
                  </a:cubicBezTo>
                  <a:cubicBezTo>
                    <a:pt x="11335" y="29337"/>
                    <a:pt x="0" y="22955"/>
                    <a:pt x="0" y="14669"/>
                  </a:cubicBezTo>
                  <a:cubicBezTo>
                    <a:pt x="0" y="6382"/>
                    <a:pt x="11621" y="0"/>
                    <a:pt x="25908" y="0"/>
                  </a:cubicBezTo>
                  <a:cubicBezTo>
                    <a:pt x="40196" y="0"/>
                    <a:pt x="51530" y="6763"/>
                    <a:pt x="51530" y="146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8" name="任意多边形: 形状 127"/>
            <p:cNvSpPr/>
            <p:nvPr>
              <p:custDataLst>
                <p:tags r:id="rId126"/>
              </p:custDataLst>
            </p:nvPr>
          </p:nvSpPr>
          <p:spPr>
            <a:xfrm>
              <a:off x="5978271" y="5091112"/>
              <a:ext cx="150399" cy="151161"/>
            </a:xfrm>
            <a:custGeom>
              <a:avLst/>
              <a:gdLst>
                <a:gd name="connsiteX0" fmla="*/ 133445 w 150399"/>
                <a:gd name="connsiteY0" fmla="*/ 0 h 151161"/>
                <a:gd name="connsiteX1" fmla="*/ 0 w 150399"/>
                <a:gd name="connsiteY1" fmla="*/ 151162 h 151161"/>
                <a:gd name="connsiteX2" fmla="*/ 40386 w 150399"/>
                <a:gd name="connsiteY2" fmla="*/ 151162 h 151161"/>
                <a:gd name="connsiteX3" fmla="*/ 150400 w 150399"/>
                <a:gd name="connsiteY3" fmla="*/ 0 h 151161"/>
                <a:gd name="connsiteX4" fmla="*/ 133445 w 150399"/>
                <a:gd name="connsiteY4" fmla="*/ 0 h 15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99" h="151161">
                  <a:moveTo>
                    <a:pt x="133445" y="0"/>
                  </a:moveTo>
                  <a:lnTo>
                    <a:pt x="0" y="151162"/>
                  </a:lnTo>
                  <a:lnTo>
                    <a:pt x="40386" y="151162"/>
                  </a:lnTo>
                  <a:lnTo>
                    <a:pt x="150400" y="0"/>
                  </a:lnTo>
                  <a:lnTo>
                    <a:pt x="133445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29" name="任意多边形: 形状 128"/>
            <p:cNvSpPr/>
            <p:nvPr>
              <p:custDataLst>
                <p:tags r:id="rId127"/>
              </p:custDataLst>
            </p:nvPr>
          </p:nvSpPr>
          <p:spPr>
            <a:xfrm>
              <a:off x="6053423" y="5091112"/>
              <a:ext cx="105632" cy="151161"/>
            </a:xfrm>
            <a:custGeom>
              <a:avLst/>
              <a:gdLst>
                <a:gd name="connsiteX0" fmla="*/ 93821 w 105632"/>
                <a:gd name="connsiteY0" fmla="*/ 0 h 151161"/>
                <a:gd name="connsiteX1" fmla="*/ 0 w 105632"/>
                <a:gd name="connsiteY1" fmla="*/ 151162 h 151161"/>
                <a:gd name="connsiteX2" fmla="*/ 23431 w 105632"/>
                <a:gd name="connsiteY2" fmla="*/ 151162 h 151161"/>
                <a:gd name="connsiteX3" fmla="*/ 105632 w 105632"/>
                <a:gd name="connsiteY3" fmla="*/ 0 h 151161"/>
                <a:gd name="connsiteX4" fmla="*/ 93821 w 105632"/>
                <a:gd name="connsiteY4" fmla="*/ 0 h 15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32" h="151161">
                  <a:moveTo>
                    <a:pt x="93821" y="0"/>
                  </a:moveTo>
                  <a:lnTo>
                    <a:pt x="0" y="151162"/>
                  </a:lnTo>
                  <a:lnTo>
                    <a:pt x="23431" y="151162"/>
                  </a:lnTo>
                  <a:lnTo>
                    <a:pt x="105632" y="0"/>
                  </a:lnTo>
                  <a:lnTo>
                    <a:pt x="93821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0" name="任意多边形: 形状 129"/>
            <p:cNvSpPr/>
            <p:nvPr>
              <p:custDataLst>
                <p:tags r:id="rId128"/>
              </p:custDataLst>
            </p:nvPr>
          </p:nvSpPr>
          <p:spPr>
            <a:xfrm>
              <a:off x="6055458" y="4606956"/>
              <a:ext cx="56618" cy="58597"/>
            </a:xfrm>
            <a:custGeom>
              <a:avLst/>
              <a:gdLst>
                <a:gd name="connsiteX0" fmla="*/ 9490 w 56618"/>
                <a:gd name="connsiteY0" fmla="*/ 47625 h 58597"/>
                <a:gd name="connsiteX1" fmla="*/ 25016 w 56618"/>
                <a:gd name="connsiteY1" fmla="*/ 0 h 58597"/>
                <a:gd name="connsiteX2" fmla="*/ 43399 w 56618"/>
                <a:gd name="connsiteY2" fmla="*/ 56197 h 58597"/>
                <a:gd name="connsiteX3" fmla="*/ 9490 w 56618"/>
                <a:gd name="connsiteY3" fmla="*/ 47625 h 5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18" h="58597">
                  <a:moveTo>
                    <a:pt x="9490" y="47625"/>
                  </a:moveTo>
                  <a:cubicBezTo>
                    <a:pt x="-35" y="35719"/>
                    <a:pt x="-11370" y="0"/>
                    <a:pt x="25016" y="0"/>
                  </a:cubicBezTo>
                  <a:cubicBezTo>
                    <a:pt x="69498" y="0"/>
                    <a:pt x="58449" y="47625"/>
                    <a:pt x="43399" y="56197"/>
                  </a:cubicBezTo>
                  <a:cubicBezTo>
                    <a:pt x="28350" y="64770"/>
                    <a:pt x="9490" y="47625"/>
                    <a:pt x="9490" y="47625"/>
                  </a:cubicBezTo>
                  <a:close/>
                </a:path>
              </a:pathLst>
            </a:custGeom>
            <a:solidFill>
              <a:srgbClr val="4038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1" name="任意多边形: 形状 130"/>
            <p:cNvSpPr/>
            <p:nvPr>
              <p:custDataLst>
                <p:tags r:id="rId129"/>
              </p:custDataLst>
            </p:nvPr>
          </p:nvSpPr>
          <p:spPr>
            <a:xfrm>
              <a:off x="6064948" y="4654581"/>
              <a:ext cx="39433" cy="13681"/>
            </a:xfrm>
            <a:custGeom>
              <a:avLst/>
              <a:gdLst>
                <a:gd name="connsiteX0" fmla="*/ 0 w 39433"/>
                <a:gd name="connsiteY0" fmla="*/ 0 h 13681"/>
                <a:gd name="connsiteX1" fmla="*/ 1048 w 39433"/>
                <a:gd name="connsiteY1" fmla="*/ 5048 h 13681"/>
                <a:gd name="connsiteX2" fmla="*/ 21241 w 39433"/>
                <a:gd name="connsiteY2" fmla="*/ 13526 h 13681"/>
                <a:gd name="connsiteX3" fmla="*/ 39434 w 39433"/>
                <a:gd name="connsiteY3" fmla="*/ 7715 h 13681"/>
                <a:gd name="connsiteX4" fmla="*/ 39434 w 39433"/>
                <a:gd name="connsiteY4" fmla="*/ 3143 h 13681"/>
                <a:gd name="connsiteX5" fmla="*/ 0 w 39433"/>
                <a:gd name="connsiteY5" fmla="*/ 0 h 1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433" h="13681">
                  <a:moveTo>
                    <a:pt x="0" y="0"/>
                  </a:moveTo>
                  <a:lnTo>
                    <a:pt x="1048" y="5048"/>
                  </a:lnTo>
                  <a:cubicBezTo>
                    <a:pt x="5819" y="11230"/>
                    <a:pt x="13487" y="14449"/>
                    <a:pt x="21241" y="13526"/>
                  </a:cubicBezTo>
                  <a:cubicBezTo>
                    <a:pt x="35338" y="12478"/>
                    <a:pt x="39434" y="7715"/>
                    <a:pt x="39434" y="7715"/>
                  </a:cubicBezTo>
                  <a:lnTo>
                    <a:pt x="39434" y="3143"/>
                  </a:lnTo>
                  <a:cubicBezTo>
                    <a:pt x="39434" y="3143"/>
                    <a:pt x="8954" y="7906"/>
                    <a:pt x="0" y="0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2" name="任意多边形: 形状 131"/>
            <p:cNvSpPr/>
            <p:nvPr>
              <p:custDataLst>
                <p:tags r:id="rId130"/>
              </p:custDataLst>
            </p:nvPr>
          </p:nvSpPr>
          <p:spPr>
            <a:xfrm>
              <a:off x="6006274" y="4819006"/>
              <a:ext cx="91317" cy="49239"/>
            </a:xfrm>
            <a:custGeom>
              <a:avLst/>
              <a:gdLst>
                <a:gd name="connsiteX0" fmla="*/ 89725 w 91317"/>
                <a:gd name="connsiteY0" fmla="*/ 19122 h 49239"/>
                <a:gd name="connsiteX1" fmla="*/ 8001 w 91317"/>
                <a:gd name="connsiteY1" fmla="*/ 1882 h 49239"/>
                <a:gd name="connsiteX2" fmla="*/ 0 w 91317"/>
                <a:gd name="connsiteY2" fmla="*/ 16646 h 49239"/>
                <a:gd name="connsiteX3" fmla="*/ 86487 w 91317"/>
                <a:gd name="connsiteY3" fmla="*/ 46459 h 49239"/>
                <a:gd name="connsiteX4" fmla="*/ 89725 w 91317"/>
                <a:gd name="connsiteY4" fmla="*/ 19122 h 4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17" h="49239">
                  <a:moveTo>
                    <a:pt x="89725" y="19122"/>
                  </a:moveTo>
                  <a:cubicBezTo>
                    <a:pt x="76867" y="-8405"/>
                    <a:pt x="8001" y="1882"/>
                    <a:pt x="8001" y="1882"/>
                  </a:cubicBezTo>
                  <a:cubicBezTo>
                    <a:pt x="3462" y="5532"/>
                    <a:pt x="579" y="10851"/>
                    <a:pt x="0" y="16646"/>
                  </a:cubicBezTo>
                  <a:cubicBezTo>
                    <a:pt x="4667" y="26933"/>
                    <a:pt x="34099" y="58746"/>
                    <a:pt x="86487" y="46459"/>
                  </a:cubicBezTo>
                  <a:cubicBezTo>
                    <a:pt x="91490" y="38251"/>
                    <a:pt x="92673" y="28272"/>
                    <a:pt x="89725" y="19122"/>
                  </a:cubicBezTo>
                  <a:close/>
                </a:path>
              </a:pathLst>
            </a:custGeom>
            <a:solidFill>
              <a:srgbClr val="E8AB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3" name="任意多边形: 形状 132"/>
            <p:cNvSpPr/>
            <p:nvPr>
              <p:custDataLst>
                <p:tags r:id="rId131"/>
              </p:custDataLst>
            </p:nvPr>
          </p:nvSpPr>
          <p:spPr>
            <a:xfrm>
              <a:off x="6048375" y="4654581"/>
              <a:ext cx="91963" cy="202551"/>
            </a:xfrm>
            <a:custGeom>
              <a:avLst/>
              <a:gdLst>
                <a:gd name="connsiteX0" fmla="*/ 0 w 91963"/>
                <a:gd name="connsiteY0" fmla="*/ 202216 h 202551"/>
                <a:gd name="connsiteX1" fmla="*/ 53435 w 91963"/>
                <a:gd name="connsiteY1" fmla="*/ 179260 h 202551"/>
                <a:gd name="connsiteX2" fmla="*/ 78772 w 91963"/>
                <a:gd name="connsiteY2" fmla="*/ 124492 h 202551"/>
                <a:gd name="connsiteX3" fmla="*/ 87059 w 91963"/>
                <a:gd name="connsiteY3" fmla="*/ 33338 h 202551"/>
                <a:gd name="connsiteX4" fmla="*/ 32576 w 91963"/>
                <a:gd name="connsiteY4" fmla="*/ 0 h 202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963" h="202551">
                  <a:moveTo>
                    <a:pt x="0" y="202216"/>
                  </a:moveTo>
                  <a:cubicBezTo>
                    <a:pt x="20598" y="204415"/>
                    <a:pt x="40851" y="195714"/>
                    <a:pt x="53435" y="179260"/>
                  </a:cubicBezTo>
                  <a:cubicBezTo>
                    <a:pt x="64419" y="162289"/>
                    <a:pt x="72949" y="143851"/>
                    <a:pt x="78772" y="124492"/>
                  </a:cubicBezTo>
                  <a:cubicBezTo>
                    <a:pt x="85249" y="107918"/>
                    <a:pt x="99441" y="53054"/>
                    <a:pt x="87059" y="33338"/>
                  </a:cubicBezTo>
                  <a:cubicBezTo>
                    <a:pt x="74089" y="15383"/>
                    <a:pt x="54466" y="3376"/>
                    <a:pt x="32576" y="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4" name="任意多边形: 形状 133"/>
            <p:cNvSpPr/>
            <p:nvPr>
              <p:custDataLst>
                <p:tags r:id="rId132"/>
              </p:custDataLst>
            </p:nvPr>
          </p:nvSpPr>
          <p:spPr>
            <a:xfrm>
              <a:off x="6112705" y="4758095"/>
              <a:ext cx="27936" cy="41279"/>
            </a:xfrm>
            <a:custGeom>
              <a:avLst/>
              <a:gdLst>
                <a:gd name="connsiteX0" fmla="*/ 15394 w 27936"/>
                <a:gd name="connsiteY0" fmla="*/ 2499 h 41279"/>
                <a:gd name="connsiteX1" fmla="*/ 27871 w 27936"/>
                <a:gd name="connsiteY1" fmla="*/ 4595 h 41279"/>
                <a:gd name="connsiteX2" fmla="*/ 17775 w 27936"/>
                <a:gd name="connsiteY2" fmla="*/ 22693 h 41279"/>
                <a:gd name="connsiteX3" fmla="*/ 2345 w 27936"/>
                <a:gd name="connsiteY3" fmla="*/ 41171 h 41279"/>
                <a:gd name="connsiteX4" fmla="*/ 15394 w 27936"/>
                <a:gd name="connsiteY4" fmla="*/ 2499 h 4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36" h="41279">
                  <a:moveTo>
                    <a:pt x="15394" y="2499"/>
                  </a:moveTo>
                  <a:cubicBezTo>
                    <a:pt x="19109" y="-644"/>
                    <a:pt x="28824" y="-1692"/>
                    <a:pt x="27871" y="4595"/>
                  </a:cubicBezTo>
                  <a:cubicBezTo>
                    <a:pt x="26919" y="10881"/>
                    <a:pt x="19394" y="14120"/>
                    <a:pt x="17775" y="22693"/>
                  </a:cubicBezTo>
                  <a:cubicBezTo>
                    <a:pt x="16156" y="31265"/>
                    <a:pt x="11870" y="42505"/>
                    <a:pt x="2345" y="41171"/>
                  </a:cubicBezTo>
                  <a:cubicBezTo>
                    <a:pt x="-7180" y="39838"/>
                    <a:pt x="15394" y="2499"/>
                    <a:pt x="15394" y="2499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5" name="任意多边形: 形状 134"/>
            <p:cNvSpPr/>
            <p:nvPr>
              <p:custDataLst>
                <p:tags r:id="rId133"/>
              </p:custDataLst>
            </p:nvPr>
          </p:nvSpPr>
          <p:spPr>
            <a:xfrm>
              <a:off x="5997780" y="4653937"/>
              <a:ext cx="83169" cy="202859"/>
            </a:xfrm>
            <a:custGeom>
              <a:avLst/>
              <a:gdLst>
                <a:gd name="connsiteX0" fmla="*/ 50594 w 83169"/>
                <a:gd name="connsiteY0" fmla="*/ 202859 h 202859"/>
                <a:gd name="connsiteX1" fmla="*/ 7065 w 83169"/>
                <a:gd name="connsiteY1" fmla="*/ 164759 h 202859"/>
                <a:gd name="connsiteX2" fmla="*/ 112 w 83169"/>
                <a:gd name="connsiteY2" fmla="*/ 104847 h 202859"/>
                <a:gd name="connsiteX3" fmla="*/ 20876 w 83169"/>
                <a:gd name="connsiteY3" fmla="*/ 15693 h 202859"/>
                <a:gd name="connsiteX4" fmla="*/ 83170 w 83169"/>
                <a:gd name="connsiteY4" fmla="*/ 1120 h 20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169" h="202859">
                  <a:moveTo>
                    <a:pt x="50594" y="202859"/>
                  </a:moveTo>
                  <a:cubicBezTo>
                    <a:pt x="30449" y="198588"/>
                    <a:pt x="13967" y="184161"/>
                    <a:pt x="7065" y="164759"/>
                  </a:cubicBezTo>
                  <a:cubicBezTo>
                    <a:pt x="1941" y="145215"/>
                    <a:pt x="-400" y="125046"/>
                    <a:pt x="112" y="104847"/>
                  </a:cubicBezTo>
                  <a:cubicBezTo>
                    <a:pt x="-746" y="87035"/>
                    <a:pt x="3065" y="30457"/>
                    <a:pt x="20876" y="15693"/>
                  </a:cubicBezTo>
                  <a:cubicBezTo>
                    <a:pt x="38875" y="2742"/>
                    <a:pt x="61293" y="-2502"/>
                    <a:pt x="83170" y="112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6" name="任意多边形: 形状 135"/>
            <p:cNvSpPr/>
            <p:nvPr>
              <p:custDataLst>
                <p:tags r:id="rId134"/>
              </p:custDataLst>
            </p:nvPr>
          </p:nvSpPr>
          <p:spPr>
            <a:xfrm>
              <a:off x="5989295" y="4735071"/>
              <a:ext cx="17047" cy="46064"/>
            </a:xfrm>
            <a:custGeom>
              <a:avLst/>
              <a:gdLst>
                <a:gd name="connsiteX0" fmla="*/ 12598 w 17047"/>
                <a:gd name="connsiteY0" fmla="*/ 5236 h 46064"/>
                <a:gd name="connsiteX1" fmla="*/ 120 w 17047"/>
                <a:gd name="connsiteY1" fmla="*/ 3235 h 46064"/>
                <a:gd name="connsiteX2" fmla="*/ 4121 w 17047"/>
                <a:gd name="connsiteY2" fmla="*/ 23619 h 46064"/>
                <a:gd name="connsiteX3" fmla="*/ 13169 w 17047"/>
                <a:gd name="connsiteY3" fmla="*/ 46003 h 46064"/>
                <a:gd name="connsiteX4" fmla="*/ 12598 w 17047"/>
                <a:gd name="connsiteY4" fmla="*/ 5236 h 4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7" h="46064">
                  <a:moveTo>
                    <a:pt x="12598" y="5236"/>
                  </a:moveTo>
                  <a:cubicBezTo>
                    <a:pt x="10121" y="1045"/>
                    <a:pt x="1168" y="-3051"/>
                    <a:pt x="120" y="3235"/>
                  </a:cubicBezTo>
                  <a:cubicBezTo>
                    <a:pt x="-928" y="9522"/>
                    <a:pt x="5264" y="14761"/>
                    <a:pt x="4121" y="23619"/>
                  </a:cubicBezTo>
                  <a:cubicBezTo>
                    <a:pt x="2977" y="32477"/>
                    <a:pt x="4121" y="44097"/>
                    <a:pt x="13169" y="46003"/>
                  </a:cubicBezTo>
                  <a:cubicBezTo>
                    <a:pt x="22218" y="47907"/>
                    <a:pt x="12598" y="5236"/>
                    <a:pt x="12598" y="5236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7" name="任意多边形: 形状 136"/>
            <p:cNvSpPr/>
            <p:nvPr>
              <p:custDataLst>
                <p:tags r:id="rId135"/>
              </p:custDataLst>
            </p:nvPr>
          </p:nvSpPr>
          <p:spPr>
            <a:xfrm>
              <a:off x="6068282" y="4654200"/>
              <a:ext cx="71624" cy="123348"/>
            </a:xfrm>
            <a:custGeom>
              <a:avLst/>
              <a:gdLst>
                <a:gd name="connsiteX0" fmla="*/ 66675 w 71624"/>
                <a:gd name="connsiteY0" fmla="*/ 33719 h 123348"/>
                <a:gd name="connsiteX1" fmla="*/ 64008 w 71624"/>
                <a:gd name="connsiteY1" fmla="*/ 107061 h 123348"/>
                <a:gd name="connsiteX2" fmla="*/ 55054 w 71624"/>
                <a:gd name="connsiteY2" fmla="*/ 123349 h 123348"/>
                <a:gd name="connsiteX3" fmla="*/ 44291 w 71624"/>
                <a:gd name="connsiteY3" fmla="*/ 75724 h 123348"/>
                <a:gd name="connsiteX4" fmla="*/ 0 w 71624"/>
                <a:gd name="connsiteY4" fmla="*/ 75724 h 123348"/>
                <a:gd name="connsiteX5" fmla="*/ 12192 w 71624"/>
                <a:gd name="connsiteY5" fmla="*/ 0 h 123348"/>
                <a:gd name="connsiteX6" fmla="*/ 66675 w 71624"/>
                <a:gd name="connsiteY6" fmla="*/ 33719 h 12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624" h="123348">
                  <a:moveTo>
                    <a:pt x="66675" y="33719"/>
                  </a:moveTo>
                  <a:cubicBezTo>
                    <a:pt x="76200" y="48673"/>
                    <a:pt x="70104" y="83725"/>
                    <a:pt x="64008" y="107061"/>
                  </a:cubicBezTo>
                  <a:cubicBezTo>
                    <a:pt x="64008" y="107061"/>
                    <a:pt x="58293" y="116586"/>
                    <a:pt x="55054" y="123349"/>
                  </a:cubicBezTo>
                  <a:cubicBezTo>
                    <a:pt x="55054" y="123349"/>
                    <a:pt x="56483" y="82105"/>
                    <a:pt x="44291" y="75724"/>
                  </a:cubicBezTo>
                  <a:cubicBezTo>
                    <a:pt x="32099" y="69342"/>
                    <a:pt x="29813" y="80677"/>
                    <a:pt x="0" y="75724"/>
                  </a:cubicBezTo>
                  <a:lnTo>
                    <a:pt x="12192" y="0"/>
                  </a:lnTo>
                  <a:cubicBezTo>
                    <a:pt x="34143" y="3470"/>
                    <a:pt x="53777" y="15621"/>
                    <a:pt x="66675" y="33719"/>
                  </a:cubicBezTo>
                  <a:close/>
                </a:path>
              </a:pathLst>
            </a:custGeom>
            <a:solidFill>
              <a:srgbClr val="4038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8" name="任意多边形: 形状 137"/>
            <p:cNvSpPr/>
            <p:nvPr>
              <p:custDataLst>
                <p:tags r:id="rId136"/>
              </p:custDataLst>
            </p:nvPr>
          </p:nvSpPr>
          <p:spPr>
            <a:xfrm>
              <a:off x="5997797" y="4653537"/>
              <a:ext cx="82105" cy="104295"/>
            </a:xfrm>
            <a:custGeom>
              <a:avLst/>
              <a:gdLst>
                <a:gd name="connsiteX0" fmla="*/ 20383 w 82105"/>
                <a:gd name="connsiteY0" fmla="*/ 15617 h 104295"/>
                <a:gd name="connsiteX1" fmla="*/ 0 w 82105"/>
                <a:gd name="connsiteY1" fmla="*/ 86102 h 104295"/>
                <a:gd name="connsiteX2" fmla="*/ 3238 w 82105"/>
                <a:gd name="connsiteY2" fmla="*/ 104295 h 104295"/>
                <a:gd name="connsiteX3" fmla="*/ 31813 w 82105"/>
                <a:gd name="connsiteY3" fmla="*/ 63242 h 104295"/>
                <a:gd name="connsiteX4" fmla="*/ 69913 w 82105"/>
                <a:gd name="connsiteY4" fmla="*/ 76768 h 104295"/>
                <a:gd name="connsiteX5" fmla="*/ 82105 w 82105"/>
                <a:gd name="connsiteY5" fmla="*/ 1044 h 104295"/>
                <a:gd name="connsiteX6" fmla="*/ 20383 w 82105"/>
                <a:gd name="connsiteY6" fmla="*/ 15617 h 10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105" h="104295">
                  <a:moveTo>
                    <a:pt x="20383" y="15617"/>
                  </a:moveTo>
                  <a:cubicBezTo>
                    <a:pt x="6858" y="26761"/>
                    <a:pt x="1333" y="62004"/>
                    <a:pt x="0" y="86102"/>
                  </a:cubicBezTo>
                  <a:cubicBezTo>
                    <a:pt x="0" y="86102"/>
                    <a:pt x="2381" y="96675"/>
                    <a:pt x="3238" y="104295"/>
                  </a:cubicBezTo>
                  <a:cubicBezTo>
                    <a:pt x="3238" y="104295"/>
                    <a:pt x="18479" y="65338"/>
                    <a:pt x="31813" y="63242"/>
                  </a:cubicBezTo>
                  <a:cubicBezTo>
                    <a:pt x="45148" y="61147"/>
                    <a:pt x="40291" y="71910"/>
                    <a:pt x="69913" y="76768"/>
                  </a:cubicBezTo>
                  <a:lnTo>
                    <a:pt x="82105" y="1044"/>
                  </a:lnTo>
                  <a:cubicBezTo>
                    <a:pt x="60415" y="-2421"/>
                    <a:pt x="38233" y="2816"/>
                    <a:pt x="20383" y="15617"/>
                  </a:cubicBezTo>
                  <a:close/>
                </a:path>
              </a:pathLst>
            </a:custGeom>
            <a:solidFill>
              <a:srgbClr val="4038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39" name="任意多边形: 形状 138"/>
            <p:cNvSpPr/>
            <p:nvPr>
              <p:custDataLst>
                <p:tags r:id="rId137"/>
              </p:custDataLst>
            </p:nvPr>
          </p:nvSpPr>
          <p:spPr>
            <a:xfrm>
              <a:off x="5907690" y="5242178"/>
              <a:ext cx="248792" cy="11738"/>
            </a:xfrm>
            <a:custGeom>
              <a:avLst/>
              <a:gdLst>
                <a:gd name="connsiteX0" fmla="*/ 0 w 248792"/>
                <a:gd name="connsiteY0" fmla="*/ 0 h 11738"/>
                <a:gd name="connsiteX1" fmla="*/ 248793 w 248792"/>
                <a:gd name="connsiteY1" fmla="*/ 0 h 1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792" h="11738">
                  <a:moveTo>
                    <a:pt x="0" y="0"/>
                  </a:moveTo>
                  <a:cubicBezTo>
                    <a:pt x="17907" y="6096"/>
                    <a:pt x="176022" y="23051"/>
                    <a:pt x="248793" y="0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0" name="任意多边形: 形状 139"/>
            <p:cNvSpPr/>
            <p:nvPr>
              <p:custDataLst>
                <p:tags r:id="rId138"/>
              </p:custDataLst>
            </p:nvPr>
          </p:nvSpPr>
          <p:spPr>
            <a:xfrm>
              <a:off x="8338799" y="4371356"/>
              <a:ext cx="88826" cy="46636"/>
            </a:xfrm>
            <a:custGeom>
              <a:avLst/>
              <a:gdLst>
                <a:gd name="connsiteX0" fmla="*/ 70633 w 88826"/>
                <a:gd name="connsiteY0" fmla="*/ 17288 h 46636"/>
                <a:gd name="connsiteX1" fmla="*/ 35581 w 88826"/>
                <a:gd name="connsiteY1" fmla="*/ 39195 h 46636"/>
                <a:gd name="connsiteX2" fmla="*/ 529 w 88826"/>
                <a:gd name="connsiteY2" fmla="*/ 43005 h 46636"/>
                <a:gd name="connsiteX3" fmla="*/ 15007 w 88826"/>
                <a:gd name="connsiteY3" fmla="*/ 3381 h 46636"/>
                <a:gd name="connsiteX4" fmla="*/ 66633 w 88826"/>
                <a:gd name="connsiteY4" fmla="*/ 1381 h 46636"/>
                <a:gd name="connsiteX5" fmla="*/ 88826 w 88826"/>
                <a:gd name="connsiteY5" fmla="*/ 17288 h 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826" h="46636">
                  <a:moveTo>
                    <a:pt x="70633" y="17288"/>
                  </a:moveTo>
                  <a:cubicBezTo>
                    <a:pt x="58822" y="16621"/>
                    <a:pt x="53488" y="30527"/>
                    <a:pt x="35581" y="39195"/>
                  </a:cubicBezTo>
                  <a:cubicBezTo>
                    <a:pt x="17674" y="47863"/>
                    <a:pt x="3863" y="48720"/>
                    <a:pt x="529" y="43005"/>
                  </a:cubicBezTo>
                  <a:cubicBezTo>
                    <a:pt x="-2805" y="37290"/>
                    <a:pt x="10530" y="7191"/>
                    <a:pt x="15007" y="3381"/>
                  </a:cubicBezTo>
                  <a:cubicBezTo>
                    <a:pt x="19484" y="-429"/>
                    <a:pt x="55488" y="-905"/>
                    <a:pt x="66633" y="1381"/>
                  </a:cubicBezTo>
                  <a:cubicBezTo>
                    <a:pt x="75340" y="4565"/>
                    <a:pt x="83013" y="10065"/>
                    <a:pt x="88826" y="17288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1" name="任意多边形: 形状 140"/>
            <p:cNvSpPr/>
            <p:nvPr>
              <p:custDataLst>
                <p:tags r:id="rId139"/>
              </p:custDataLst>
            </p:nvPr>
          </p:nvSpPr>
          <p:spPr>
            <a:xfrm>
              <a:off x="4429283" y="5220312"/>
              <a:ext cx="177630" cy="91245"/>
            </a:xfrm>
            <a:custGeom>
              <a:avLst/>
              <a:gdLst>
                <a:gd name="connsiteX0" fmla="*/ 173483 w 177630"/>
                <a:gd name="connsiteY0" fmla="*/ 16438 h 91245"/>
                <a:gd name="connsiteX1" fmla="*/ 173483 w 177630"/>
                <a:gd name="connsiteY1" fmla="*/ 57490 h 91245"/>
                <a:gd name="connsiteX2" fmla="*/ 136430 w 177630"/>
                <a:gd name="connsiteY2" fmla="*/ 66539 h 91245"/>
                <a:gd name="connsiteX3" fmla="*/ 101188 w 177630"/>
                <a:gd name="connsiteY3" fmla="*/ 77874 h 91245"/>
                <a:gd name="connsiteX4" fmla="*/ 6795 w 177630"/>
                <a:gd name="connsiteY4" fmla="*/ 83779 h 91245"/>
                <a:gd name="connsiteX5" fmla="*/ 26607 w 177630"/>
                <a:gd name="connsiteY5" fmla="*/ 44060 h 91245"/>
                <a:gd name="connsiteX6" fmla="*/ 89758 w 177630"/>
                <a:gd name="connsiteY6" fmla="*/ 2150 h 91245"/>
                <a:gd name="connsiteX7" fmla="*/ 173483 w 177630"/>
                <a:gd name="connsiteY7" fmla="*/ 16438 h 91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630" h="91245">
                  <a:moveTo>
                    <a:pt x="173483" y="16438"/>
                  </a:moveTo>
                  <a:cubicBezTo>
                    <a:pt x="179013" y="29563"/>
                    <a:pt x="179013" y="44365"/>
                    <a:pt x="173483" y="57490"/>
                  </a:cubicBezTo>
                  <a:cubicBezTo>
                    <a:pt x="172816" y="59491"/>
                    <a:pt x="141002" y="70921"/>
                    <a:pt x="136430" y="66539"/>
                  </a:cubicBezTo>
                  <a:cubicBezTo>
                    <a:pt x="131858" y="62158"/>
                    <a:pt x="123667" y="70540"/>
                    <a:pt x="101188" y="77874"/>
                  </a:cubicBezTo>
                  <a:cubicBezTo>
                    <a:pt x="78709" y="85208"/>
                    <a:pt x="21368" y="100353"/>
                    <a:pt x="6795" y="83779"/>
                  </a:cubicBezTo>
                  <a:cubicBezTo>
                    <a:pt x="-7778" y="67206"/>
                    <a:pt x="2128" y="50728"/>
                    <a:pt x="26607" y="44060"/>
                  </a:cubicBezTo>
                  <a:cubicBezTo>
                    <a:pt x="51086" y="37393"/>
                    <a:pt x="86424" y="11389"/>
                    <a:pt x="89758" y="2150"/>
                  </a:cubicBezTo>
                  <a:cubicBezTo>
                    <a:pt x="93092" y="-7089"/>
                    <a:pt x="173483" y="16438"/>
                    <a:pt x="173483" y="16438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2" name="任意多边形: 形状 141"/>
            <p:cNvSpPr/>
            <p:nvPr>
              <p:custDataLst>
                <p:tags r:id="rId140"/>
              </p:custDataLst>
            </p:nvPr>
          </p:nvSpPr>
          <p:spPr>
            <a:xfrm>
              <a:off x="4601952" y="5257177"/>
              <a:ext cx="174980" cy="85925"/>
            </a:xfrm>
            <a:custGeom>
              <a:avLst/>
              <a:gdLst>
                <a:gd name="connsiteX0" fmla="*/ 170644 w 174980"/>
                <a:gd name="connsiteY0" fmla="*/ 11005 h 85925"/>
                <a:gd name="connsiteX1" fmla="*/ 170644 w 174980"/>
                <a:gd name="connsiteY1" fmla="*/ 53296 h 85925"/>
                <a:gd name="connsiteX2" fmla="*/ 132544 w 174980"/>
                <a:gd name="connsiteY2" fmla="*/ 62821 h 85925"/>
                <a:gd name="connsiteX3" fmla="*/ 91491 w 174980"/>
                <a:gd name="connsiteY3" fmla="*/ 78346 h 85925"/>
                <a:gd name="connsiteX4" fmla="*/ 7005 w 174980"/>
                <a:gd name="connsiteY4" fmla="*/ 75013 h 85925"/>
                <a:gd name="connsiteX5" fmla="*/ 27483 w 174980"/>
                <a:gd name="connsiteY5" fmla="*/ 34150 h 85925"/>
                <a:gd name="connsiteX6" fmla="*/ 95873 w 174980"/>
                <a:gd name="connsiteY6" fmla="*/ 2813 h 85925"/>
                <a:gd name="connsiteX7" fmla="*/ 170644 w 174980"/>
                <a:gd name="connsiteY7" fmla="*/ 11005 h 8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980" h="85925">
                  <a:moveTo>
                    <a:pt x="170644" y="11005"/>
                  </a:moveTo>
                  <a:cubicBezTo>
                    <a:pt x="176426" y="24509"/>
                    <a:pt x="176426" y="39792"/>
                    <a:pt x="170644" y="53296"/>
                  </a:cubicBezTo>
                  <a:cubicBezTo>
                    <a:pt x="169977" y="55296"/>
                    <a:pt x="137307" y="67107"/>
                    <a:pt x="132544" y="62821"/>
                  </a:cubicBezTo>
                  <a:cubicBezTo>
                    <a:pt x="127782" y="58534"/>
                    <a:pt x="114637" y="70822"/>
                    <a:pt x="91491" y="78346"/>
                  </a:cubicBezTo>
                  <a:cubicBezTo>
                    <a:pt x="68346" y="85871"/>
                    <a:pt x="22054" y="92062"/>
                    <a:pt x="7005" y="75013"/>
                  </a:cubicBezTo>
                  <a:cubicBezTo>
                    <a:pt x="-8045" y="57963"/>
                    <a:pt x="2242" y="40913"/>
                    <a:pt x="27483" y="34150"/>
                  </a:cubicBezTo>
                  <a:cubicBezTo>
                    <a:pt x="52725" y="27388"/>
                    <a:pt x="92444" y="12338"/>
                    <a:pt x="95873" y="2813"/>
                  </a:cubicBezTo>
                  <a:cubicBezTo>
                    <a:pt x="99302" y="-6712"/>
                    <a:pt x="170644" y="11005"/>
                    <a:pt x="170644" y="11005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3" name="任意多边形: 形状 142"/>
            <p:cNvSpPr/>
            <p:nvPr>
              <p:custDataLst>
                <p:tags r:id="rId141"/>
              </p:custDataLst>
            </p:nvPr>
          </p:nvSpPr>
          <p:spPr>
            <a:xfrm>
              <a:off x="4617434" y="4472844"/>
              <a:ext cx="171635" cy="813675"/>
            </a:xfrm>
            <a:custGeom>
              <a:avLst/>
              <a:gdLst>
                <a:gd name="connsiteX0" fmla="*/ 161449 w 171635"/>
                <a:gd name="connsiteY0" fmla="*/ 12859 h 813675"/>
                <a:gd name="connsiteX1" fmla="*/ 161449 w 171635"/>
                <a:gd name="connsiteY1" fmla="*/ 194405 h 813675"/>
                <a:gd name="connsiteX2" fmla="*/ 161449 w 171635"/>
                <a:gd name="connsiteY2" fmla="*/ 436531 h 813675"/>
                <a:gd name="connsiteX3" fmla="*/ 156686 w 171635"/>
                <a:gd name="connsiteY3" fmla="*/ 799052 h 813675"/>
                <a:gd name="connsiteX4" fmla="*/ 62293 w 171635"/>
                <a:gd name="connsiteY4" fmla="*/ 802862 h 813675"/>
                <a:gd name="connsiteX5" fmla="*/ 52006 w 171635"/>
                <a:gd name="connsiteY5" fmla="*/ 639604 h 813675"/>
                <a:gd name="connsiteX6" fmla="*/ 34576 w 171635"/>
                <a:gd name="connsiteY6" fmla="*/ 462058 h 813675"/>
                <a:gd name="connsiteX7" fmla="*/ 0 w 171635"/>
                <a:gd name="connsiteY7" fmla="*/ 184880 h 813675"/>
                <a:gd name="connsiteX8" fmla="*/ 0 w 171635"/>
                <a:gd name="connsiteY8" fmla="*/ 0 h 8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635" h="813675">
                  <a:moveTo>
                    <a:pt x="161449" y="12859"/>
                  </a:moveTo>
                  <a:cubicBezTo>
                    <a:pt x="181070" y="57436"/>
                    <a:pt x="167354" y="121158"/>
                    <a:pt x="161449" y="194405"/>
                  </a:cubicBezTo>
                  <a:cubicBezTo>
                    <a:pt x="155543" y="267653"/>
                    <a:pt x="151447" y="372809"/>
                    <a:pt x="161449" y="436531"/>
                  </a:cubicBezTo>
                  <a:cubicBezTo>
                    <a:pt x="171450" y="500253"/>
                    <a:pt x="176593" y="777812"/>
                    <a:pt x="156686" y="799052"/>
                  </a:cubicBezTo>
                  <a:cubicBezTo>
                    <a:pt x="136779" y="820293"/>
                    <a:pt x="71914" y="815530"/>
                    <a:pt x="62293" y="802862"/>
                  </a:cubicBezTo>
                  <a:cubicBezTo>
                    <a:pt x="56959" y="795719"/>
                    <a:pt x="57150" y="713327"/>
                    <a:pt x="52006" y="639604"/>
                  </a:cubicBezTo>
                  <a:cubicBezTo>
                    <a:pt x="47911" y="581692"/>
                    <a:pt x="38576" y="494347"/>
                    <a:pt x="34576" y="462058"/>
                  </a:cubicBezTo>
                  <a:lnTo>
                    <a:pt x="0" y="184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9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4" name="任意多边形: 形状 143"/>
            <p:cNvSpPr/>
            <p:nvPr>
              <p:custDataLst>
                <p:tags r:id="rId142"/>
              </p:custDataLst>
            </p:nvPr>
          </p:nvSpPr>
          <p:spPr>
            <a:xfrm>
              <a:off x="4505267" y="4491300"/>
              <a:ext cx="142265" cy="757094"/>
            </a:xfrm>
            <a:custGeom>
              <a:avLst/>
              <a:gdLst>
                <a:gd name="connsiteX0" fmla="*/ 124644 w 142265"/>
                <a:gd name="connsiteY0" fmla="*/ 327493 h 757094"/>
                <a:gd name="connsiteX1" fmla="*/ 107690 w 142265"/>
                <a:gd name="connsiteY1" fmla="*/ 743926 h 757094"/>
                <a:gd name="connsiteX2" fmla="*/ 1391 w 142265"/>
                <a:gd name="connsiteY2" fmla="*/ 743926 h 757094"/>
                <a:gd name="connsiteX3" fmla="*/ 4439 w 142265"/>
                <a:gd name="connsiteY3" fmla="*/ 586954 h 757094"/>
                <a:gd name="connsiteX4" fmla="*/ 1391 w 142265"/>
                <a:gd name="connsiteY4" fmla="*/ 280820 h 757094"/>
                <a:gd name="connsiteX5" fmla="*/ 17869 w 142265"/>
                <a:gd name="connsiteY5" fmla="*/ 21550 h 757094"/>
                <a:gd name="connsiteX6" fmla="*/ 142266 w 142265"/>
                <a:gd name="connsiteY6" fmla="*/ 33075 h 757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265" h="757094">
                  <a:moveTo>
                    <a:pt x="124644" y="327493"/>
                  </a:moveTo>
                  <a:cubicBezTo>
                    <a:pt x="124644" y="327493"/>
                    <a:pt x="123597" y="724876"/>
                    <a:pt x="107690" y="743926"/>
                  </a:cubicBezTo>
                  <a:cubicBezTo>
                    <a:pt x="91783" y="762976"/>
                    <a:pt x="10916" y="759928"/>
                    <a:pt x="1391" y="743926"/>
                  </a:cubicBezTo>
                  <a:cubicBezTo>
                    <a:pt x="-2895" y="736782"/>
                    <a:pt x="4058" y="670107"/>
                    <a:pt x="4439" y="586954"/>
                  </a:cubicBezTo>
                  <a:cubicBezTo>
                    <a:pt x="4439" y="484941"/>
                    <a:pt x="-324" y="321206"/>
                    <a:pt x="1391" y="280820"/>
                  </a:cubicBezTo>
                  <a:cubicBezTo>
                    <a:pt x="4534" y="207573"/>
                    <a:pt x="14154" y="76033"/>
                    <a:pt x="17869" y="21550"/>
                  </a:cubicBezTo>
                  <a:cubicBezTo>
                    <a:pt x="21584" y="-32933"/>
                    <a:pt x="142266" y="33075"/>
                    <a:pt x="142266" y="33075"/>
                  </a:cubicBezTo>
                  <a:close/>
                </a:path>
              </a:pathLst>
            </a:custGeom>
            <a:solidFill>
              <a:srgbClr val="A39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5" name="任意多边形: 形状 144"/>
            <p:cNvSpPr/>
            <p:nvPr>
              <p:custDataLst>
                <p:tags r:id="rId143"/>
              </p:custDataLst>
            </p:nvPr>
          </p:nvSpPr>
          <p:spPr>
            <a:xfrm>
              <a:off x="4544567" y="4627149"/>
              <a:ext cx="87249" cy="621324"/>
            </a:xfrm>
            <a:custGeom>
              <a:avLst/>
              <a:gdLst>
                <a:gd name="connsiteX0" fmla="*/ 0 w 87249"/>
                <a:gd name="connsiteY0" fmla="*/ 621125 h 621324"/>
                <a:gd name="connsiteX1" fmla="*/ 62484 w 87249"/>
                <a:gd name="connsiteY1" fmla="*/ 0 h 621324"/>
                <a:gd name="connsiteX2" fmla="*/ 87249 w 87249"/>
                <a:gd name="connsiteY2" fmla="*/ 138398 h 621324"/>
                <a:gd name="connsiteX3" fmla="*/ 85344 w 87249"/>
                <a:gd name="connsiteY3" fmla="*/ 191738 h 621324"/>
                <a:gd name="connsiteX4" fmla="*/ 68390 w 87249"/>
                <a:gd name="connsiteY4" fmla="*/ 608171 h 621324"/>
                <a:gd name="connsiteX5" fmla="*/ 0 w 87249"/>
                <a:gd name="connsiteY5" fmla="*/ 621125 h 62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249" h="621324">
                  <a:moveTo>
                    <a:pt x="0" y="621125"/>
                  </a:moveTo>
                  <a:lnTo>
                    <a:pt x="62484" y="0"/>
                  </a:lnTo>
                  <a:lnTo>
                    <a:pt x="87249" y="138398"/>
                  </a:lnTo>
                  <a:lnTo>
                    <a:pt x="85344" y="191738"/>
                  </a:lnTo>
                  <a:cubicBezTo>
                    <a:pt x="85344" y="191738"/>
                    <a:pt x="84296" y="589121"/>
                    <a:pt x="68390" y="608171"/>
                  </a:cubicBezTo>
                  <a:cubicBezTo>
                    <a:pt x="59722" y="618554"/>
                    <a:pt x="28289" y="622268"/>
                    <a:pt x="0" y="621125"/>
                  </a:cubicBezTo>
                  <a:close/>
                </a:path>
              </a:pathLst>
            </a:custGeom>
            <a:solidFill>
              <a:srgbClr val="9689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6" name="任意多边形: 形状 145"/>
            <p:cNvSpPr/>
            <p:nvPr>
              <p:custDataLst>
                <p:tags r:id="rId144"/>
              </p:custDataLst>
            </p:nvPr>
          </p:nvSpPr>
          <p:spPr>
            <a:xfrm>
              <a:off x="4522088" y="4472844"/>
              <a:ext cx="266980" cy="813886"/>
            </a:xfrm>
            <a:custGeom>
              <a:avLst/>
              <a:gdLst>
                <a:gd name="connsiteX0" fmla="*/ 1048 w 266980"/>
                <a:gd name="connsiteY0" fmla="*/ 40100 h 813886"/>
                <a:gd name="connsiteX1" fmla="*/ 95345 w 266980"/>
                <a:gd name="connsiteY1" fmla="*/ 38671 h 813886"/>
                <a:gd name="connsiteX2" fmla="*/ 95345 w 266980"/>
                <a:gd name="connsiteY2" fmla="*/ 0 h 813886"/>
                <a:gd name="connsiteX3" fmla="*/ 256794 w 266980"/>
                <a:gd name="connsiteY3" fmla="*/ 12859 h 813886"/>
                <a:gd name="connsiteX4" fmla="*/ 256794 w 266980"/>
                <a:gd name="connsiteY4" fmla="*/ 194405 h 813886"/>
                <a:gd name="connsiteX5" fmla="*/ 256794 w 266980"/>
                <a:gd name="connsiteY5" fmla="*/ 436531 h 813886"/>
                <a:gd name="connsiteX6" fmla="*/ 252032 w 266980"/>
                <a:gd name="connsiteY6" fmla="*/ 799052 h 813886"/>
                <a:gd name="connsiteX7" fmla="*/ 184214 w 266980"/>
                <a:gd name="connsiteY7" fmla="*/ 813721 h 813886"/>
                <a:gd name="connsiteX8" fmla="*/ 181642 w 266980"/>
                <a:gd name="connsiteY8" fmla="*/ 411385 h 813886"/>
                <a:gd name="connsiteX9" fmla="*/ 177546 w 266980"/>
                <a:gd name="connsiteY9" fmla="*/ 112300 h 813886"/>
                <a:gd name="connsiteX10" fmla="*/ 2191 w 266980"/>
                <a:gd name="connsiteY10" fmla="*/ 83725 h 813886"/>
                <a:gd name="connsiteX11" fmla="*/ 0 w 266980"/>
                <a:gd name="connsiteY11" fmla="*/ 80963 h 813886"/>
                <a:gd name="connsiteX12" fmla="*/ 1048 w 266980"/>
                <a:gd name="connsiteY12" fmla="*/ 40100 h 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6980" h="813886">
                  <a:moveTo>
                    <a:pt x="1048" y="40100"/>
                  </a:moveTo>
                  <a:cubicBezTo>
                    <a:pt x="3715" y="1238"/>
                    <a:pt x="51530" y="21050"/>
                    <a:pt x="95345" y="38671"/>
                  </a:cubicBezTo>
                  <a:lnTo>
                    <a:pt x="95345" y="0"/>
                  </a:lnTo>
                  <a:lnTo>
                    <a:pt x="256794" y="12859"/>
                  </a:lnTo>
                  <a:cubicBezTo>
                    <a:pt x="276416" y="57436"/>
                    <a:pt x="262700" y="121158"/>
                    <a:pt x="256794" y="194405"/>
                  </a:cubicBezTo>
                  <a:cubicBezTo>
                    <a:pt x="250889" y="267653"/>
                    <a:pt x="246793" y="372809"/>
                    <a:pt x="256794" y="436531"/>
                  </a:cubicBezTo>
                  <a:cubicBezTo>
                    <a:pt x="266795" y="500253"/>
                    <a:pt x="271939" y="777812"/>
                    <a:pt x="252032" y="799052"/>
                  </a:cubicBezTo>
                  <a:cubicBezTo>
                    <a:pt x="240887" y="810959"/>
                    <a:pt x="210788" y="814769"/>
                    <a:pt x="184214" y="813721"/>
                  </a:cubicBezTo>
                  <a:cubicBezTo>
                    <a:pt x="185928" y="765143"/>
                    <a:pt x="195453" y="439484"/>
                    <a:pt x="181642" y="411385"/>
                  </a:cubicBezTo>
                  <a:cubicBezTo>
                    <a:pt x="166688" y="380619"/>
                    <a:pt x="177546" y="112300"/>
                    <a:pt x="177546" y="112300"/>
                  </a:cubicBezTo>
                  <a:cubicBezTo>
                    <a:pt x="177546" y="112300"/>
                    <a:pt x="63246" y="106013"/>
                    <a:pt x="2191" y="83725"/>
                  </a:cubicBezTo>
                  <a:lnTo>
                    <a:pt x="0" y="80963"/>
                  </a:lnTo>
                  <a:cubicBezTo>
                    <a:pt x="0" y="64770"/>
                    <a:pt x="286" y="50768"/>
                    <a:pt x="1048" y="40100"/>
                  </a:cubicBezTo>
                  <a:close/>
                </a:path>
              </a:pathLst>
            </a:custGeom>
            <a:solidFill>
              <a:srgbClr val="9689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7" name="任意多边形: 形状 146"/>
            <p:cNvSpPr/>
            <p:nvPr>
              <p:custDataLst>
                <p:tags r:id="rId145"/>
              </p:custDataLst>
            </p:nvPr>
          </p:nvSpPr>
          <p:spPr>
            <a:xfrm>
              <a:off x="4435316" y="3906202"/>
              <a:ext cx="112537" cy="120881"/>
            </a:xfrm>
            <a:custGeom>
              <a:avLst/>
              <a:gdLst>
                <a:gd name="connsiteX0" fmla="*/ 55435 w 112537"/>
                <a:gd name="connsiteY0" fmla="*/ 0 h 120881"/>
                <a:gd name="connsiteX1" fmla="*/ 17907 w 112537"/>
                <a:gd name="connsiteY1" fmla="*/ 34195 h 120881"/>
                <a:gd name="connsiteX2" fmla="*/ 0 w 112537"/>
                <a:gd name="connsiteY2" fmla="*/ 111347 h 120881"/>
                <a:gd name="connsiteX3" fmla="*/ 45815 w 112537"/>
                <a:gd name="connsiteY3" fmla="*/ 120872 h 120881"/>
                <a:gd name="connsiteX4" fmla="*/ 75819 w 112537"/>
                <a:gd name="connsiteY4" fmla="*/ 113633 h 120881"/>
                <a:gd name="connsiteX5" fmla="*/ 100298 w 112537"/>
                <a:gd name="connsiteY5" fmla="*/ 95726 h 120881"/>
                <a:gd name="connsiteX6" fmla="*/ 110966 w 112537"/>
                <a:gd name="connsiteY6" fmla="*/ 75724 h 120881"/>
                <a:gd name="connsiteX7" fmla="*/ 70390 w 112537"/>
                <a:gd name="connsiteY7" fmla="*/ 75724 h 120881"/>
                <a:gd name="connsiteX8" fmla="*/ 49530 w 112537"/>
                <a:gd name="connsiteY8" fmla="*/ 31147 h 12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37" h="120881">
                  <a:moveTo>
                    <a:pt x="55435" y="0"/>
                  </a:moveTo>
                  <a:cubicBezTo>
                    <a:pt x="37023" y="2465"/>
                    <a:pt x="22069" y="16090"/>
                    <a:pt x="17907" y="34195"/>
                  </a:cubicBezTo>
                  <a:lnTo>
                    <a:pt x="0" y="111347"/>
                  </a:lnTo>
                  <a:lnTo>
                    <a:pt x="45815" y="120872"/>
                  </a:lnTo>
                  <a:cubicBezTo>
                    <a:pt x="45815" y="120872"/>
                    <a:pt x="67913" y="121444"/>
                    <a:pt x="75819" y="113633"/>
                  </a:cubicBezTo>
                  <a:cubicBezTo>
                    <a:pt x="82892" y="106305"/>
                    <a:pt x="91173" y="100248"/>
                    <a:pt x="100298" y="95726"/>
                  </a:cubicBezTo>
                  <a:cubicBezTo>
                    <a:pt x="106870" y="93154"/>
                    <a:pt x="116300" y="80581"/>
                    <a:pt x="110966" y="75724"/>
                  </a:cubicBezTo>
                  <a:cubicBezTo>
                    <a:pt x="105632" y="70866"/>
                    <a:pt x="100394" y="88297"/>
                    <a:pt x="70390" y="75724"/>
                  </a:cubicBezTo>
                  <a:cubicBezTo>
                    <a:pt x="40386" y="63151"/>
                    <a:pt x="49530" y="31147"/>
                    <a:pt x="49530" y="31147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8" name="任意多边形: 形状 147"/>
            <p:cNvSpPr/>
            <p:nvPr>
              <p:custDataLst>
                <p:tags r:id="rId146"/>
              </p:custDataLst>
            </p:nvPr>
          </p:nvSpPr>
          <p:spPr>
            <a:xfrm>
              <a:off x="4467503" y="3933115"/>
              <a:ext cx="48013" cy="69487"/>
            </a:xfrm>
            <a:custGeom>
              <a:avLst/>
              <a:gdLst>
                <a:gd name="connsiteX0" fmla="*/ 48014 w 48013"/>
                <a:gd name="connsiteY0" fmla="*/ 63955 h 69487"/>
                <a:gd name="connsiteX1" fmla="*/ 10866 w 48013"/>
                <a:gd name="connsiteY1" fmla="*/ 59859 h 69487"/>
                <a:gd name="connsiteX2" fmla="*/ 4103 w 48013"/>
                <a:gd name="connsiteY2" fmla="*/ 2709 h 69487"/>
                <a:gd name="connsiteX3" fmla="*/ 26106 w 48013"/>
                <a:gd name="connsiteY3" fmla="*/ 46810 h 69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13" h="69487">
                  <a:moveTo>
                    <a:pt x="48014" y="63955"/>
                  </a:moveTo>
                  <a:cubicBezTo>
                    <a:pt x="36965" y="69289"/>
                    <a:pt x="22201" y="74718"/>
                    <a:pt x="10866" y="59859"/>
                  </a:cubicBezTo>
                  <a:cubicBezTo>
                    <a:pt x="-659" y="43084"/>
                    <a:pt x="-3188" y="21711"/>
                    <a:pt x="4103" y="2709"/>
                  </a:cubicBezTo>
                  <a:cubicBezTo>
                    <a:pt x="11914" y="-13292"/>
                    <a:pt x="26106" y="46810"/>
                    <a:pt x="26106" y="46810"/>
                  </a:cubicBezTo>
                  <a:close/>
                </a:path>
              </a:pathLst>
            </a:custGeom>
            <a:solidFill>
              <a:srgbClr val="E0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49" name="任意多边形: 形状 148"/>
            <p:cNvSpPr/>
            <p:nvPr>
              <p:custDataLst>
                <p:tags r:id="rId147"/>
              </p:custDataLst>
            </p:nvPr>
          </p:nvSpPr>
          <p:spPr>
            <a:xfrm>
              <a:off x="4469385" y="3902917"/>
              <a:ext cx="86627" cy="96304"/>
            </a:xfrm>
            <a:custGeom>
              <a:avLst/>
              <a:gdLst>
                <a:gd name="connsiteX0" fmla="*/ 1840 w 86627"/>
                <a:gd name="connsiteY0" fmla="*/ 58435 h 96304"/>
                <a:gd name="connsiteX1" fmla="*/ 56323 w 86627"/>
                <a:gd name="connsiteY1" fmla="*/ 95487 h 96304"/>
                <a:gd name="connsiteX2" fmla="*/ 84898 w 86627"/>
                <a:gd name="connsiteY2" fmla="*/ 50815 h 96304"/>
                <a:gd name="connsiteX3" fmla="*/ 33558 w 86627"/>
                <a:gd name="connsiteY3" fmla="*/ 713 h 96304"/>
                <a:gd name="connsiteX4" fmla="*/ 1840 w 86627"/>
                <a:gd name="connsiteY4" fmla="*/ 58435 h 96304"/>
                <a:gd name="connsiteX5" fmla="*/ 46131 w 86627"/>
                <a:gd name="connsiteY5" fmla="*/ 25859 h 96304"/>
                <a:gd name="connsiteX6" fmla="*/ 63752 w 86627"/>
                <a:gd name="connsiteY6" fmla="*/ 43576 h 96304"/>
                <a:gd name="connsiteX7" fmla="*/ 56037 w 86627"/>
                <a:gd name="connsiteY7" fmla="*/ 67388 h 96304"/>
                <a:gd name="connsiteX8" fmla="*/ 38415 w 86627"/>
                <a:gd name="connsiteY8" fmla="*/ 49672 h 96304"/>
                <a:gd name="connsiteX9" fmla="*/ 46131 w 86627"/>
                <a:gd name="connsiteY9" fmla="*/ 25859 h 9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627" h="96304">
                  <a:moveTo>
                    <a:pt x="1840" y="58435"/>
                  </a:moveTo>
                  <a:cubicBezTo>
                    <a:pt x="6694" y="83685"/>
                    <a:pt x="31056" y="100253"/>
                    <a:pt x="56323" y="95487"/>
                  </a:cubicBezTo>
                  <a:cubicBezTo>
                    <a:pt x="80040" y="89772"/>
                    <a:pt x="91184" y="76913"/>
                    <a:pt x="84898" y="50815"/>
                  </a:cubicBezTo>
                  <a:cubicBezTo>
                    <a:pt x="78611" y="24716"/>
                    <a:pt x="57370" y="-5002"/>
                    <a:pt x="33558" y="713"/>
                  </a:cubicBezTo>
                  <a:cubicBezTo>
                    <a:pt x="8897" y="7941"/>
                    <a:pt x="-5281" y="33743"/>
                    <a:pt x="1840" y="58435"/>
                  </a:cubicBezTo>
                  <a:close/>
                  <a:moveTo>
                    <a:pt x="46131" y="25859"/>
                  </a:moveTo>
                  <a:cubicBezTo>
                    <a:pt x="53084" y="24240"/>
                    <a:pt x="60990" y="32146"/>
                    <a:pt x="63752" y="43576"/>
                  </a:cubicBezTo>
                  <a:cubicBezTo>
                    <a:pt x="66514" y="55006"/>
                    <a:pt x="63085" y="65674"/>
                    <a:pt x="56037" y="67388"/>
                  </a:cubicBezTo>
                  <a:cubicBezTo>
                    <a:pt x="48988" y="69103"/>
                    <a:pt x="41178" y="61102"/>
                    <a:pt x="38415" y="49672"/>
                  </a:cubicBezTo>
                  <a:cubicBezTo>
                    <a:pt x="35653" y="38242"/>
                    <a:pt x="39082" y="27574"/>
                    <a:pt x="46131" y="25859"/>
                  </a:cubicBezTo>
                  <a:close/>
                </a:path>
              </a:pathLst>
            </a:custGeom>
            <a:solidFill>
              <a:srgbClr val="D6A1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0" name="任意多边形: 形状 149"/>
            <p:cNvSpPr/>
            <p:nvPr>
              <p:custDataLst>
                <p:tags r:id="rId148"/>
              </p:custDataLst>
            </p:nvPr>
          </p:nvSpPr>
          <p:spPr>
            <a:xfrm>
              <a:off x="4475580" y="3901402"/>
              <a:ext cx="82343" cy="100700"/>
            </a:xfrm>
            <a:custGeom>
              <a:avLst/>
              <a:gdLst>
                <a:gd name="connsiteX0" fmla="*/ 3360 w 82343"/>
                <a:gd name="connsiteY0" fmla="*/ 45567 h 100700"/>
                <a:gd name="connsiteX1" fmla="*/ 18029 w 82343"/>
                <a:gd name="connsiteY1" fmla="*/ 78047 h 100700"/>
                <a:gd name="connsiteX2" fmla="*/ 26030 w 82343"/>
                <a:gd name="connsiteY2" fmla="*/ 86429 h 100700"/>
                <a:gd name="connsiteX3" fmla="*/ 26030 w 82343"/>
                <a:gd name="connsiteY3" fmla="*/ 86429 h 100700"/>
                <a:gd name="connsiteX4" fmla="*/ 39936 w 82343"/>
                <a:gd name="connsiteY4" fmla="*/ 95954 h 100700"/>
                <a:gd name="connsiteX5" fmla="*/ 56986 w 82343"/>
                <a:gd name="connsiteY5" fmla="*/ 95002 h 100700"/>
                <a:gd name="connsiteX6" fmla="*/ 73655 w 82343"/>
                <a:gd name="connsiteY6" fmla="*/ 92620 h 100700"/>
                <a:gd name="connsiteX7" fmla="*/ 79084 w 82343"/>
                <a:gd name="connsiteY7" fmla="*/ 80333 h 100700"/>
                <a:gd name="connsiteX8" fmla="*/ 64225 w 82343"/>
                <a:gd name="connsiteY8" fmla="*/ 11372 h 100700"/>
                <a:gd name="connsiteX9" fmla="*/ 10504 w 82343"/>
                <a:gd name="connsiteY9" fmla="*/ 8134 h 100700"/>
                <a:gd name="connsiteX10" fmla="*/ 3360 w 82343"/>
                <a:gd name="connsiteY10" fmla="*/ 45567 h 100700"/>
                <a:gd name="connsiteX11" fmla="*/ 49842 w 82343"/>
                <a:gd name="connsiteY11" fmla="*/ 68903 h 100700"/>
                <a:gd name="connsiteX12" fmla="*/ 32221 w 82343"/>
                <a:gd name="connsiteY12" fmla="*/ 51187 h 100700"/>
                <a:gd name="connsiteX13" fmla="*/ 39936 w 82343"/>
                <a:gd name="connsiteY13" fmla="*/ 27374 h 100700"/>
                <a:gd name="connsiteX14" fmla="*/ 63067 w 82343"/>
                <a:gd name="connsiteY14" fmla="*/ 42946 h 100700"/>
                <a:gd name="connsiteX15" fmla="*/ 63177 w 82343"/>
                <a:gd name="connsiteY15" fmla="*/ 43567 h 100700"/>
                <a:gd name="connsiteX16" fmla="*/ 52203 w 82343"/>
                <a:gd name="connsiteY16" fmla="*/ 68171 h 100700"/>
                <a:gd name="connsiteX17" fmla="*/ 49842 w 82343"/>
                <a:gd name="connsiteY17" fmla="*/ 68903 h 10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343" h="100700">
                  <a:moveTo>
                    <a:pt x="3360" y="45567"/>
                  </a:moveTo>
                  <a:cubicBezTo>
                    <a:pt x="11457" y="54235"/>
                    <a:pt x="14314" y="69856"/>
                    <a:pt x="18029" y="78047"/>
                  </a:cubicBezTo>
                  <a:cubicBezTo>
                    <a:pt x="19942" y="81474"/>
                    <a:pt x="22695" y="84359"/>
                    <a:pt x="26030" y="86429"/>
                  </a:cubicBezTo>
                  <a:lnTo>
                    <a:pt x="26030" y="86429"/>
                  </a:lnTo>
                  <a:cubicBezTo>
                    <a:pt x="28221" y="95097"/>
                    <a:pt x="35555" y="91668"/>
                    <a:pt x="39936" y="95954"/>
                  </a:cubicBezTo>
                  <a:cubicBezTo>
                    <a:pt x="44318" y="100240"/>
                    <a:pt x="55367" y="100717"/>
                    <a:pt x="56986" y="95002"/>
                  </a:cubicBezTo>
                  <a:cubicBezTo>
                    <a:pt x="56986" y="95002"/>
                    <a:pt x="62701" y="109289"/>
                    <a:pt x="73655" y="92620"/>
                  </a:cubicBezTo>
                  <a:cubicBezTo>
                    <a:pt x="76054" y="88811"/>
                    <a:pt x="77883" y="84672"/>
                    <a:pt x="79084" y="80333"/>
                  </a:cubicBezTo>
                  <a:cubicBezTo>
                    <a:pt x="85180" y="59759"/>
                    <a:pt x="84037" y="27374"/>
                    <a:pt x="64225" y="11372"/>
                  </a:cubicBezTo>
                  <a:cubicBezTo>
                    <a:pt x="49420" y="-2469"/>
                    <a:pt x="26865" y="-3829"/>
                    <a:pt x="10504" y="8134"/>
                  </a:cubicBezTo>
                  <a:cubicBezTo>
                    <a:pt x="3456" y="13372"/>
                    <a:pt x="-4736" y="36899"/>
                    <a:pt x="3360" y="45567"/>
                  </a:cubicBezTo>
                  <a:close/>
                  <a:moveTo>
                    <a:pt x="49842" y="68903"/>
                  </a:moveTo>
                  <a:cubicBezTo>
                    <a:pt x="42794" y="69951"/>
                    <a:pt x="34983" y="62617"/>
                    <a:pt x="32221" y="51187"/>
                  </a:cubicBezTo>
                  <a:cubicBezTo>
                    <a:pt x="29459" y="39757"/>
                    <a:pt x="33174" y="29851"/>
                    <a:pt x="39936" y="27374"/>
                  </a:cubicBezTo>
                  <a:cubicBezTo>
                    <a:pt x="50624" y="25287"/>
                    <a:pt x="60979" y="32259"/>
                    <a:pt x="63067" y="42946"/>
                  </a:cubicBezTo>
                  <a:cubicBezTo>
                    <a:pt x="63107" y="43153"/>
                    <a:pt x="63144" y="43359"/>
                    <a:pt x="63177" y="43567"/>
                  </a:cubicBezTo>
                  <a:cubicBezTo>
                    <a:pt x="66941" y="53391"/>
                    <a:pt x="62027" y="64407"/>
                    <a:pt x="52203" y="68171"/>
                  </a:cubicBezTo>
                  <a:cubicBezTo>
                    <a:pt x="51433" y="68466"/>
                    <a:pt x="50644" y="68711"/>
                    <a:pt x="49842" y="68903"/>
                  </a:cubicBezTo>
                  <a:close/>
                </a:path>
              </a:pathLst>
            </a:custGeom>
            <a:solidFill>
              <a:srgbClr val="EF38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1" name="任意多边形: 形状 150"/>
            <p:cNvSpPr/>
            <p:nvPr>
              <p:custDataLst>
                <p:tags r:id="rId149"/>
              </p:custDataLst>
            </p:nvPr>
          </p:nvSpPr>
          <p:spPr>
            <a:xfrm>
              <a:off x="4494275" y="3942778"/>
              <a:ext cx="3428" cy="3428"/>
            </a:xfrm>
            <a:custGeom>
              <a:avLst/>
              <a:gdLst>
                <a:gd name="connsiteX0" fmla="*/ 0 w 3428"/>
                <a:gd name="connsiteY0" fmla="*/ 1714 h 3428"/>
                <a:gd name="connsiteX1" fmla="*/ 1714 w 3428"/>
                <a:gd name="connsiteY1" fmla="*/ 3429 h 3428"/>
                <a:gd name="connsiteX2" fmla="*/ 3429 w 3428"/>
                <a:gd name="connsiteY2" fmla="*/ 1714 h 3428"/>
                <a:gd name="connsiteX3" fmla="*/ 1714 w 3428"/>
                <a:gd name="connsiteY3" fmla="*/ 0 h 3428"/>
                <a:gd name="connsiteX4" fmla="*/ 0 w 3428"/>
                <a:gd name="connsiteY4" fmla="*/ 1714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" h="3428">
                  <a:moveTo>
                    <a:pt x="0" y="1714"/>
                  </a:moveTo>
                  <a:cubicBezTo>
                    <a:pt x="0" y="2661"/>
                    <a:pt x="768" y="3429"/>
                    <a:pt x="1714" y="3429"/>
                  </a:cubicBezTo>
                  <a:cubicBezTo>
                    <a:pt x="2661" y="3429"/>
                    <a:pt x="3429" y="2661"/>
                    <a:pt x="3429" y="1714"/>
                  </a:cubicBezTo>
                  <a:cubicBezTo>
                    <a:pt x="3429" y="767"/>
                    <a:pt x="2661" y="0"/>
                    <a:pt x="1714" y="0"/>
                  </a:cubicBezTo>
                  <a:cubicBezTo>
                    <a:pt x="768" y="0"/>
                    <a:pt x="0" y="768"/>
                    <a:pt x="0" y="1714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2" name="任意多边形: 形状 151"/>
            <p:cNvSpPr/>
            <p:nvPr>
              <p:custDataLst>
                <p:tags r:id="rId150"/>
              </p:custDataLst>
            </p:nvPr>
          </p:nvSpPr>
          <p:spPr>
            <a:xfrm>
              <a:off x="4494466" y="3941635"/>
              <a:ext cx="3428" cy="3428"/>
            </a:xfrm>
            <a:custGeom>
              <a:avLst/>
              <a:gdLst>
                <a:gd name="connsiteX0" fmla="*/ 0 w 3428"/>
                <a:gd name="connsiteY0" fmla="*/ 1714 h 3428"/>
                <a:gd name="connsiteX1" fmla="*/ 1714 w 3428"/>
                <a:gd name="connsiteY1" fmla="*/ 3429 h 3428"/>
                <a:gd name="connsiteX2" fmla="*/ 3429 w 3428"/>
                <a:gd name="connsiteY2" fmla="*/ 1714 h 3428"/>
                <a:gd name="connsiteX3" fmla="*/ 1714 w 3428"/>
                <a:gd name="connsiteY3" fmla="*/ 0 h 3428"/>
                <a:gd name="connsiteX4" fmla="*/ 0 w 3428"/>
                <a:gd name="connsiteY4" fmla="*/ 1714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" h="3428">
                  <a:moveTo>
                    <a:pt x="0" y="1714"/>
                  </a:moveTo>
                  <a:cubicBezTo>
                    <a:pt x="0" y="2661"/>
                    <a:pt x="768" y="3429"/>
                    <a:pt x="1714" y="3429"/>
                  </a:cubicBezTo>
                  <a:cubicBezTo>
                    <a:pt x="2661" y="3429"/>
                    <a:pt x="3429" y="2661"/>
                    <a:pt x="3429" y="1714"/>
                  </a:cubicBezTo>
                  <a:cubicBezTo>
                    <a:pt x="3429" y="767"/>
                    <a:pt x="2661" y="0"/>
                    <a:pt x="1714" y="0"/>
                  </a:cubicBezTo>
                  <a:cubicBezTo>
                    <a:pt x="768" y="0"/>
                    <a:pt x="0" y="768"/>
                    <a:pt x="0" y="1714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3" name="任意多边形: 形状 152"/>
            <p:cNvSpPr/>
            <p:nvPr>
              <p:custDataLst>
                <p:tags r:id="rId151"/>
              </p:custDataLst>
            </p:nvPr>
          </p:nvSpPr>
          <p:spPr>
            <a:xfrm>
              <a:off x="4539424" y="3971448"/>
              <a:ext cx="3524" cy="3428"/>
            </a:xfrm>
            <a:custGeom>
              <a:avLst/>
              <a:gdLst>
                <a:gd name="connsiteX0" fmla="*/ 0 w 3524"/>
                <a:gd name="connsiteY0" fmla="*/ 1714 h 3428"/>
                <a:gd name="connsiteX1" fmla="*/ 1810 w 3524"/>
                <a:gd name="connsiteY1" fmla="*/ 3429 h 3428"/>
                <a:gd name="connsiteX2" fmla="*/ 3524 w 3524"/>
                <a:gd name="connsiteY2" fmla="*/ 1714 h 3428"/>
                <a:gd name="connsiteX3" fmla="*/ 1810 w 3524"/>
                <a:gd name="connsiteY3" fmla="*/ 0 h 3428"/>
                <a:gd name="connsiteX4" fmla="*/ 0 w 3524"/>
                <a:gd name="connsiteY4" fmla="*/ 1714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4" h="3428">
                  <a:moveTo>
                    <a:pt x="0" y="1714"/>
                  </a:moveTo>
                  <a:cubicBezTo>
                    <a:pt x="51" y="2677"/>
                    <a:pt x="846" y="3430"/>
                    <a:pt x="1810" y="3429"/>
                  </a:cubicBezTo>
                  <a:cubicBezTo>
                    <a:pt x="2757" y="3429"/>
                    <a:pt x="3524" y="2661"/>
                    <a:pt x="3524" y="1714"/>
                  </a:cubicBezTo>
                  <a:cubicBezTo>
                    <a:pt x="3524" y="767"/>
                    <a:pt x="2757" y="0"/>
                    <a:pt x="1810" y="0"/>
                  </a:cubicBezTo>
                  <a:cubicBezTo>
                    <a:pt x="846" y="-1"/>
                    <a:pt x="51" y="752"/>
                    <a:pt x="0" y="1714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4" name="任意多边形: 形状 153"/>
            <p:cNvSpPr/>
            <p:nvPr>
              <p:custDataLst>
                <p:tags r:id="rId152"/>
              </p:custDataLst>
            </p:nvPr>
          </p:nvSpPr>
          <p:spPr>
            <a:xfrm>
              <a:off x="4539615" y="3970210"/>
              <a:ext cx="3428" cy="3428"/>
            </a:xfrm>
            <a:custGeom>
              <a:avLst/>
              <a:gdLst>
                <a:gd name="connsiteX0" fmla="*/ 0 w 3428"/>
                <a:gd name="connsiteY0" fmla="*/ 1714 h 3428"/>
                <a:gd name="connsiteX1" fmla="*/ 1714 w 3428"/>
                <a:gd name="connsiteY1" fmla="*/ 3429 h 3428"/>
                <a:gd name="connsiteX2" fmla="*/ 3429 w 3428"/>
                <a:gd name="connsiteY2" fmla="*/ 1714 h 3428"/>
                <a:gd name="connsiteX3" fmla="*/ 1714 w 3428"/>
                <a:gd name="connsiteY3" fmla="*/ 0 h 3428"/>
                <a:gd name="connsiteX4" fmla="*/ 0 w 3428"/>
                <a:gd name="connsiteY4" fmla="*/ 1714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" h="3428">
                  <a:moveTo>
                    <a:pt x="0" y="1714"/>
                  </a:moveTo>
                  <a:cubicBezTo>
                    <a:pt x="48" y="2641"/>
                    <a:pt x="788" y="3381"/>
                    <a:pt x="1714" y="3429"/>
                  </a:cubicBezTo>
                  <a:cubicBezTo>
                    <a:pt x="2661" y="3429"/>
                    <a:pt x="3429" y="2661"/>
                    <a:pt x="3429" y="1714"/>
                  </a:cubicBezTo>
                  <a:cubicBezTo>
                    <a:pt x="3429" y="767"/>
                    <a:pt x="2661" y="0"/>
                    <a:pt x="1714" y="0"/>
                  </a:cubicBezTo>
                  <a:cubicBezTo>
                    <a:pt x="788" y="48"/>
                    <a:pt x="48" y="788"/>
                    <a:pt x="0" y="1714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5" name="任意多边形: 形状 154"/>
            <p:cNvSpPr/>
            <p:nvPr>
              <p:custDataLst>
                <p:tags r:id="rId153"/>
              </p:custDataLst>
            </p:nvPr>
          </p:nvSpPr>
          <p:spPr>
            <a:xfrm>
              <a:off x="4532278" y="3914772"/>
              <a:ext cx="3428" cy="3429"/>
            </a:xfrm>
            <a:custGeom>
              <a:avLst/>
              <a:gdLst>
                <a:gd name="connsiteX0" fmla="*/ 3 w 3428"/>
                <a:gd name="connsiteY0" fmla="*/ 1812 h 3429"/>
                <a:gd name="connsiteX1" fmla="*/ 1812 w 3428"/>
                <a:gd name="connsiteY1" fmla="*/ 3426 h 3429"/>
                <a:gd name="connsiteX2" fmla="*/ 3426 w 3428"/>
                <a:gd name="connsiteY2" fmla="*/ 1617 h 3429"/>
                <a:gd name="connsiteX3" fmla="*/ 1622 w 3428"/>
                <a:gd name="connsiteY3" fmla="*/ 3 h 3429"/>
                <a:gd name="connsiteX4" fmla="*/ 3 w 3428"/>
                <a:gd name="connsiteY4" fmla="*/ 1807 h 3429"/>
                <a:gd name="connsiteX5" fmla="*/ 3 w 3428"/>
                <a:gd name="connsiteY5" fmla="*/ 1812 h 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8" h="3429">
                  <a:moveTo>
                    <a:pt x="3" y="1812"/>
                  </a:moveTo>
                  <a:cubicBezTo>
                    <a:pt x="57" y="2758"/>
                    <a:pt x="867" y="3480"/>
                    <a:pt x="1812" y="3426"/>
                  </a:cubicBezTo>
                  <a:cubicBezTo>
                    <a:pt x="2757" y="3372"/>
                    <a:pt x="3480" y="2562"/>
                    <a:pt x="3426" y="1617"/>
                  </a:cubicBezTo>
                  <a:cubicBezTo>
                    <a:pt x="3372" y="673"/>
                    <a:pt x="2565" y="-49"/>
                    <a:pt x="1622" y="3"/>
                  </a:cubicBezTo>
                  <a:cubicBezTo>
                    <a:pt x="676" y="54"/>
                    <a:pt x="-48" y="862"/>
                    <a:pt x="3" y="1807"/>
                  </a:cubicBezTo>
                  <a:cubicBezTo>
                    <a:pt x="3" y="1809"/>
                    <a:pt x="3" y="1811"/>
                    <a:pt x="3" y="1812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6" name="任意多边形: 形状 155"/>
            <p:cNvSpPr/>
            <p:nvPr>
              <p:custDataLst>
                <p:tags r:id="rId154"/>
              </p:custDataLst>
            </p:nvPr>
          </p:nvSpPr>
          <p:spPr>
            <a:xfrm>
              <a:off x="4532471" y="3913917"/>
              <a:ext cx="3428" cy="3428"/>
            </a:xfrm>
            <a:custGeom>
              <a:avLst/>
              <a:gdLst>
                <a:gd name="connsiteX0" fmla="*/ 0 w 3428"/>
                <a:gd name="connsiteY0" fmla="*/ 1714 h 3428"/>
                <a:gd name="connsiteX1" fmla="*/ 1714 w 3428"/>
                <a:gd name="connsiteY1" fmla="*/ 3429 h 3428"/>
                <a:gd name="connsiteX2" fmla="*/ 3429 w 3428"/>
                <a:gd name="connsiteY2" fmla="*/ 1714 h 3428"/>
                <a:gd name="connsiteX3" fmla="*/ 1714 w 3428"/>
                <a:gd name="connsiteY3" fmla="*/ 0 h 3428"/>
                <a:gd name="connsiteX4" fmla="*/ 0 w 3428"/>
                <a:gd name="connsiteY4" fmla="*/ 1714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" h="3428">
                  <a:moveTo>
                    <a:pt x="0" y="1714"/>
                  </a:moveTo>
                  <a:cubicBezTo>
                    <a:pt x="0" y="2661"/>
                    <a:pt x="768" y="3429"/>
                    <a:pt x="1714" y="3429"/>
                  </a:cubicBezTo>
                  <a:cubicBezTo>
                    <a:pt x="2661" y="3429"/>
                    <a:pt x="3429" y="2661"/>
                    <a:pt x="3429" y="1714"/>
                  </a:cubicBezTo>
                  <a:cubicBezTo>
                    <a:pt x="3429" y="767"/>
                    <a:pt x="2661" y="0"/>
                    <a:pt x="1714" y="0"/>
                  </a:cubicBezTo>
                  <a:cubicBezTo>
                    <a:pt x="768" y="0"/>
                    <a:pt x="0" y="768"/>
                    <a:pt x="0" y="1714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7" name="任意多边形: 形状 156"/>
            <p:cNvSpPr/>
            <p:nvPr>
              <p:custDataLst>
                <p:tags r:id="rId155"/>
              </p:custDataLst>
            </p:nvPr>
          </p:nvSpPr>
          <p:spPr>
            <a:xfrm>
              <a:off x="4492180" y="3929247"/>
              <a:ext cx="1809" cy="1725"/>
            </a:xfrm>
            <a:custGeom>
              <a:avLst/>
              <a:gdLst>
                <a:gd name="connsiteX0" fmla="*/ 0 w 1809"/>
                <a:gd name="connsiteY0" fmla="*/ 863 h 1725"/>
                <a:gd name="connsiteX1" fmla="*/ 852 w 1809"/>
                <a:gd name="connsiteY1" fmla="*/ 1725 h 1725"/>
                <a:gd name="connsiteX2" fmla="*/ 953 w 1809"/>
                <a:gd name="connsiteY2" fmla="*/ 1720 h 1725"/>
                <a:gd name="connsiteX3" fmla="*/ 1810 w 1809"/>
                <a:gd name="connsiteY3" fmla="*/ 863 h 1725"/>
                <a:gd name="connsiteX4" fmla="*/ 953 w 1809"/>
                <a:gd name="connsiteY4" fmla="*/ 5 h 1725"/>
                <a:gd name="connsiteX5" fmla="*/ 5 w 1809"/>
                <a:gd name="connsiteY5" fmla="*/ 762 h 1725"/>
                <a:gd name="connsiteX6" fmla="*/ 0 w 1809"/>
                <a:gd name="connsiteY6" fmla="*/ 863 h 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" h="1725">
                  <a:moveTo>
                    <a:pt x="0" y="863"/>
                  </a:moveTo>
                  <a:cubicBezTo>
                    <a:pt x="-3" y="1336"/>
                    <a:pt x="378" y="1722"/>
                    <a:pt x="852" y="1725"/>
                  </a:cubicBezTo>
                  <a:cubicBezTo>
                    <a:pt x="886" y="1725"/>
                    <a:pt x="919" y="1724"/>
                    <a:pt x="953" y="1720"/>
                  </a:cubicBezTo>
                  <a:cubicBezTo>
                    <a:pt x="1426" y="1720"/>
                    <a:pt x="1810" y="1336"/>
                    <a:pt x="1810" y="863"/>
                  </a:cubicBezTo>
                  <a:cubicBezTo>
                    <a:pt x="1810" y="389"/>
                    <a:pt x="1426" y="5"/>
                    <a:pt x="953" y="5"/>
                  </a:cubicBezTo>
                  <a:cubicBezTo>
                    <a:pt x="482" y="-47"/>
                    <a:pt x="58" y="291"/>
                    <a:pt x="5" y="762"/>
                  </a:cubicBezTo>
                  <a:cubicBezTo>
                    <a:pt x="2" y="795"/>
                    <a:pt x="0" y="829"/>
                    <a:pt x="0" y="863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8" name="任意多边形: 形状 157"/>
            <p:cNvSpPr/>
            <p:nvPr>
              <p:custDataLst>
                <p:tags r:id="rId156"/>
              </p:custDataLst>
            </p:nvPr>
          </p:nvSpPr>
          <p:spPr>
            <a:xfrm>
              <a:off x="4492275" y="3928776"/>
              <a:ext cx="1714" cy="1714"/>
            </a:xfrm>
            <a:custGeom>
              <a:avLst/>
              <a:gdLst>
                <a:gd name="connsiteX0" fmla="*/ 0 w 1714"/>
                <a:gd name="connsiteY0" fmla="*/ 857 h 1714"/>
                <a:gd name="connsiteX1" fmla="*/ 857 w 1714"/>
                <a:gd name="connsiteY1" fmla="*/ 1714 h 1714"/>
                <a:gd name="connsiteX2" fmla="*/ 1714 w 1714"/>
                <a:gd name="connsiteY2" fmla="*/ 857 h 1714"/>
                <a:gd name="connsiteX3" fmla="*/ 857 w 1714"/>
                <a:gd name="connsiteY3" fmla="*/ 0 h 1714"/>
                <a:gd name="connsiteX4" fmla="*/ 0 w 1714"/>
                <a:gd name="connsiteY4" fmla="*/ 857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714">
                  <a:moveTo>
                    <a:pt x="0" y="857"/>
                  </a:moveTo>
                  <a:cubicBezTo>
                    <a:pt x="0" y="1331"/>
                    <a:pt x="384" y="1714"/>
                    <a:pt x="857" y="1714"/>
                  </a:cubicBezTo>
                  <a:cubicBezTo>
                    <a:pt x="1331" y="1714"/>
                    <a:pt x="1714" y="1331"/>
                    <a:pt x="1714" y="857"/>
                  </a:cubicBezTo>
                  <a:cubicBezTo>
                    <a:pt x="1714" y="384"/>
                    <a:pt x="1331" y="0"/>
                    <a:pt x="857" y="0"/>
                  </a:cubicBezTo>
                  <a:cubicBezTo>
                    <a:pt x="384" y="0"/>
                    <a:pt x="0" y="384"/>
                    <a:pt x="0" y="857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59" name="任意多边形: 形状 158"/>
            <p:cNvSpPr/>
            <p:nvPr>
              <p:custDataLst>
                <p:tags r:id="rId157"/>
              </p:custDataLst>
            </p:nvPr>
          </p:nvSpPr>
          <p:spPr>
            <a:xfrm>
              <a:off x="4527041" y="3977351"/>
              <a:ext cx="3333" cy="3241"/>
            </a:xfrm>
            <a:custGeom>
              <a:avLst/>
              <a:gdLst>
                <a:gd name="connsiteX0" fmla="*/ 0 w 3333"/>
                <a:gd name="connsiteY0" fmla="*/ 1622 h 3241"/>
                <a:gd name="connsiteX1" fmla="*/ 1714 w 3333"/>
                <a:gd name="connsiteY1" fmla="*/ 3242 h 3241"/>
                <a:gd name="connsiteX2" fmla="*/ 3334 w 3333"/>
                <a:gd name="connsiteY2" fmla="*/ 1622 h 3241"/>
                <a:gd name="connsiteX3" fmla="*/ 1714 w 3333"/>
                <a:gd name="connsiteY3" fmla="*/ 3 h 3241"/>
                <a:gd name="connsiteX4" fmla="*/ 3 w 3333"/>
                <a:gd name="connsiteY4" fmla="*/ 1524 h 3241"/>
                <a:gd name="connsiteX5" fmla="*/ 0 w 3333"/>
                <a:gd name="connsiteY5" fmla="*/ 1622 h 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33" h="3241">
                  <a:moveTo>
                    <a:pt x="0" y="1622"/>
                  </a:moveTo>
                  <a:cubicBezTo>
                    <a:pt x="51" y="2532"/>
                    <a:pt x="804" y="3243"/>
                    <a:pt x="1714" y="3242"/>
                  </a:cubicBezTo>
                  <a:cubicBezTo>
                    <a:pt x="2588" y="3194"/>
                    <a:pt x="3286" y="2496"/>
                    <a:pt x="3334" y="1622"/>
                  </a:cubicBezTo>
                  <a:cubicBezTo>
                    <a:pt x="3334" y="728"/>
                    <a:pt x="2609" y="3"/>
                    <a:pt x="1714" y="3"/>
                  </a:cubicBezTo>
                  <a:cubicBezTo>
                    <a:pt x="822" y="-50"/>
                    <a:pt x="55" y="631"/>
                    <a:pt x="3" y="1524"/>
                  </a:cubicBezTo>
                  <a:cubicBezTo>
                    <a:pt x="1" y="1557"/>
                    <a:pt x="0" y="1589"/>
                    <a:pt x="0" y="1622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0" name="任意多边形: 形状 159"/>
            <p:cNvSpPr/>
            <p:nvPr>
              <p:custDataLst>
                <p:tags r:id="rId158"/>
              </p:custDataLst>
            </p:nvPr>
          </p:nvSpPr>
          <p:spPr>
            <a:xfrm>
              <a:off x="4527232" y="3976494"/>
              <a:ext cx="3333" cy="3241"/>
            </a:xfrm>
            <a:custGeom>
              <a:avLst/>
              <a:gdLst>
                <a:gd name="connsiteX0" fmla="*/ 0 w 3333"/>
                <a:gd name="connsiteY0" fmla="*/ 1622 h 3241"/>
                <a:gd name="connsiteX1" fmla="*/ 1619 w 3333"/>
                <a:gd name="connsiteY1" fmla="*/ 3241 h 3241"/>
                <a:gd name="connsiteX2" fmla="*/ 3334 w 3333"/>
                <a:gd name="connsiteY2" fmla="*/ 1622 h 3241"/>
                <a:gd name="connsiteX3" fmla="*/ 1717 w 3333"/>
                <a:gd name="connsiteY3" fmla="*/ 0 h 3241"/>
                <a:gd name="connsiteX4" fmla="*/ 1619 w 3333"/>
                <a:gd name="connsiteY4" fmla="*/ 3 h 3241"/>
                <a:gd name="connsiteX5" fmla="*/ 0 w 3333"/>
                <a:gd name="connsiteY5" fmla="*/ 1622 h 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33" h="3241">
                  <a:moveTo>
                    <a:pt x="0" y="1622"/>
                  </a:moveTo>
                  <a:cubicBezTo>
                    <a:pt x="48" y="2496"/>
                    <a:pt x="745" y="3194"/>
                    <a:pt x="1619" y="3241"/>
                  </a:cubicBezTo>
                  <a:cubicBezTo>
                    <a:pt x="2530" y="3243"/>
                    <a:pt x="3283" y="2532"/>
                    <a:pt x="3334" y="1622"/>
                  </a:cubicBezTo>
                  <a:cubicBezTo>
                    <a:pt x="3335" y="728"/>
                    <a:pt x="2612" y="1"/>
                    <a:pt x="1717" y="0"/>
                  </a:cubicBezTo>
                  <a:cubicBezTo>
                    <a:pt x="1685" y="0"/>
                    <a:pt x="1652" y="1"/>
                    <a:pt x="1619" y="3"/>
                  </a:cubicBezTo>
                  <a:cubicBezTo>
                    <a:pt x="725" y="3"/>
                    <a:pt x="0" y="728"/>
                    <a:pt x="0" y="1622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1" name="任意多边形: 形状 160"/>
            <p:cNvSpPr/>
            <p:nvPr>
              <p:custDataLst>
                <p:tags r:id="rId159"/>
              </p:custDataLst>
            </p:nvPr>
          </p:nvSpPr>
          <p:spPr>
            <a:xfrm>
              <a:off x="4548473" y="3956875"/>
              <a:ext cx="2000" cy="2000"/>
            </a:xfrm>
            <a:custGeom>
              <a:avLst/>
              <a:gdLst>
                <a:gd name="connsiteX0" fmla="*/ 0 w 2000"/>
                <a:gd name="connsiteY0" fmla="*/ 953 h 2000"/>
                <a:gd name="connsiteX1" fmla="*/ 953 w 2000"/>
                <a:gd name="connsiteY1" fmla="*/ 2000 h 2000"/>
                <a:gd name="connsiteX2" fmla="*/ 2000 w 2000"/>
                <a:gd name="connsiteY2" fmla="*/ 953 h 2000"/>
                <a:gd name="connsiteX3" fmla="*/ 953 w 2000"/>
                <a:gd name="connsiteY3" fmla="*/ 0 h 2000"/>
                <a:gd name="connsiteX4" fmla="*/ 0 w 2000"/>
                <a:gd name="connsiteY4" fmla="*/ 953 h 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" h="2000">
                  <a:moveTo>
                    <a:pt x="0" y="953"/>
                  </a:moveTo>
                  <a:cubicBezTo>
                    <a:pt x="-2" y="1496"/>
                    <a:pt x="411" y="1951"/>
                    <a:pt x="953" y="2000"/>
                  </a:cubicBezTo>
                  <a:cubicBezTo>
                    <a:pt x="1531" y="2000"/>
                    <a:pt x="2000" y="1531"/>
                    <a:pt x="2000" y="953"/>
                  </a:cubicBezTo>
                  <a:cubicBezTo>
                    <a:pt x="1951" y="411"/>
                    <a:pt x="1496" y="-2"/>
                    <a:pt x="953" y="0"/>
                  </a:cubicBezTo>
                  <a:cubicBezTo>
                    <a:pt x="446" y="44"/>
                    <a:pt x="44" y="446"/>
                    <a:pt x="0" y="953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2" name="任意多边形: 形状 161"/>
            <p:cNvSpPr/>
            <p:nvPr>
              <p:custDataLst>
                <p:tags r:id="rId160"/>
              </p:custDataLst>
            </p:nvPr>
          </p:nvSpPr>
          <p:spPr>
            <a:xfrm>
              <a:off x="4548568" y="3956304"/>
              <a:ext cx="2000" cy="2005"/>
            </a:xfrm>
            <a:custGeom>
              <a:avLst/>
              <a:gdLst>
                <a:gd name="connsiteX0" fmla="*/ 0 w 2000"/>
                <a:gd name="connsiteY0" fmla="*/ 1048 h 2005"/>
                <a:gd name="connsiteX1" fmla="*/ 953 w 2000"/>
                <a:gd name="connsiteY1" fmla="*/ 2000 h 2005"/>
                <a:gd name="connsiteX2" fmla="*/ 1996 w 2000"/>
                <a:gd name="connsiteY2" fmla="*/ 1148 h 2005"/>
                <a:gd name="connsiteX3" fmla="*/ 2000 w 2000"/>
                <a:gd name="connsiteY3" fmla="*/ 1048 h 2005"/>
                <a:gd name="connsiteX4" fmla="*/ 953 w 2000"/>
                <a:gd name="connsiteY4" fmla="*/ 0 h 2005"/>
                <a:gd name="connsiteX5" fmla="*/ 0 w 2000"/>
                <a:gd name="connsiteY5" fmla="*/ 1048 h 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" h="2005">
                  <a:moveTo>
                    <a:pt x="0" y="1048"/>
                  </a:moveTo>
                  <a:cubicBezTo>
                    <a:pt x="0" y="1574"/>
                    <a:pt x="426" y="2000"/>
                    <a:pt x="953" y="2000"/>
                  </a:cubicBezTo>
                  <a:cubicBezTo>
                    <a:pt x="1476" y="2053"/>
                    <a:pt x="1943" y="1671"/>
                    <a:pt x="1996" y="1148"/>
                  </a:cubicBezTo>
                  <a:cubicBezTo>
                    <a:pt x="1999" y="1114"/>
                    <a:pt x="2000" y="1081"/>
                    <a:pt x="2000" y="1048"/>
                  </a:cubicBezTo>
                  <a:cubicBezTo>
                    <a:pt x="2000" y="469"/>
                    <a:pt x="1531" y="0"/>
                    <a:pt x="953" y="0"/>
                  </a:cubicBezTo>
                  <a:cubicBezTo>
                    <a:pt x="411" y="49"/>
                    <a:pt x="-2" y="504"/>
                    <a:pt x="0" y="1048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3" name="任意多边形: 形状 162"/>
            <p:cNvSpPr/>
            <p:nvPr>
              <p:custDataLst>
                <p:tags r:id="rId161"/>
              </p:custDataLst>
            </p:nvPr>
          </p:nvSpPr>
          <p:spPr>
            <a:xfrm>
              <a:off x="4481131" y="3924109"/>
              <a:ext cx="1905" cy="1905"/>
            </a:xfrm>
            <a:custGeom>
              <a:avLst/>
              <a:gdLst>
                <a:gd name="connsiteX0" fmla="*/ 0 w 1905"/>
                <a:gd name="connsiteY0" fmla="*/ 953 h 1905"/>
                <a:gd name="connsiteX1" fmla="*/ 953 w 1905"/>
                <a:gd name="connsiteY1" fmla="*/ 1905 h 1905"/>
                <a:gd name="connsiteX2" fmla="*/ 1905 w 1905"/>
                <a:gd name="connsiteY2" fmla="*/ 953 h 1905"/>
                <a:gd name="connsiteX3" fmla="*/ 953 w 1905"/>
                <a:gd name="connsiteY3" fmla="*/ 0 h 1905"/>
                <a:gd name="connsiteX4" fmla="*/ 0 w 1905"/>
                <a:gd name="connsiteY4" fmla="*/ 953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" h="1905">
                  <a:moveTo>
                    <a:pt x="0" y="953"/>
                  </a:moveTo>
                  <a:cubicBezTo>
                    <a:pt x="0" y="1479"/>
                    <a:pt x="426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6"/>
                    <a:pt x="1479" y="0"/>
                    <a:pt x="953" y="0"/>
                  </a:cubicBezTo>
                  <a:cubicBezTo>
                    <a:pt x="427" y="0"/>
                    <a:pt x="0" y="426"/>
                    <a:pt x="0" y="953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4" name="任意多边形: 形状 163"/>
            <p:cNvSpPr/>
            <p:nvPr>
              <p:custDataLst>
                <p:tags r:id="rId162"/>
              </p:custDataLst>
            </p:nvPr>
          </p:nvSpPr>
          <p:spPr>
            <a:xfrm>
              <a:off x="4481220" y="3923341"/>
              <a:ext cx="1911" cy="1911"/>
            </a:xfrm>
            <a:custGeom>
              <a:avLst/>
              <a:gdLst>
                <a:gd name="connsiteX0" fmla="*/ 6 w 1911"/>
                <a:gd name="connsiteY0" fmla="*/ 959 h 1911"/>
                <a:gd name="connsiteX1" fmla="*/ 959 w 1911"/>
                <a:gd name="connsiteY1" fmla="*/ 1911 h 1911"/>
                <a:gd name="connsiteX2" fmla="*/ 1911 w 1911"/>
                <a:gd name="connsiteY2" fmla="*/ 959 h 1911"/>
                <a:gd name="connsiteX3" fmla="*/ 959 w 1911"/>
                <a:gd name="connsiteY3" fmla="*/ 6 h 1911"/>
                <a:gd name="connsiteX4" fmla="*/ 6 w 1911"/>
                <a:gd name="connsiteY4" fmla="*/ 756 h 1911"/>
                <a:gd name="connsiteX5" fmla="*/ 6 w 1911"/>
                <a:gd name="connsiteY5" fmla="*/ 959 h 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1" h="1911">
                  <a:moveTo>
                    <a:pt x="6" y="959"/>
                  </a:moveTo>
                  <a:cubicBezTo>
                    <a:pt x="6" y="1485"/>
                    <a:pt x="432" y="1911"/>
                    <a:pt x="959" y="1911"/>
                  </a:cubicBezTo>
                  <a:cubicBezTo>
                    <a:pt x="1485" y="1911"/>
                    <a:pt x="1911" y="1485"/>
                    <a:pt x="1911" y="959"/>
                  </a:cubicBezTo>
                  <a:cubicBezTo>
                    <a:pt x="1911" y="432"/>
                    <a:pt x="1485" y="6"/>
                    <a:pt x="959" y="6"/>
                  </a:cubicBezTo>
                  <a:cubicBezTo>
                    <a:pt x="488" y="-50"/>
                    <a:pt x="62" y="286"/>
                    <a:pt x="6" y="756"/>
                  </a:cubicBezTo>
                  <a:cubicBezTo>
                    <a:pt x="-2" y="823"/>
                    <a:pt x="-2" y="891"/>
                    <a:pt x="6" y="959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5" name="任意多边形: 形状 164"/>
            <p:cNvSpPr/>
            <p:nvPr>
              <p:custDataLst>
                <p:tags r:id="rId163"/>
              </p:custDataLst>
            </p:nvPr>
          </p:nvSpPr>
          <p:spPr>
            <a:xfrm>
              <a:off x="4507706" y="3972967"/>
              <a:ext cx="2000" cy="2005"/>
            </a:xfrm>
            <a:custGeom>
              <a:avLst/>
              <a:gdLst>
                <a:gd name="connsiteX0" fmla="*/ 0 w 2000"/>
                <a:gd name="connsiteY0" fmla="*/ 957 h 2005"/>
                <a:gd name="connsiteX1" fmla="*/ 1048 w 2000"/>
                <a:gd name="connsiteY1" fmla="*/ 2005 h 2005"/>
                <a:gd name="connsiteX2" fmla="*/ 2000 w 2000"/>
                <a:gd name="connsiteY2" fmla="*/ 957 h 2005"/>
                <a:gd name="connsiteX3" fmla="*/ 1048 w 2000"/>
                <a:gd name="connsiteY3" fmla="*/ 5 h 2005"/>
                <a:gd name="connsiteX4" fmla="*/ 5 w 2000"/>
                <a:gd name="connsiteY4" fmla="*/ 857 h 2005"/>
                <a:gd name="connsiteX5" fmla="*/ 0 w 2000"/>
                <a:gd name="connsiteY5" fmla="*/ 957 h 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" h="2005">
                  <a:moveTo>
                    <a:pt x="0" y="957"/>
                  </a:moveTo>
                  <a:cubicBezTo>
                    <a:pt x="0" y="1536"/>
                    <a:pt x="469" y="2005"/>
                    <a:pt x="1048" y="2005"/>
                  </a:cubicBezTo>
                  <a:cubicBezTo>
                    <a:pt x="1589" y="1956"/>
                    <a:pt x="2003" y="1501"/>
                    <a:pt x="2000" y="957"/>
                  </a:cubicBezTo>
                  <a:cubicBezTo>
                    <a:pt x="2000" y="431"/>
                    <a:pt x="1574" y="5"/>
                    <a:pt x="1048" y="5"/>
                  </a:cubicBezTo>
                  <a:cubicBezTo>
                    <a:pt x="524" y="-48"/>
                    <a:pt x="57" y="334"/>
                    <a:pt x="5" y="857"/>
                  </a:cubicBezTo>
                  <a:cubicBezTo>
                    <a:pt x="1" y="891"/>
                    <a:pt x="0" y="924"/>
                    <a:pt x="0" y="957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6" name="任意多边形: 形状 165"/>
            <p:cNvSpPr/>
            <p:nvPr>
              <p:custDataLst>
                <p:tags r:id="rId164"/>
              </p:custDataLst>
            </p:nvPr>
          </p:nvSpPr>
          <p:spPr>
            <a:xfrm>
              <a:off x="4507801" y="3972401"/>
              <a:ext cx="2005" cy="2000"/>
            </a:xfrm>
            <a:custGeom>
              <a:avLst/>
              <a:gdLst>
                <a:gd name="connsiteX0" fmla="*/ 0 w 2005"/>
                <a:gd name="connsiteY0" fmla="*/ 1048 h 2000"/>
                <a:gd name="connsiteX1" fmla="*/ 1048 w 2005"/>
                <a:gd name="connsiteY1" fmla="*/ 2000 h 2000"/>
                <a:gd name="connsiteX2" fmla="*/ 2000 w 2005"/>
                <a:gd name="connsiteY2" fmla="*/ 1048 h 2000"/>
                <a:gd name="connsiteX3" fmla="*/ 1148 w 2005"/>
                <a:gd name="connsiteY3" fmla="*/ 5 h 2000"/>
                <a:gd name="connsiteX4" fmla="*/ 1048 w 2005"/>
                <a:gd name="connsiteY4" fmla="*/ 0 h 2000"/>
                <a:gd name="connsiteX5" fmla="*/ 0 w 2005"/>
                <a:gd name="connsiteY5" fmla="*/ 1048 h 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5" h="2000">
                  <a:moveTo>
                    <a:pt x="0" y="1048"/>
                  </a:moveTo>
                  <a:cubicBezTo>
                    <a:pt x="49" y="1589"/>
                    <a:pt x="504" y="2003"/>
                    <a:pt x="1048" y="2000"/>
                  </a:cubicBezTo>
                  <a:cubicBezTo>
                    <a:pt x="1574" y="2000"/>
                    <a:pt x="2000" y="1574"/>
                    <a:pt x="2000" y="1048"/>
                  </a:cubicBezTo>
                  <a:cubicBezTo>
                    <a:pt x="2053" y="524"/>
                    <a:pt x="1671" y="57"/>
                    <a:pt x="1148" y="5"/>
                  </a:cubicBezTo>
                  <a:cubicBezTo>
                    <a:pt x="1115" y="1"/>
                    <a:pt x="1081" y="0"/>
                    <a:pt x="1048" y="0"/>
                  </a:cubicBezTo>
                  <a:cubicBezTo>
                    <a:pt x="469" y="0"/>
                    <a:pt x="0" y="469"/>
                    <a:pt x="0" y="1048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7" name="任意多边形: 形状 166"/>
            <p:cNvSpPr/>
            <p:nvPr>
              <p:custDataLst>
                <p:tags r:id="rId165"/>
              </p:custDataLst>
            </p:nvPr>
          </p:nvSpPr>
          <p:spPr>
            <a:xfrm>
              <a:off x="4497416" y="3910675"/>
              <a:ext cx="3241" cy="3241"/>
            </a:xfrm>
            <a:custGeom>
              <a:avLst/>
              <a:gdLst>
                <a:gd name="connsiteX0" fmla="*/ 3 w 3241"/>
                <a:gd name="connsiteY0" fmla="*/ 1623 h 3241"/>
                <a:gd name="connsiteX1" fmla="*/ 1622 w 3241"/>
                <a:gd name="connsiteY1" fmla="*/ 3242 h 3241"/>
                <a:gd name="connsiteX2" fmla="*/ 3242 w 3241"/>
                <a:gd name="connsiteY2" fmla="*/ 1623 h 3241"/>
                <a:gd name="connsiteX3" fmla="*/ 1622 w 3241"/>
                <a:gd name="connsiteY3" fmla="*/ 3 h 3241"/>
                <a:gd name="connsiteX4" fmla="*/ 3 w 3241"/>
                <a:gd name="connsiteY4" fmla="*/ 1426 h 3241"/>
                <a:gd name="connsiteX5" fmla="*/ 3 w 3241"/>
                <a:gd name="connsiteY5" fmla="*/ 1622 h 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41" h="3241">
                  <a:moveTo>
                    <a:pt x="3" y="1623"/>
                  </a:moveTo>
                  <a:cubicBezTo>
                    <a:pt x="3" y="2517"/>
                    <a:pt x="728" y="3242"/>
                    <a:pt x="1622" y="3242"/>
                  </a:cubicBezTo>
                  <a:cubicBezTo>
                    <a:pt x="2496" y="3195"/>
                    <a:pt x="3194" y="2497"/>
                    <a:pt x="3242" y="1623"/>
                  </a:cubicBezTo>
                  <a:cubicBezTo>
                    <a:pt x="3242" y="728"/>
                    <a:pt x="2517" y="3"/>
                    <a:pt x="1622" y="3"/>
                  </a:cubicBezTo>
                  <a:cubicBezTo>
                    <a:pt x="782" y="-51"/>
                    <a:pt x="58" y="586"/>
                    <a:pt x="3" y="1426"/>
                  </a:cubicBezTo>
                  <a:cubicBezTo>
                    <a:pt x="-1" y="1491"/>
                    <a:pt x="-1" y="1557"/>
                    <a:pt x="3" y="1622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8" name="任意多边形: 形状 167"/>
            <p:cNvSpPr/>
            <p:nvPr>
              <p:custDataLst>
                <p:tags r:id="rId166"/>
              </p:custDataLst>
            </p:nvPr>
          </p:nvSpPr>
          <p:spPr>
            <a:xfrm>
              <a:off x="4497606" y="3909727"/>
              <a:ext cx="3241" cy="3333"/>
            </a:xfrm>
            <a:custGeom>
              <a:avLst/>
              <a:gdLst>
                <a:gd name="connsiteX0" fmla="*/ 3 w 3241"/>
                <a:gd name="connsiteY0" fmla="*/ 1619 h 3333"/>
                <a:gd name="connsiteX1" fmla="*/ 1524 w 3241"/>
                <a:gd name="connsiteY1" fmla="*/ 3331 h 3333"/>
                <a:gd name="connsiteX2" fmla="*/ 1622 w 3241"/>
                <a:gd name="connsiteY2" fmla="*/ 3334 h 3333"/>
                <a:gd name="connsiteX3" fmla="*/ 3241 w 3241"/>
                <a:gd name="connsiteY3" fmla="*/ 1619 h 3333"/>
                <a:gd name="connsiteX4" fmla="*/ 1622 w 3241"/>
                <a:gd name="connsiteY4" fmla="*/ 0 h 3333"/>
                <a:gd name="connsiteX5" fmla="*/ 3 w 3241"/>
                <a:gd name="connsiteY5" fmla="*/ 1619 h 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41" h="3333">
                  <a:moveTo>
                    <a:pt x="3" y="1619"/>
                  </a:moveTo>
                  <a:cubicBezTo>
                    <a:pt x="-50" y="2512"/>
                    <a:pt x="631" y="3278"/>
                    <a:pt x="1524" y="3331"/>
                  </a:cubicBezTo>
                  <a:cubicBezTo>
                    <a:pt x="1557" y="3333"/>
                    <a:pt x="1589" y="3334"/>
                    <a:pt x="1622" y="3334"/>
                  </a:cubicBezTo>
                  <a:cubicBezTo>
                    <a:pt x="2532" y="3283"/>
                    <a:pt x="3243" y="2530"/>
                    <a:pt x="3241" y="1619"/>
                  </a:cubicBezTo>
                  <a:cubicBezTo>
                    <a:pt x="3194" y="746"/>
                    <a:pt x="2496" y="47"/>
                    <a:pt x="1622" y="0"/>
                  </a:cubicBezTo>
                  <a:cubicBezTo>
                    <a:pt x="728" y="0"/>
                    <a:pt x="3" y="725"/>
                    <a:pt x="3" y="1619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69" name="任意多边形: 形状 168"/>
            <p:cNvSpPr/>
            <p:nvPr>
              <p:custDataLst>
                <p:tags r:id="rId167"/>
              </p:custDataLst>
            </p:nvPr>
          </p:nvSpPr>
          <p:spPr>
            <a:xfrm>
              <a:off x="4546854" y="3927348"/>
              <a:ext cx="1815" cy="1809"/>
            </a:xfrm>
            <a:custGeom>
              <a:avLst/>
              <a:gdLst>
                <a:gd name="connsiteX0" fmla="*/ 0 w 1815"/>
                <a:gd name="connsiteY0" fmla="*/ 953 h 1809"/>
                <a:gd name="connsiteX1" fmla="*/ 953 w 1815"/>
                <a:gd name="connsiteY1" fmla="*/ 1810 h 1809"/>
                <a:gd name="connsiteX2" fmla="*/ 1810 w 1815"/>
                <a:gd name="connsiteY2" fmla="*/ 953 h 1809"/>
                <a:gd name="connsiteX3" fmla="*/ 1053 w 1815"/>
                <a:gd name="connsiteY3" fmla="*/ 5 h 1809"/>
                <a:gd name="connsiteX4" fmla="*/ 953 w 1815"/>
                <a:gd name="connsiteY4" fmla="*/ 0 h 1809"/>
                <a:gd name="connsiteX5" fmla="*/ 0 w 1815"/>
                <a:gd name="connsiteY5" fmla="*/ 953 h 1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5" h="1809">
                  <a:moveTo>
                    <a:pt x="0" y="953"/>
                  </a:moveTo>
                  <a:cubicBezTo>
                    <a:pt x="49" y="1441"/>
                    <a:pt x="461" y="1812"/>
                    <a:pt x="953" y="1810"/>
                  </a:cubicBezTo>
                  <a:cubicBezTo>
                    <a:pt x="1426" y="1810"/>
                    <a:pt x="1810" y="1426"/>
                    <a:pt x="1810" y="953"/>
                  </a:cubicBezTo>
                  <a:cubicBezTo>
                    <a:pt x="1862" y="482"/>
                    <a:pt x="1524" y="58"/>
                    <a:pt x="1053" y="5"/>
                  </a:cubicBezTo>
                  <a:cubicBezTo>
                    <a:pt x="1020" y="1"/>
                    <a:pt x="986" y="0"/>
                    <a:pt x="953" y="0"/>
                  </a:cubicBezTo>
                  <a:cubicBezTo>
                    <a:pt x="427" y="0"/>
                    <a:pt x="0" y="426"/>
                    <a:pt x="0" y="953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0" name="任意多边形: 形状 169"/>
            <p:cNvSpPr/>
            <p:nvPr>
              <p:custDataLst>
                <p:tags r:id="rId168"/>
              </p:custDataLst>
            </p:nvPr>
          </p:nvSpPr>
          <p:spPr>
            <a:xfrm>
              <a:off x="4547044" y="3926966"/>
              <a:ext cx="1714" cy="1714"/>
            </a:xfrm>
            <a:custGeom>
              <a:avLst/>
              <a:gdLst>
                <a:gd name="connsiteX0" fmla="*/ 0 w 1714"/>
                <a:gd name="connsiteY0" fmla="*/ 857 h 1714"/>
                <a:gd name="connsiteX1" fmla="*/ 857 w 1714"/>
                <a:gd name="connsiteY1" fmla="*/ 1714 h 1714"/>
                <a:gd name="connsiteX2" fmla="*/ 1714 w 1714"/>
                <a:gd name="connsiteY2" fmla="*/ 857 h 1714"/>
                <a:gd name="connsiteX3" fmla="*/ 857 w 1714"/>
                <a:gd name="connsiteY3" fmla="*/ 0 h 1714"/>
                <a:gd name="connsiteX4" fmla="*/ 0 w 1714"/>
                <a:gd name="connsiteY4" fmla="*/ 857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714">
                  <a:moveTo>
                    <a:pt x="0" y="857"/>
                  </a:moveTo>
                  <a:cubicBezTo>
                    <a:pt x="0" y="1331"/>
                    <a:pt x="384" y="1714"/>
                    <a:pt x="857" y="1714"/>
                  </a:cubicBezTo>
                  <a:cubicBezTo>
                    <a:pt x="1331" y="1714"/>
                    <a:pt x="1714" y="1331"/>
                    <a:pt x="1714" y="857"/>
                  </a:cubicBezTo>
                  <a:cubicBezTo>
                    <a:pt x="1714" y="384"/>
                    <a:pt x="1331" y="0"/>
                    <a:pt x="857" y="0"/>
                  </a:cubicBezTo>
                  <a:cubicBezTo>
                    <a:pt x="384" y="0"/>
                    <a:pt x="0" y="384"/>
                    <a:pt x="0" y="857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1" name="任意多边形: 形状 170"/>
            <p:cNvSpPr/>
            <p:nvPr>
              <p:custDataLst>
                <p:tags r:id="rId169"/>
              </p:custDataLst>
            </p:nvPr>
          </p:nvSpPr>
          <p:spPr>
            <a:xfrm>
              <a:off x="4496488" y="3955921"/>
              <a:ext cx="3369" cy="3339"/>
            </a:xfrm>
            <a:custGeom>
              <a:avLst/>
              <a:gdLst>
                <a:gd name="connsiteX0" fmla="*/ 550 w 3369"/>
                <a:gd name="connsiteY0" fmla="*/ 2859 h 3339"/>
                <a:gd name="connsiteX1" fmla="*/ 2931 w 3369"/>
                <a:gd name="connsiteY1" fmla="*/ 2859 h 3339"/>
                <a:gd name="connsiteX2" fmla="*/ 2799 w 3369"/>
                <a:gd name="connsiteY2" fmla="*/ 438 h 3339"/>
                <a:gd name="connsiteX3" fmla="*/ 378 w 3369"/>
                <a:gd name="connsiteY3" fmla="*/ 570 h 3339"/>
                <a:gd name="connsiteX4" fmla="*/ 169 w 3369"/>
                <a:gd name="connsiteY4" fmla="*/ 859 h 3339"/>
                <a:gd name="connsiteX5" fmla="*/ 550 w 3369"/>
                <a:gd name="connsiteY5" fmla="*/ 2859 h 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69" h="3339">
                  <a:moveTo>
                    <a:pt x="550" y="2859"/>
                  </a:moveTo>
                  <a:cubicBezTo>
                    <a:pt x="1214" y="3500"/>
                    <a:pt x="2267" y="3500"/>
                    <a:pt x="2931" y="2859"/>
                  </a:cubicBezTo>
                  <a:cubicBezTo>
                    <a:pt x="3563" y="2154"/>
                    <a:pt x="3504" y="1070"/>
                    <a:pt x="2799" y="438"/>
                  </a:cubicBezTo>
                  <a:cubicBezTo>
                    <a:pt x="2094" y="-194"/>
                    <a:pt x="1010" y="-135"/>
                    <a:pt x="378" y="570"/>
                  </a:cubicBezTo>
                  <a:cubicBezTo>
                    <a:pt x="298" y="659"/>
                    <a:pt x="228" y="756"/>
                    <a:pt x="169" y="859"/>
                  </a:cubicBezTo>
                  <a:cubicBezTo>
                    <a:pt x="-157" y="1537"/>
                    <a:pt x="-2" y="2348"/>
                    <a:pt x="550" y="2859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2" name="任意多边形: 形状 171"/>
            <p:cNvSpPr/>
            <p:nvPr>
              <p:custDataLst>
                <p:tags r:id="rId170"/>
              </p:custDataLst>
            </p:nvPr>
          </p:nvSpPr>
          <p:spPr>
            <a:xfrm>
              <a:off x="4495890" y="3954966"/>
              <a:ext cx="3342" cy="3477"/>
            </a:xfrm>
            <a:custGeom>
              <a:avLst/>
              <a:gdLst>
                <a:gd name="connsiteX0" fmla="*/ 481 w 3342"/>
                <a:gd name="connsiteY0" fmla="*/ 3147 h 3477"/>
                <a:gd name="connsiteX1" fmla="*/ 2750 w 3342"/>
                <a:gd name="connsiteY1" fmla="*/ 2839 h 3477"/>
                <a:gd name="connsiteX2" fmla="*/ 2862 w 3342"/>
                <a:gd name="connsiteY2" fmla="*/ 2671 h 3477"/>
                <a:gd name="connsiteX3" fmla="*/ 2862 w 3342"/>
                <a:gd name="connsiteY3" fmla="*/ 290 h 3477"/>
                <a:gd name="connsiteX4" fmla="*/ 484 w 3342"/>
                <a:gd name="connsiteY4" fmla="*/ 761 h 3477"/>
                <a:gd name="connsiteX5" fmla="*/ 481 w 3342"/>
                <a:gd name="connsiteY5" fmla="*/ 766 h 3477"/>
                <a:gd name="connsiteX6" fmla="*/ 481 w 3342"/>
                <a:gd name="connsiteY6" fmla="*/ 3147 h 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42" h="3477">
                  <a:moveTo>
                    <a:pt x="481" y="3147"/>
                  </a:moveTo>
                  <a:cubicBezTo>
                    <a:pt x="1193" y="3688"/>
                    <a:pt x="2208" y="3550"/>
                    <a:pt x="2750" y="2839"/>
                  </a:cubicBezTo>
                  <a:cubicBezTo>
                    <a:pt x="2791" y="2785"/>
                    <a:pt x="2828" y="2729"/>
                    <a:pt x="2862" y="2671"/>
                  </a:cubicBezTo>
                  <a:cubicBezTo>
                    <a:pt x="3503" y="2007"/>
                    <a:pt x="3503" y="954"/>
                    <a:pt x="2862" y="290"/>
                  </a:cubicBezTo>
                  <a:cubicBezTo>
                    <a:pt x="2075" y="-237"/>
                    <a:pt x="1010" y="-26"/>
                    <a:pt x="484" y="761"/>
                  </a:cubicBezTo>
                  <a:cubicBezTo>
                    <a:pt x="483" y="763"/>
                    <a:pt x="482" y="764"/>
                    <a:pt x="481" y="766"/>
                  </a:cubicBezTo>
                  <a:cubicBezTo>
                    <a:pt x="-160" y="1430"/>
                    <a:pt x="-160" y="2483"/>
                    <a:pt x="481" y="3147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3" name="任意多边形: 形状 172"/>
            <p:cNvSpPr/>
            <p:nvPr>
              <p:custDataLst>
                <p:tags r:id="rId171"/>
              </p:custDataLst>
            </p:nvPr>
          </p:nvSpPr>
          <p:spPr>
            <a:xfrm>
              <a:off x="4509810" y="3985852"/>
              <a:ext cx="3243" cy="3222"/>
            </a:xfrm>
            <a:custGeom>
              <a:avLst/>
              <a:gdLst>
                <a:gd name="connsiteX0" fmla="*/ 372 w 3243"/>
                <a:gd name="connsiteY0" fmla="*/ 2741 h 3222"/>
                <a:gd name="connsiteX1" fmla="*/ 2753 w 3243"/>
                <a:gd name="connsiteY1" fmla="*/ 2741 h 3222"/>
                <a:gd name="connsiteX2" fmla="*/ 2753 w 3243"/>
                <a:gd name="connsiteY2" fmla="*/ 265 h 3222"/>
                <a:gd name="connsiteX3" fmla="*/ 277 w 3243"/>
                <a:gd name="connsiteY3" fmla="*/ 741 h 3222"/>
                <a:gd name="connsiteX4" fmla="*/ 372 w 3243"/>
                <a:gd name="connsiteY4" fmla="*/ 2741 h 3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3" h="3222">
                  <a:moveTo>
                    <a:pt x="372" y="2741"/>
                  </a:moveTo>
                  <a:cubicBezTo>
                    <a:pt x="1036" y="3383"/>
                    <a:pt x="2089" y="3383"/>
                    <a:pt x="2753" y="2741"/>
                  </a:cubicBezTo>
                  <a:cubicBezTo>
                    <a:pt x="3406" y="2045"/>
                    <a:pt x="3406" y="961"/>
                    <a:pt x="2753" y="265"/>
                  </a:cubicBezTo>
                  <a:cubicBezTo>
                    <a:pt x="1926" y="-224"/>
                    <a:pt x="864" y="-20"/>
                    <a:pt x="277" y="741"/>
                  </a:cubicBezTo>
                  <a:cubicBezTo>
                    <a:pt x="-125" y="1359"/>
                    <a:pt x="-86" y="2164"/>
                    <a:pt x="372" y="2741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4" name="任意多边形: 形状 173"/>
            <p:cNvSpPr/>
            <p:nvPr>
              <p:custDataLst>
                <p:tags r:id="rId172"/>
              </p:custDataLst>
            </p:nvPr>
          </p:nvSpPr>
          <p:spPr>
            <a:xfrm>
              <a:off x="4509164" y="3985114"/>
              <a:ext cx="3222" cy="3293"/>
            </a:xfrm>
            <a:custGeom>
              <a:avLst/>
              <a:gdLst>
                <a:gd name="connsiteX0" fmla="*/ 352 w 3222"/>
                <a:gd name="connsiteY0" fmla="*/ 2812 h 3293"/>
                <a:gd name="connsiteX1" fmla="*/ 2733 w 3222"/>
                <a:gd name="connsiteY1" fmla="*/ 2812 h 3293"/>
                <a:gd name="connsiteX2" fmla="*/ 2733 w 3222"/>
                <a:gd name="connsiteY2" fmla="*/ 336 h 3293"/>
                <a:gd name="connsiteX3" fmla="*/ 335 w 3222"/>
                <a:gd name="connsiteY3" fmla="*/ 696 h 3293"/>
                <a:gd name="connsiteX4" fmla="*/ 256 w 3222"/>
                <a:gd name="connsiteY4" fmla="*/ 812 h 3293"/>
                <a:gd name="connsiteX5" fmla="*/ 351 w 3222"/>
                <a:gd name="connsiteY5" fmla="*/ 2812 h 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" h="3293">
                  <a:moveTo>
                    <a:pt x="352" y="2812"/>
                  </a:moveTo>
                  <a:cubicBezTo>
                    <a:pt x="1016" y="3454"/>
                    <a:pt x="2069" y="3454"/>
                    <a:pt x="2733" y="2812"/>
                  </a:cubicBezTo>
                  <a:cubicBezTo>
                    <a:pt x="3386" y="2116"/>
                    <a:pt x="3386" y="1032"/>
                    <a:pt x="2733" y="336"/>
                  </a:cubicBezTo>
                  <a:cubicBezTo>
                    <a:pt x="1971" y="-227"/>
                    <a:pt x="898" y="-66"/>
                    <a:pt x="335" y="696"/>
                  </a:cubicBezTo>
                  <a:cubicBezTo>
                    <a:pt x="307" y="733"/>
                    <a:pt x="281" y="772"/>
                    <a:pt x="256" y="812"/>
                  </a:cubicBezTo>
                  <a:cubicBezTo>
                    <a:pt x="-117" y="1437"/>
                    <a:pt x="-80" y="2225"/>
                    <a:pt x="351" y="2812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5" name="任意多边形: 形状 174"/>
            <p:cNvSpPr/>
            <p:nvPr>
              <p:custDataLst>
                <p:tags r:id="rId173"/>
              </p:custDataLst>
            </p:nvPr>
          </p:nvSpPr>
          <p:spPr>
            <a:xfrm>
              <a:off x="4511700" y="3919185"/>
              <a:ext cx="3416" cy="3413"/>
            </a:xfrm>
            <a:custGeom>
              <a:avLst/>
              <a:gdLst>
                <a:gd name="connsiteX0" fmla="*/ 483 w 3416"/>
                <a:gd name="connsiteY0" fmla="*/ 2923 h 3413"/>
                <a:gd name="connsiteX1" fmla="*/ 2959 w 3416"/>
                <a:gd name="connsiteY1" fmla="*/ 2923 h 3413"/>
                <a:gd name="connsiteX2" fmla="*/ 2959 w 3416"/>
                <a:gd name="connsiteY2" fmla="*/ 447 h 3413"/>
                <a:gd name="connsiteX3" fmla="*/ 578 w 3416"/>
                <a:gd name="connsiteY3" fmla="*/ 447 h 3413"/>
                <a:gd name="connsiteX4" fmla="*/ 431 w 3416"/>
                <a:gd name="connsiteY4" fmla="*/ 2867 h 3413"/>
                <a:gd name="connsiteX5" fmla="*/ 483 w 3416"/>
                <a:gd name="connsiteY5" fmla="*/ 2923 h 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16" h="3413">
                  <a:moveTo>
                    <a:pt x="483" y="2923"/>
                  </a:moveTo>
                  <a:cubicBezTo>
                    <a:pt x="1179" y="3576"/>
                    <a:pt x="2263" y="3576"/>
                    <a:pt x="2959" y="2923"/>
                  </a:cubicBezTo>
                  <a:cubicBezTo>
                    <a:pt x="3569" y="2210"/>
                    <a:pt x="3569" y="1160"/>
                    <a:pt x="2959" y="447"/>
                  </a:cubicBezTo>
                  <a:cubicBezTo>
                    <a:pt x="2277" y="-149"/>
                    <a:pt x="1260" y="-149"/>
                    <a:pt x="578" y="447"/>
                  </a:cubicBezTo>
                  <a:cubicBezTo>
                    <a:pt x="-131" y="1074"/>
                    <a:pt x="-197" y="2158"/>
                    <a:pt x="431" y="2867"/>
                  </a:cubicBezTo>
                  <a:cubicBezTo>
                    <a:pt x="448" y="2886"/>
                    <a:pt x="465" y="2905"/>
                    <a:pt x="483" y="2923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6" name="任意多边形: 形状 175"/>
            <p:cNvSpPr/>
            <p:nvPr>
              <p:custDataLst>
                <p:tags r:id="rId174"/>
              </p:custDataLst>
            </p:nvPr>
          </p:nvSpPr>
          <p:spPr>
            <a:xfrm>
              <a:off x="4511239" y="3918635"/>
              <a:ext cx="3243" cy="3297"/>
            </a:xfrm>
            <a:custGeom>
              <a:avLst/>
              <a:gdLst>
                <a:gd name="connsiteX0" fmla="*/ 277 w 3243"/>
                <a:gd name="connsiteY0" fmla="*/ 2807 h 3297"/>
                <a:gd name="connsiteX1" fmla="*/ 2753 w 3243"/>
                <a:gd name="connsiteY1" fmla="*/ 2807 h 3297"/>
                <a:gd name="connsiteX2" fmla="*/ 2753 w 3243"/>
                <a:gd name="connsiteY2" fmla="*/ 331 h 3297"/>
                <a:gd name="connsiteX3" fmla="*/ 484 w 3243"/>
                <a:gd name="connsiteY3" fmla="*/ 639 h 3297"/>
                <a:gd name="connsiteX4" fmla="*/ 372 w 3243"/>
                <a:gd name="connsiteY4" fmla="*/ 807 h 3297"/>
                <a:gd name="connsiteX5" fmla="*/ 277 w 3243"/>
                <a:gd name="connsiteY5" fmla="*/ 2807 h 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43" h="3297">
                  <a:moveTo>
                    <a:pt x="277" y="2807"/>
                  </a:moveTo>
                  <a:cubicBezTo>
                    <a:pt x="973" y="3460"/>
                    <a:pt x="2057" y="3460"/>
                    <a:pt x="2753" y="2807"/>
                  </a:cubicBezTo>
                  <a:cubicBezTo>
                    <a:pt x="3406" y="2111"/>
                    <a:pt x="3406" y="1027"/>
                    <a:pt x="2753" y="331"/>
                  </a:cubicBezTo>
                  <a:cubicBezTo>
                    <a:pt x="2041" y="-211"/>
                    <a:pt x="1026" y="-73"/>
                    <a:pt x="484" y="639"/>
                  </a:cubicBezTo>
                  <a:cubicBezTo>
                    <a:pt x="443" y="693"/>
                    <a:pt x="406" y="749"/>
                    <a:pt x="372" y="807"/>
                  </a:cubicBezTo>
                  <a:cubicBezTo>
                    <a:pt x="-86" y="1384"/>
                    <a:pt x="-125" y="2189"/>
                    <a:pt x="277" y="2807"/>
                  </a:cubicBezTo>
                  <a:close/>
                </a:path>
              </a:pathLst>
            </a:custGeom>
            <a:solidFill>
              <a:srgbClr val="F2F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7" name="任意多边形: 形状 176"/>
            <p:cNvSpPr/>
            <p:nvPr>
              <p:custDataLst>
                <p:tags r:id="rId175"/>
              </p:custDataLst>
            </p:nvPr>
          </p:nvSpPr>
          <p:spPr>
            <a:xfrm>
              <a:off x="4501610" y="3979164"/>
              <a:ext cx="53625" cy="22653"/>
            </a:xfrm>
            <a:custGeom>
              <a:avLst/>
              <a:gdLst>
                <a:gd name="connsiteX0" fmla="*/ 0 w 53625"/>
                <a:gd name="connsiteY0" fmla="*/ 8763 h 22653"/>
                <a:gd name="connsiteX1" fmla="*/ 23336 w 53625"/>
                <a:gd name="connsiteY1" fmla="*/ 14668 h 22653"/>
                <a:gd name="connsiteX2" fmla="*/ 33718 w 53625"/>
                <a:gd name="connsiteY2" fmla="*/ 12382 h 22653"/>
                <a:gd name="connsiteX3" fmla="*/ 53626 w 53625"/>
                <a:gd name="connsiteY3" fmla="*/ 0 h 22653"/>
                <a:gd name="connsiteX4" fmla="*/ 53054 w 53625"/>
                <a:gd name="connsiteY4" fmla="*/ 2286 h 22653"/>
                <a:gd name="connsiteX5" fmla="*/ 47625 w 53625"/>
                <a:gd name="connsiteY5" fmla="*/ 14573 h 22653"/>
                <a:gd name="connsiteX6" fmla="*/ 30956 w 53625"/>
                <a:gd name="connsiteY6" fmla="*/ 16954 h 22653"/>
                <a:gd name="connsiteX7" fmla="*/ 13907 w 53625"/>
                <a:gd name="connsiteY7" fmla="*/ 17907 h 22653"/>
                <a:gd name="connsiteX8" fmla="*/ 0 w 53625"/>
                <a:gd name="connsiteY8" fmla="*/ 8763 h 2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25" h="22653">
                  <a:moveTo>
                    <a:pt x="0" y="8763"/>
                  </a:moveTo>
                  <a:cubicBezTo>
                    <a:pt x="9525" y="12001"/>
                    <a:pt x="12001" y="15526"/>
                    <a:pt x="23336" y="14668"/>
                  </a:cubicBezTo>
                  <a:cubicBezTo>
                    <a:pt x="26099" y="14668"/>
                    <a:pt x="29528" y="10573"/>
                    <a:pt x="33718" y="12382"/>
                  </a:cubicBezTo>
                  <a:cubicBezTo>
                    <a:pt x="45053" y="17431"/>
                    <a:pt x="51911" y="5905"/>
                    <a:pt x="53626" y="0"/>
                  </a:cubicBezTo>
                  <a:lnTo>
                    <a:pt x="53054" y="2286"/>
                  </a:lnTo>
                  <a:cubicBezTo>
                    <a:pt x="51853" y="6624"/>
                    <a:pt x="50024" y="10764"/>
                    <a:pt x="47625" y="14573"/>
                  </a:cubicBezTo>
                  <a:cubicBezTo>
                    <a:pt x="36671" y="31242"/>
                    <a:pt x="30956" y="16954"/>
                    <a:pt x="30956" y="16954"/>
                  </a:cubicBezTo>
                  <a:cubicBezTo>
                    <a:pt x="29337" y="22670"/>
                    <a:pt x="18193" y="21717"/>
                    <a:pt x="13907" y="17907"/>
                  </a:cubicBezTo>
                  <a:cubicBezTo>
                    <a:pt x="9620" y="14097"/>
                    <a:pt x="2191" y="17431"/>
                    <a:pt x="0" y="8763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8" name="任意多边形: 形状 177"/>
            <p:cNvSpPr/>
            <p:nvPr>
              <p:custDataLst>
                <p:tags r:id="rId176"/>
              </p:custDataLst>
            </p:nvPr>
          </p:nvSpPr>
          <p:spPr>
            <a:xfrm>
              <a:off x="4556093" y="3971925"/>
              <a:ext cx="666" cy="3714"/>
            </a:xfrm>
            <a:custGeom>
              <a:avLst/>
              <a:gdLst>
                <a:gd name="connsiteX0" fmla="*/ 667 w 666"/>
                <a:gd name="connsiteY0" fmla="*/ 0 h 3714"/>
                <a:gd name="connsiteX1" fmla="*/ 0 w 666"/>
                <a:gd name="connsiteY1" fmla="*/ 3715 h 3714"/>
                <a:gd name="connsiteX2" fmla="*/ 667 w 666"/>
                <a:gd name="connsiteY2" fmla="*/ 0 h 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" h="3714">
                  <a:moveTo>
                    <a:pt x="667" y="0"/>
                  </a:moveTo>
                  <a:cubicBezTo>
                    <a:pt x="667" y="1238"/>
                    <a:pt x="191" y="2477"/>
                    <a:pt x="0" y="3715"/>
                  </a:cubicBezTo>
                  <a:cubicBezTo>
                    <a:pt x="191" y="2477"/>
                    <a:pt x="381" y="1238"/>
                    <a:pt x="667" y="0"/>
                  </a:cubicBezTo>
                  <a:close/>
                </a:path>
              </a:pathLst>
            </a:custGeom>
            <a:solidFill>
              <a:srgbClr val="D929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79" name="任意多边形: 形状 178"/>
            <p:cNvSpPr/>
            <p:nvPr>
              <p:custDataLst>
                <p:tags r:id="rId177"/>
              </p:custDataLst>
            </p:nvPr>
          </p:nvSpPr>
          <p:spPr>
            <a:xfrm>
              <a:off x="4522660" y="4463129"/>
              <a:ext cx="259841" cy="68585"/>
            </a:xfrm>
            <a:custGeom>
              <a:avLst/>
              <a:gdLst>
                <a:gd name="connsiteX0" fmla="*/ 251746 w 259841"/>
                <a:gd name="connsiteY0" fmla="*/ 0 h 68585"/>
                <a:gd name="connsiteX1" fmla="*/ 259842 w 259841"/>
                <a:gd name="connsiteY1" fmla="*/ 32099 h 68585"/>
                <a:gd name="connsiteX2" fmla="*/ 0 w 259841"/>
                <a:gd name="connsiteY2" fmla="*/ 53816 h 68585"/>
                <a:gd name="connsiteX3" fmla="*/ 476 w 259841"/>
                <a:gd name="connsiteY3" fmla="*/ 24289 h 68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41" h="68585">
                  <a:moveTo>
                    <a:pt x="251746" y="0"/>
                  </a:moveTo>
                  <a:lnTo>
                    <a:pt x="259842" y="32099"/>
                  </a:lnTo>
                  <a:cubicBezTo>
                    <a:pt x="259842" y="32099"/>
                    <a:pt x="206597" y="96869"/>
                    <a:pt x="0" y="53816"/>
                  </a:cubicBezTo>
                  <a:lnTo>
                    <a:pt x="476" y="24289"/>
                  </a:ln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0" name="任意多边形: 形状 179"/>
            <p:cNvSpPr/>
            <p:nvPr>
              <p:custDataLst>
                <p:tags r:id="rId178"/>
              </p:custDataLst>
            </p:nvPr>
          </p:nvSpPr>
          <p:spPr>
            <a:xfrm>
              <a:off x="4523136" y="4024883"/>
              <a:ext cx="304228" cy="479086"/>
            </a:xfrm>
            <a:custGeom>
              <a:avLst/>
              <a:gdLst>
                <a:gd name="connsiteX0" fmla="*/ 211360 w 304228"/>
                <a:gd name="connsiteY0" fmla="*/ 0 h 479086"/>
                <a:gd name="connsiteX1" fmla="*/ 304229 w 304228"/>
                <a:gd name="connsiteY1" fmla="*/ 66675 h 479086"/>
                <a:gd name="connsiteX2" fmla="*/ 273749 w 304228"/>
                <a:gd name="connsiteY2" fmla="*/ 227552 h 479086"/>
                <a:gd name="connsiteX3" fmla="*/ 251270 w 304228"/>
                <a:gd name="connsiteY3" fmla="*/ 438340 h 479086"/>
                <a:gd name="connsiteX4" fmla="*/ 0 w 304228"/>
                <a:gd name="connsiteY4" fmla="*/ 462629 h 479086"/>
                <a:gd name="connsiteX5" fmla="*/ 44101 w 304228"/>
                <a:gd name="connsiteY5" fmla="*/ 34957 h 479086"/>
                <a:gd name="connsiteX6" fmla="*/ 112776 w 304228"/>
                <a:gd name="connsiteY6" fmla="*/ 7525 h 479086"/>
                <a:gd name="connsiteX7" fmla="*/ 211360 w 304228"/>
                <a:gd name="connsiteY7" fmla="*/ 0 h 47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228" h="479086">
                  <a:moveTo>
                    <a:pt x="211360" y="0"/>
                  </a:moveTo>
                  <a:cubicBezTo>
                    <a:pt x="266795" y="31909"/>
                    <a:pt x="304229" y="31909"/>
                    <a:pt x="304229" y="66675"/>
                  </a:cubicBezTo>
                  <a:cubicBezTo>
                    <a:pt x="304229" y="101441"/>
                    <a:pt x="282035" y="173546"/>
                    <a:pt x="273749" y="227552"/>
                  </a:cubicBezTo>
                  <a:cubicBezTo>
                    <a:pt x="265462" y="281559"/>
                    <a:pt x="255461" y="424434"/>
                    <a:pt x="251270" y="438340"/>
                  </a:cubicBezTo>
                  <a:cubicBezTo>
                    <a:pt x="247079" y="452247"/>
                    <a:pt x="134493" y="505682"/>
                    <a:pt x="0" y="462629"/>
                  </a:cubicBezTo>
                  <a:cubicBezTo>
                    <a:pt x="0" y="462629"/>
                    <a:pt x="34385" y="58579"/>
                    <a:pt x="44101" y="34957"/>
                  </a:cubicBezTo>
                  <a:cubicBezTo>
                    <a:pt x="53816" y="11335"/>
                    <a:pt x="46101" y="15907"/>
                    <a:pt x="112776" y="7525"/>
                  </a:cubicBezTo>
                  <a:cubicBezTo>
                    <a:pt x="145427" y="2767"/>
                    <a:pt x="178365" y="253"/>
                    <a:pt x="211360" y="0"/>
                  </a:cubicBezTo>
                  <a:close/>
                </a:path>
              </a:pathLst>
            </a:custGeom>
            <a:solidFill>
              <a:srgbClr val="4A4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1" name="任意多边形: 形状 180"/>
            <p:cNvSpPr/>
            <p:nvPr>
              <p:custDataLst>
                <p:tags r:id="rId179"/>
              </p:custDataLst>
            </p:nvPr>
          </p:nvSpPr>
          <p:spPr>
            <a:xfrm>
              <a:off x="4770561" y="4044315"/>
              <a:ext cx="191109" cy="308410"/>
            </a:xfrm>
            <a:custGeom>
              <a:avLst/>
              <a:gdLst>
                <a:gd name="connsiteX0" fmla="*/ 20513 w 191109"/>
                <a:gd name="connsiteY0" fmla="*/ 137160 h 308410"/>
                <a:gd name="connsiteX1" fmla="*/ 14036 w 191109"/>
                <a:gd name="connsiteY1" fmla="*/ 128302 h 308410"/>
                <a:gd name="connsiteX2" fmla="*/ 3178 w 191109"/>
                <a:gd name="connsiteY2" fmla="*/ 0 h 308410"/>
                <a:gd name="connsiteX3" fmla="*/ 74425 w 191109"/>
                <a:gd name="connsiteY3" fmla="*/ 26956 h 308410"/>
                <a:gd name="connsiteX4" fmla="*/ 137766 w 191109"/>
                <a:gd name="connsiteY4" fmla="*/ 144113 h 308410"/>
                <a:gd name="connsiteX5" fmla="*/ 189963 w 191109"/>
                <a:gd name="connsiteY5" fmla="*/ 264033 h 308410"/>
                <a:gd name="connsiteX6" fmla="*/ 118049 w 191109"/>
                <a:gd name="connsiteY6" fmla="*/ 305562 h 308410"/>
                <a:gd name="connsiteX7" fmla="*/ 35 w 191109"/>
                <a:gd name="connsiteY7" fmla="*/ 185833 h 308410"/>
                <a:gd name="connsiteX8" fmla="*/ 20513 w 191109"/>
                <a:gd name="connsiteY8" fmla="*/ 137160 h 308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109" h="308410">
                  <a:moveTo>
                    <a:pt x="20513" y="137160"/>
                  </a:moveTo>
                  <a:cubicBezTo>
                    <a:pt x="18100" y="134402"/>
                    <a:pt x="15933" y="131438"/>
                    <a:pt x="14036" y="128302"/>
                  </a:cubicBezTo>
                  <a:cubicBezTo>
                    <a:pt x="14036" y="125539"/>
                    <a:pt x="3178" y="0"/>
                    <a:pt x="3178" y="0"/>
                  </a:cubicBezTo>
                  <a:cubicBezTo>
                    <a:pt x="25466" y="6096"/>
                    <a:pt x="57375" y="7620"/>
                    <a:pt x="74425" y="26956"/>
                  </a:cubicBezTo>
                  <a:cubicBezTo>
                    <a:pt x="103000" y="59246"/>
                    <a:pt x="120240" y="119539"/>
                    <a:pt x="137766" y="144113"/>
                  </a:cubicBezTo>
                  <a:cubicBezTo>
                    <a:pt x="165769" y="183261"/>
                    <a:pt x="197583" y="240316"/>
                    <a:pt x="189963" y="264033"/>
                  </a:cubicBezTo>
                  <a:cubicBezTo>
                    <a:pt x="174152" y="313563"/>
                    <a:pt x="131098" y="311087"/>
                    <a:pt x="118049" y="305562"/>
                  </a:cubicBezTo>
                  <a:cubicBezTo>
                    <a:pt x="105000" y="300038"/>
                    <a:pt x="30895" y="226028"/>
                    <a:pt x="35" y="185833"/>
                  </a:cubicBezTo>
                  <a:cubicBezTo>
                    <a:pt x="-251" y="185833"/>
                    <a:pt x="796" y="168688"/>
                    <a:pt x="20513" y="137160"/>
                  </a:cubicBezTo>
                  <a:close/>
                </a:path>
              </a:pathLst>
            </a:custGeom>
            <a:solidFill>
              <a:srgbClr val="4A4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2" name="任意多边形: 形状 181"/>
            <p:cNvSpPr/>
            <p:nvPr>
              <p:custDataLst>
                <p:tags r:id="rId180"/>
              </p:custDataLst>
            </p:nvPr>
          </p:nvSpPr>
          <p:spPr>
            <a:xfrm>
              <a:off x="4750403" y="4113752"/>
              <a:ext cx="146875" cy="132206"/>
            </a:xfrm>
            <a:custGeom>
              <a:avLst/>
              <a:gdLst>
                <a:gd name="connsiteX0" fmla="*/ 146875 w 146875"/>
                <a:gd name="connsiteY0" fmla="*/ 132207 h 132206"/>
                <a:gd name="connsiteX1" fmla="*/ 51625 w 146875"/>
                <a:gd name="connsiteY1" fmla="*/ 59055 h 132206"/>
                <a:gd name="connsiteX2" fmla="*/ 41053 w 146875"/>
                <a:gd name="connsiteY2" fmla="*/ 66008 h 132206"/>
                <a:gd name="connsiteX3" fmla="*/ 0 w 146875"/>
                <a:gd name="connsiteY3" fmla="*/ 27146 h 132206"/>
                <a:gd name="connsiteX4" fmla="*/ 13240 w 146875"/>
                <a:gd name="connsiteY4" fmla="*/ 0 h 132206"/>
                <a:gd name="connsiteX5" fmla="*/ 146875 w 146875"/>
                <a:gd name="connsiteY5" fmla="*/ 132207 h 13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875" h="132206">
                  <a:moveTo>
                    <a:pt x="146875" y="132207"/>
                  </a:moveTo>
                  <a:cubicBezTo>
                    <a:pt x="146875" y="132207"/>
                    <a:pt x="85058" y="73914"/>
                    <a:pt x="51625" y="59055"/>
                  </a:cubicBezTo>
                  <a:lnTo>
                    <a:pt x="41053" y="66008"/>
                  </a:lnTo>
                  <a:lnTo>
                    <a:pt x="0" y="27146"/>
                  </a:lnTo>
                  <a:lnTo>
                    <a:pt x="13240" y="0"/>
                  </a:lnTo>
                  <a:cubicBezTo>
                    <a:pt x="13240" y="0"/>
                    <a:pt x="112776" y="77248"/>
                    <a:pt x="146875" y="132207"/>
                  </a:cubicBez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3" name="任意多边形: 形状 182"/>
            <p:cNvSpPr/>
            <p:nvPr>
              <p:custDataLst>
                <p:tags r:id="rId181"/>
              </p:custDataLst>
            </p:nvPr>
          </p:nvSpPr>
          <p:spPr>
            <a:xfrm>
              <a:off x="4686585" y="4113371"/>
              <a:ext cx="74199" cy="118890"/>
            </a:xfrm>
            <a:custGeom>
              <a:avLst/>
              <a:gdLst>
                <a:gd name="connsiteX0" fmla="*/ 16478 w 74199"/>
                <a:gd name="connsiteY0" fmla="*/ 118872 h 118890"/>
                <a:gd name="connsiteX1" fmla="*/ 56864 w 74199"/>
                <a:gd name="connsiteY1" fmla="*/ 118872 h 118890"/>
                <a:gd name="connsiteX2" fmla="*/ 63341 w 74199"/>
                <a:gd name="connsiteY2" fmla="*/ 112776 h 118890"/>
                <a:gd name="connsiteX3" fmla="*/ 74200 w 74199"/>
                <a:gd name="connsiteY3" fmla="*/ 0 h 118890"/>
                <a:gd name="connsiteX4" fmla="*/ 0 w 74199"/>
                <a:gd name="connsiteY4" fmla="*/ 0 h 118890"/>
                <a:gd name="connsiteX5" fmla="*/ 9525 w 74199"/>
                <a:gd name="connsiteY5" fmla="*/ 112776 h 118890"/>
                <a:gd name="connsiteX6" fmla="*/ 16355 w 74199"/>
                <a:gd name="connsiteY6" fmla="*/ 118880 h 118890"/>
                <a:gd name="connsiteX7" fmla="*/ 16478 w 74199"/>
                <a:gd name="connsiteY7" fmla="*/ 118872 h 118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199" h="118890">
                  <a:moveTo>
                    <a:pt x="16478" y="118872"/>
                  </a:moveTo>
                  <a:lnTo>
                    <a:pt x="56864" y="118872"/>
                  </a:lnTo>
                  <a:cubicBezTo>
                    <a:pt x="60298" y="118878"/>
                    <a:pt x="63139" y="116203"/>
                    <a:pt x="63341" y="112776"/>
                  </a:cubicBezTo>
                  <a:lnTo>
                    <a:pt x="74200" y="0"/>
                  </a:lnTo>
                  <a:lnTo>
                    <a:pt x="0" y="0"/>
                  </a:lnTo>
                  <a:lnTo>
                    <a:pt x="9525" y="112776"/>
                  </a:lnTo>
                  <a:cubicBezTo>
                    <a:pt x="9725" y="116348"/>
                    <a:pt x="12783" y="119081"/>
                    <a:pt x="16355" y="118880"/>
                  </a:cubicBezTo>
                  <a:cubicBezTo>
                    <a:pt x="16396" y="118878"/>
                    <a:pt x="16437" y="118875"/>
                    <a:pt x="16478" y="118872"/>
                  </a:cubicBezTo>
                  <a:close/>
                </a:path>
              </a:pathLst>
            </a:custGeom>
            <a:solidFill>
              <a:srgbClr val="F8F3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4" name="任意多边形: 形状 183"/>
            <p:cNvSpPr/>
            <p:nvPr>
              <p:custDataLst>
                <p:tags r:id="rId182"/>
              </p:custDataLst>
            </p:nvPr>
          </p:nvSpPr>
          <p:spPr>
            <a:xfrm>
              <a:off x="4684109" y="4105179"/>
              <a:ext cx="79914" cy="8477"/>
            </a:xfrm>
            <a:custGeom>
              <a:avLst/>
              <a:gdLst>
                <a:gd name="connsiteX0" fmla="*/ 0 w 79914"/>
                <a:gd name="connsiteY0" fmla="*/ 0 h 8477"/>
                <a:gd name="connsiteX1" fmla="*/ 79915 w 79914"/>
                <a:gd name="connsiteY1" fmla="*/ 0 h 8477"/>
                <a:gd name="connsiteX2" fmla="*/ 79915 w 79914"/>
                <a:gd name="connsiteY2" fmla="*/ 8477 h 8477"/>
                <a:gd name="connsiteX3" fmla="*/ 0 w 79914"/>
                <a:gd name="connsiteY3" fmla="*/ 8477 h 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14" h="8477">
                  <a:moveTo>
                    <a:pt x="0" y="0"/>
                  </a:moveTo>
                  <a:lnTo>
                    <a:pt x="79915" y="0"/>
                  </a:lnTo>
                  <a:lnTo>
                    <a:pt x="79915" y="8477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5" name="任意多边形: 形状 184"/>
            <p:cNvSpPr/>
            <p:nvPr>
              <p:custDataLst>
                <p:tags r:id="rId183"/>
              </p:custDataLst>
            </p:nvPr>
          </p:nvSpPr>
          <p:spPr>
            <a:xfrm>
              <a:off x="4688014" y="4089273"/>
              <a:ext cx="72199" cy="15906"/>
            </a:xfrm>
            <a:custGeom>
              <a:avLst/>
              <a:gdLst>
                <a:gd name="connsiteX0" fmla="*/ 8668 w 72199"/>
                <a:gd name="connsiteY0" fmla="*/ 0 h 15906"/>
                <a:gd name="connsiteX1" fmla="*/ 35433 w 72199"/>
                <a:gd name="connsiteY1" fmla="*/ 0 h 15906"/>
                <a:gd name="connsiteX2" fmla="*/ 62198 w 72199"/>
                <a:gd name="connsiteY2" fmla="*/ 0 h 15906"/>
                <a:gd name="connsiteX3" fmla="*/ 72200 w 72199"/>
                <a:gd name="connsiteY3" fmla="*/ 15907 h 15906"/>
                <a:gd name="connsiteX4" fmla="*/ 36100 w 72199"/>
                <a:gd name="connsiteY4" fmla="*/ 15907 h 15906"/>
                <a:gd name="connsiteX5" fmla="*/ 0 w 72199"/>
                <a:gd name="connsiteY5" fmla="*/ 15907 h 15906"/>
                <a:gd name="connsiteX6" fmla="*/ 8668 w 72199"/>
                <a:gd name="connsiteY6" fmla="*/ 0 h 1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199" h="15906">
                  <a:moveTo>
                    <a:pt x="8668" y="0"/>
                  </a:moveTo>
                  <a:lnTo>
                    <a:pt x="35433" y="0"/>
                  </a:lnTo>
                  <a:lnTo>
                    <a:pt x="62198" y="0"/>
                  </a:lnTo>
                  <a:lnTo>
                    <a:pt x="72200" y="15907"/>
                  </a:lnTo>
                  <a:lnTo>
                    <a:pt x="36100" y="15907"/>
                  </a:lnTo>
                  <a:lnTo>
                    <a:pt x="0" y="15907"/>
                  </a:lnTo>
                  <a:lnTo>
                    <a:pt x="8668" y="0"/>
                  </a:lnTo>
                  <a:close/>
                </a:path>
              </a:pathLst>
            </a:custGeom>
            <a:solidFill>
              <a:srgbClr val="7A55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6" name="任意多边形: 形状 185"/>
            <p:cNvSpPr/>
            <p:nvPr>
              <p:custDataLst>
                <p:tags r:id="rId184"/>
              </p:custDataLst>
            </p:nvPr>
          </p:nvSpPr>
          <p:spPr>
            <a:xfrm>
              <a:off x="4703063" y="4130325"/>
              <a:ext cx="40766" cy="74675"/>
            </a:xfrm>
            <a:custGeom>
              <a:avLst/>
              <a:gdLst>
                <a:gd name="connsiteX0" fmla="*/ 0 w 40766"/>
                <a:gd name="connsiteY0" fmla="*/ 37338 h 74675"/>
                <a:gd name="connsiteX1" fmla="*/ 20383 w 40766"/>
                <a:gd name="connsiteY1" fmla="*/ 74676 h 74675"/>
                <a:gd name="connsiteX2" fmla="*/ 40767 w 40766"/>
                <a:gd name="connsiteY2" fmla="*/ 37338 h 74675"/>
                <a:gd name="connsiteX3" fmla="*/ 20383 w 40766"/>
                <a:gd name="connsiteY3" fmla="*/ 0 h 74675"/>
                <a:gd name="connsiteX4" fmla="*/ 0 w 40766"/>
                <a:gd name="connsiteY4" fmla="*/ 37338 h 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66" h="74675">
                  <a:moveTo>
                    <a:pt x="0" y="37338"/>
                  </a:moveTo>
                  <a:cubicBezTo>
                    <a:pt x="0" y="58007"/>
                    <a:pt x="9525" y="74676"/>
                    <a:pt x="20383" y="74676"/>
                  </a:cubicBezTo>
                  <a:cubicBezTo>
                    <a:pt x="31242" y="74676"/>
                    <a:pt x="40767" y="58007"/>
                    <a:pt x="40767" y="37338"/>
                  </a:cubicBezTo>
                  <a:cubicBezTo>
                    <a:pt x="40767" y="16669"/>
                    <a:pt x="31242" y="0"/>
                    <a:pt x="20383" y="0"/>
                  </a:cubicBezTo>
                  <a:cubicBezTo>
                    <a:pt x="9525" y="0"/>
                    <a:pt x="0" y="16669"/>
                    <a:pt x="0" y="37338"/>
                  </a:cubicBezTo>
                  <a:close/>
                </a:path>
              </a:pathLst>
            </a:custGeom>
            <a:solidFill>
              <a:srgbClr val="759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7" name="任意多边形: 形状 186"/>
            <p:cNvSpPr/>
            <p:nvPr>
              <p:custDataLst>
                <p:tags r:id="rId185"/>
              </p:custDataLst>
            </p:nvPr>
          </p:nvSpPr>
          <p:spPr>
            <a:xfrm>
              <a:off x="4383389" y="4002309"/>
              <a:ext cx="211661" cy="202629"/>
            </a:xfrm>
            <a:custGeom>
              <a:avLst/>
              <a:gdLst>
                <a:gd name="connsiteX0" fmla="*/ 211661 w 211661"/>
                <a:gd name="connsiteY0" fmla="*/ 36290 h 202629"/>
                <a:gd name="connsiteX1" fmla="*/ 79550 w 211661"/>
                <a:gd name="connsiteY1" fmla="*/ 111538 h 202629"/>
                <a:gd name="connsiteX2" fmla="*/ 108696 w 211661"/>
                <a:gd name="connsiteY2" fmla="*/ 26289 h 202629"/>
                <a:gd name="connsiteX3" fmla="*/ 50498 w 211661"/>
                <a:gd name="connsiteY3" fmla="*/ 0 h 202629"/>
                <a:gd name="connsiteX4" fmla="*/ 111 w 211661"/>
                <a:gd name="connsiteY4" fmla="*/ 158782 h 202629"/>
                <a:gd name="connsiteX5" fmla="*/ 62595 w 211661"/>
                <a:gd name="connsiteY5" fmla="*/ 200596 h 202629"/>
                <a:gd name="connsiteX6" fmla="*/ 172990 w 211661"/>
                <a:gd name="connsiteY6" fmla="*/ 176022 h 202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661" h="202629">
                  <a:moveTo>
                    <a:pt x="211661" y="36290"/>
                  </a:moveTo>
                  <a:cubicBezTo>
                    <a:pt x="178419" y="34671"/>
                    <a:pt x="79550" y="111538"/>
                    <a:pt x="79550" y="111538"/>
                  </a:cubicBezTo>
                  <a:lnTo>
                    <a:pt x="108696" y="26289"/>
                  </a:lnTo>
                  <a:lnTo>
                    <a:pt x="50498" y="0"/>
                  </a:lnTo>
                  <a:cubicBezTo>
                    <a:pt x="50498" y="0"/>
                    <a:pt x="-2746" y="117443"/>
                    <a:pt x="111" y="158782"/>
                  </a:cubicBezTo>
                  <a:cubicBezTo>
                    <a:pt x="2588" y="194881"/>
                    <a:pt x="20304" y="208121"/>
                    <a:pt x="62595" y="200596"/>
                  </a:cubicBezTo>
                  <a:cubicBezTo>
                    <a:pt x="104886" y="193072"/>
                    <a:pt x="172990" y="176022"/>
                    <a:pt x="172990" y="176022"/>
                  </a:cubicBezTo>
                  <a:close/>
                </a:path>
              </a:pathLst>
            </a:custGeom>
            <a:solidFill>
              <a:srgbClr val="4A4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8" name="任意多边形: 形状 187"/>
            <p:cNvSpPr/>
            <p:nvPr>
              <p:custDataLst>
                <p:tags r:id="rId186"/>
              </p:custDataLst>
            </p:nvPr>
          </p:nvSpPr>
          <p:spPr>
            <a:xfrm>
              <a:off x="4725744" y="4130356"/>
              <a:ext cx="68506" cy="101783"/>
            </a:xfrm>
            <a:custGeom>
              <a:avLst/>
              <a:gdLst>
                <a:gd name="connsiteX0" fmla="*/ 66092 w 68506"/>
                <a:gd name="connsiteY0" fmla="*/ 49404 h 101783"/>
                <a:gd name="connsiteX1" fmla="*/ 26849 w 68506"/>
                <a:gd name="connsiteY1" fmla="*/ 1779 h 101783"/>
                <a:gd name="connsiteX2" fmla="*/ 1608 w 68506"/>
                <a:gd name="connsiteY2" fmla="*/ 51404 h 101783"/>
                <a:gd name="connsiteX3" fmla="*/ 44566 w 68506"/>
                <a:gd name="connsiteY3" fmla="*/ 99791 h 101783"/>
                <a:gd name="connsiteX4" fmla="*/ 66092 w 68506"/>
                <a:gd name="connsiteY4" fmla="*/ 49404 h 101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6" h="101783">
                  <a:moveTo>
                    <a:pt x="66092" y="49404"/>
                  </a:moveTo>
                  <a:cubicBezTo>
                    <a:pt x="55805" y="34450"/>
                    <a:pt x="63235" y="13876"/>
                    <a:pt x="26849" y="1779"/>
                  </a:cubicBezTo>
                  <a:cubicBezTo>
                    <a:pt x="-9536" y="-10318"/>
                    <a:pt x="1608" y="42927"/>
                    <a:pt x="1608" y="51404"/>
                  </a:cubicBezTo>
                  <a:cubicBezTo>
                    <a:pt x="1608" y="59882"/>
                    <a:pt x="9990" y="85790"/>
                    <a:pt x="44566" y="99791"/>
                  </a:cubicBezTo>
                  <a:cubicBezTo>
                    <a:pt x="79142" y="113793"/>
                    <a:pt x="66092" y="49404"/>
                    <a:pt x="66092" y="49404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89" name="任意多边形: 形状 188"/>
            <p:cNvSpPr/>
            <p:nvPr>
              <p:custDataLst>
                <p:tags r:id="rId187"/>
              </p:custDataLst>
            </p:nvPr>
          </p:nvSpPr>
          <p:spPr>
            <a:xfrm>
              <a:off x="4635912" y="3961638"/>
              <a:ext cx="114871" cy="91134"/>
            </a:xfrm>
            <a:custGeom>
              <a:avLst/>
              <a:gdLst>
                <a:gd name="connsiteX0" fmla="*/ 22479 w 114871"/>
                <a:gd name="connsiteY0" fmla="*/ 0 h 91134"/>
                <a:gd name="connsiteX1" fmla="*/ 70866 w 114871"/>
                <a:gd name="connsiteY1" fmla="*/ 16954 h 91134"/>
                <a:gd name="connsiteX2" fmla="*/ 105918 w 114871"/>
                <a:gd name="connsiteY2" fmla="*/ 21241 h 91134"/>
                <a:gd name="connsiteX3" fmla="*/ 114871 w 114871"/>
                <a:gd name="connsiteY3" fmla="*/ 78391 h 91134"/>
                <a:gd name="connsiteX4" fmla="*/ 52578 w 114871"/>
                <a:gd name="connsiteY4" fmla="*/ 90678 h 91134"/>
                <a:gd name="connsiteX5" fmla="*/ 0 w 114871"/>
                <a:gd name="connsiteY5" fmla="*/ 80677 h 91134"/>
                <a:gd name="connsiteX6" fmla="*/ 22479 w 114871"/>
                <a:gd name="connsiteY6" fmla="*/ 0 h 91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871" h="91134">
                  <a:moveTo>
                    <a:pt x="22479" y="0"/>
                  </a:moveTo>
                  <a:lnTo>
                    <a:pt x="70866" y="16954"/>
                  </a:lnTo>
                  <a:lnTo>
                    <a:pt x="105918" y="21241"/>
                  </a:lnTo>
                  <a:cubicBezTo>
                    <a:pt x="105918" y="21241"/>
                    <a:pt x="105918" y="63246"/>
                    <a:pt x="114871" y="78391"/>
                  </a:cubicBezTo>
                  <a:cubicBezTo>
                    <a:pt x="95707" y="88352"/>
                    <a:pt x="74090" y="92616"/>
                    <a:pt x="52578" y="90678"/>
                  </a:cubicBezTo>
                  <a:cubicBezTo>
                    <a:pt x="34563" y="90857"/>
                    <a:pt x="16691" y="87457"/>
                    <a:pt x="0" y="80677"/>
                  </a:cubicBezTo>
                  <a:cubicBezTo>
                    <a:pt x="15430" y="72104"/>
                    <a:pt x="22479" y="0"/>
                    <a:pt x="22479" y="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0" name="任意多边形: 形状 189"/>
            <p:cNvSpPr/>
            <p:nvPr>
              <p:custDataLst>
                <p:tags r:id="rId188"/>
              </p:custDataLst>
            </p:nvPr>
          </p:nvSpPr>
          <p:spPr>
            <a:xfrm>
              <a:off x="4641246" y="3966400"/>
              <a:ext cx="102108" cy="72452"/>
            </a:xfrm>
            <a:custGeom>
              <a:avLst/>
              <a:gdLst>
                <a:gd name="connsiteX0" fmla="*/ 0 w 102108"/>
                <a:gd name="connsiteY0" fmla="*/ 70295 h 72452"/>
                <a:gd name="connsiteX1" fmla="*/ 15050 w 102108"/>
                <a:gd name="connsiteY1" fmla="*/ 12573 h 72452"/>
                <a:gd name="connsiteX2" fmla="*/ 30671 w 102108"/>
                <a:gd name="connsiteY2" fmla="*/ 0 h 72452"/>
                <a:gd name="connsiteX3" fmla="*/ 65532 w 102108"/>
                <a:gd name="connsiteY3" fmla="*/ 12192 h 72452"/>
                <a:gd name="connsiteX4" fmla="*/ 100584 w 102108"/>
                <a:gd name="connsiteY4" fmla="*/ 16478 h 72452"/>
                <a:gd name="connsiteX5" fmla="*/ 102108 w 102108"/>
                <a:gd name="connsiteY5" fmla="*/ 42482 h 72452"/>
                <a:gd name="connsiteX6" fmla="*/ 0 w 102108"/>
                <a:gd name="connsiteY6" fmla="*/ 70295 h 72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108" h="72452">
                  <a:moveTo>
                    <a:pt x="0" y="70295"/>
                  </a:moveTo>
                  <a:cubicBezTo>
                    <a:pt x="7525" y="57626"/>
                    <a:pt x="12478" y="30575"/>
                    <a:pt x="15050" y="12573"/>
                  </a:cubicBezTo>
                  <a:cubicBezTo>
                    <a:pt x="20032" y="8111"/>
                    <a:pt x="25246" y="3914"/>
                    <a:pt x="30671" y="0"/>
                  </a:cubicBezTo>
                  <a:lnTo>
                    <a:pt x="65532" y="12192"/>
                  </a:lnTo>
                  <a:lnTo>
                    <a:pt x="100584" y="16478"/>
                  </a:lnTo>
                  <a:cubicBezTo>
                    <a:pt x="100411" y="25173"/>
                    <a:pt x="100920" y="33867"/>
                    <a:pt x="102108" y="42482"/>
                  </a:cubicBezTo>
                  <a:cubicBezTo>
                    <a:pt x="78962" y="56007"/>
                    <a:pt x="27527" y="79724"/>
                    <a:pt x="0" y="70295"/>
                  </a:cubicBezTo>
                  <a:close/>
                </a:path>
              </a:pathLst>
            </a:custGeom>
            <a:solidFill>
              <a:srgbClr val="E0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1" name="任意多边形: 形状 190"/>
            <p:cNvSpPr/>
            <p:nvPr>
              <p:custDataLst>
                <p:tags r:id="rId189"/>
              </p:custDataLst>
            </p:nvPr>
          </p:nvSpPr>
          <p:spPr>
            <a:xfrm>
              <a:off x="4624615" y="3863549"/>
              <a:ext cx="157000" cy="161208"/>
            </a:xfrm>
            <a:custGeom>
              <a:avLst/>
              <a:gdLst>
                <a:gd name="connsiteX0" fmla="*/ 21204 w 157000"/>
                <a:gd name="connsiteY0" fmla="*/ 5029 h 161208"/>
                <a:gd name="connsiteX1" fmla="*/ 10821 w 157000"/>
                <a:gd name="connsiteY1" fmla="*/ 48082 h 161208"/>
                <a:gd name="connsiteX2" fmla="*/ 249 w 157000"/>
                <a:gd name="connsiteY2" fmla="*/ 90183 h 161208"/>
                <a:gd name="connsiteX3" fmla="*/ 22918 w 157000"/>
                <a:gd name="connsiteY3" fmla="*/ 159525 h 161208"/>
                <a:gd name="connsiteX4" fmla="*/ 99118 w 157000"/>
                <a:gd name="connsiteY4" fmla="*/ 143904 h 161208"/>
                <a:gd name="connsiteX5" fmla="*/ 127693 w 157000"/>
                <a:gd name="connsiteY5" fmla="*/ 113900 h 161208"/>
                <a:gd name="connsiteX6" fmla="*/ 136456 w 157000"/>
                <a:gd name="connsiteY6" fmla="*/ 108280 h 161208"/>
                <a:gd name="connsiteX7" fmla="*/ 155030 w 157000"/>
                <a:gd name="connsiteY7" fmla="*/ 84753 h 161208"/>
                <a:gd name="connsiteX8" fmla="*/ 149601 w 157000"/>
                <a:gd name="connsiteY8" fmla="*/ 70751 h 161208"/>
                <a:gd name="connsiteX9" fmla="*/ 132456 w 157000"/>
                <a:gd name="connsiteY9" fmla="*/ 83325 h 161208"/>
                <a:gd name="connsiteX10" fmla="*/ 104643 w 157000"/>
                <a:gd name="connsiteY10" fmla="*/ 18174 h 161208"/>
                <a:gd name="connsiteX11" fmla="*/ 21204 w 157000"/>
                <a:gd name="connsiteY11" fmla="*/ 5029 h 16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7000" h="161208">
                  <a:moveTo>
                    <a:pt x="21204" y="5029"/>
                  </a:moveTo>
                  <a:cubicBezTo>
                    <a:pt x="6821" y="21126"/>
                    <a:pt x="12726" y="38367"/>
                    <a:pt x="10821" y="48082"/>
                  </a:cubicBezTo>
                  <a:cubicBezTo>
                    <a:pt x="8916" y="57798"/>
                    <a:pt x="-1752" y="71895"/>
                    <a:pt x="249" y="90183"/>
                  </a:cubicBezTo>
                  <a:cubicBezTo>
                    <a:pt x="2439" y="110090"/>
                    <a:pt x="6726" y="155143"/>
                    <a:pt x="22918" y="159525"/>
                  </a:cubicBezTo>
                  <a:cubicBezTo>
                    <a:pt x="50255" y="166954"/>
                    <a:pt x="90927" y="147618"/>
                    <a:pt x="99118" y="143904"/>
                  </a:cubicBezTo>
                  <a:cubicBezTo>
                    <a:pt x="114644" y="137046"/>
                    <a:pt x="122931" y="130473"/>
                    <a:pt x="127693" y="113900"/>
                  </a:cubicBezTo>
                  <a:cubicBezTo>
                    <a:pt x="130934" y="112579"/>
                    <a:pt x="133904" y="110674"/>
                    <a:pt x="136456" y="108280"/>
                  </a:cubicBezTo>
                  <a:cubicBezTo>
                    <a:pt x="143906" y="101519"/>
                    <a:pt x="150182" y="93569"/>
                    <a:pt x="155030" y="84753"/>
                  </a:cubicBezTo>
                  <a:cubicBezTo>
                    <a:pt x="157983" y="78276"/>
                    <a:pt x="158649" y="69799"/>
                    <a:pt x="149601" y="70751"/>
                  </a:cubicBezTo>
                  <a:cubicBezTo>
                    <a:pt x="140552" y="71704"/>
                    <a:pt x="132456" y="83325"/>
                    <a:pt x="132456" y="83325"/>
                  </a:cubicBezTo>
                  <a:cubicBezTo>
                    <a:pt x="132456" y="83325"/>
                    <a:pt x="129789" y="34175"/>
                    <a:pt x="104643" y="18174"/>
                  </a:cubicBezTo>
                  <a:cubicBezTo>
                    <a:pt x="79497" y="2172"/>
                    <a:pt x="31300" y="-5925"/>
                    <a:pt x="21204" y="5029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2" name="任意多边形: 形状 191"/>
            <p:cNvSpPr/>
            <p:nvPr>
              <p:custDataLst>
                <p:tags r:id="rId190"/>
              </p:custDataLst>
            </p:nvPr>
          </p:nvSpPr>
          <p:spPr>
            <a:xfrm>
              <a:off x="4638675" y="3813761"/>
              <a:ext cx="157169" cy="141399"/>
            </a:xfrm>
            <a:custGeom>
              <a:avLst/>
              <a:gdLst>
                <a:gd name="connsiteX0" fmla="*/ 0 w 157169"/>
                <a:gd name="connsiteY0" fmla="*/ 66056 h 141399"/>
                <a:gd name="connsiteX1" fmla="*/ 17621 w 157169"/>
                <a:gd name="connsiteY1" fmla="*/ 23194 h 141399"/>
                <a:gd name="connsiteX2" fmla="*/ 87725 w 157169"/>
                <a:gd name="connsiteY2" fmla="*/ 1191 h 141399"/>
                <a:gd name="connsiteX3" fmla="*/ 157163 w 157169"/>
                <a:gd name="connsiteY3" fmla="*/ 72534 h 141399"/>
                <a:gd name="connsiteX4" fmla="*/ 139827 w 157169"/>
                <a:gd name="connsiteY4" fmla="*/ 122349 h 141399"/>
                <a:gd name="connsiteX5" fmla="*/ 112109 w 157169"/>
                <a:gd name="connsiteY5" fmla="*/ 141399 h 141399"/>
                <a:gd name="connsiteX6" fmla="*/ 105823 w 157169"/>
                <a:gd name="connsiteY6" fmla="*/ 141399 h 141399"/>
                <a:gd name="connsiteX7" fmla="*/ 64675 w 157169"/>
                <a:gd name="connsiteY7" fmla="*/ 70628 h 141399"/>
                <a:gd name="connsiteX8" fmla="*/ 0 w 157169"/>
                <a:gd name="connsiteY8" fmla="*/ 66056 h 14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169" h="141399">
                  <a:moveTo>
                    <a:pt x="0" y="66056"/>
                  </a:moveTo>
                  <a:cubicBezTo>
                    <a:pt x="2071" y="50486"/>
                    <a:pt x="8142" y="35718"/>
                    <a:pt x="17621" y="23194"/>
                  </a:cubicBezTo>
                  <a:cubicBezTo>
                    <a:pt x="29528" y="8335"/>
                    <a:pt x="62103" y="-3952"/>
                    <a:pt x="87725" y="1191"/>
                  </a:cubicBezTo>
                  <a:cubicBezTo>
                    <a:pt x="121825" y="8144"/>
                    <a:pt x="157734" y="41101"/>
                    <a:pt x="157163" y="72534"/>
                  </a:cubicBezTo>
                  <a:cubicBezTo>
                    <a:pt x="156591" y="100251"/>
                    <a:pt x="148971" y="104442"/>
                    <a:pt x="139827" y="122349"/>
                  </a:cubicBezTo>
                  <a:cubicBezTo>
                    <a:pt x="139827" y="122349"/>
                    <a:pt x="128588" y="113491"/>
                    <a:pt x="112109" y="141399"/>
                  </a:cubicBezTo>
                  <a:lnTo>
                    <a:pt x="105823" y="141399"/>
                  </a:lnTo>
                  <a:cubicBezTo>
                    <a:pt x="105823" y="141399"/>
                    <a:pt x="118586" y="69295"/>
                    <a:pt x="64675" y="70628"/>
                  </a:cubicBezTo>
                  <a:cubicBezTo>
                    <a:pt x="14859" y="72438"/>
                    <a:pt x="7239" y="72438"/>
                    <a:pt x="0" y="66056"/>
                  </a:cubicBezTo>
                  <a:close/>
                </a:path>
              </a:pathLst>
            </a:custGeom>
            <a:solidFill>
              <a:srgbClr val="2032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3" name="任意多边形: 形状 192"/>
            <p:cNvSpPr/>
            <p:nvPr>
              <p:custDataLst>
                <p:tags r:id="rId191"/>
              </p:custDataLst>
            </p:nvPr>
          </p:nvSpPr>
          <p:spPr>
            <a:xfrm>
              <a:off x="4665154" y="4015930"/>
              <a:ext cx="108299" cy="71532"/>
            </a:xfrm>
            <a:custGeom>
              <a:avLst/>
              <a:gdLst>
                <a:gd name="connsiteX0" fmla="*/ 81153 w 108299"/>
                <a:gd name="connsiteY0" fmla="*/ 0 h 71532"/>
                <a:gd name="connsiteX1" fmla="*/ 108299 w 108299"/>
                <a:gd name="connsiteY1" fmla="*/ 28575 h 71532"/>
                <a:gd name="connsiteX2" fmla="*/ 5429 w 108299"/>
                <a:gd name="connsiteY2" fmla="*/ 71533 h 71532"/>
                <a:gd name="connsiteX3" fmla="*/ 0 w 108299"/>
                <a:gd name="connsiteY3" fmla="*/ 32290 h 71532"/>
                <a:gd name="connsiteX4" fmla="*/ 81153 w 108299"/>
                <a:gd name="connsiteY4" fmla="*/ 0 h 71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299" h="71532">
                  <a:moveTo>
                    <a:pt x="81153" y="0"/>
                  </a:moveTo>
                  <a:lnTo>
                    <a:pt x="108299" y="28575"/>
                  </a:lnTo>
                  <a:cubicBezTo>
                    <a:pt x="78517" y="51920"/>
                    <a:pt x="42969" y="66765"/>
                    <a:pt x="5429" y="71533"/>
                  </a:cubicBezTo>
                  <a:lnTo>
                    <a:pt x="0" y="32290"/>
                  </a:lnTo>
                  <a:cubicBezTo>
                    <a:pt x="0" y="32290"/>
                    <a:pt x="57436" y="22670"/>
                    <a:pt x="81153" y="0"/>
                  </a:cubicBezTo>
                  <a:close/>
                </a:path>
              </a:pathLst>
            </a:custGeom>
            <a:solidFill>
              <a:srgbClr val="F8F3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4" name="任意多边形: 形状 193"/>
            <p:cNvSpPr/>
            <p:nvPr>
              <p:custDataLst>
                <p:tags r:id="rId192"/>
              </p:custDataLst>
            </p:nvPr>
          </p:nvSpPr>
          <p:spPr>
            <a:xfrm>
              <a:off x="4626006" y="4024883"/>
              <a:ext cx="44577" cy="56007"/>
            </a:xfrm>
            <a:custGeom>
              <a:avLst/>
              <a:gdLst>
                <a:gd name="connsiteX0" fmla="*/ 44577 w 44577"/>
                <a:gd name="connsiteY0" fmla="*/ 25337 h 56007"/>
                <a:gd name="connsiteX1" fmla="*/ 17621 w 44577"/>
                <a:gd name="connsiteY1" fmla="*/ 0 h 56007"/>
                <a:gd name="connsiteX2" fmla="*/ 0 w 44577"/>
                <a:gd name="connsiteY2" fmla="*/ 8858 h 56007"/>
                <a:gd name="connsiteX3" fmla="*/ 17621 w 44577"/>
                <a:gd name="connsiteY3" fmla="*/ 56007 h 56007"/>
                <a:gd name="connsiteX4" fmla="*/ 44577 w 44577"/>
                <a:gd name="connsiteY4" fmla="*/ 25337 h 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77" h="56007">
                  <a:moveTo>
                    <a:pt x="44577" y="25337"/>
                  </a:moveTo>
                  <a:lnTo>
                    <a:pt x="17621" y="0"/>
                  </a:lnTo>
                  <a:lnTo>
                    <a:pt x="0" y="8858"/>
                  </a:lnTo>
                  <a:lnTo>
                    <a:pt x="17621" y="56007"/>
                  </a:lnTo>
                  <a:lnTo>
                    <a:pt x="44577" y="25337"/>
                  </a:lnTo>
                  <a:close/>
                </a:path>
              </a:pathLst>
            </a:custGeom>
            <a:solidFill>
              <a:srgbClr val="F8F3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5" name="任意多边形: 形状 194"/>
            <p:cNvSpPr/>
            <p:nvPr>
              <p:custDataLst>
                <p:tags r:id="rId193"/>
              </p:custDataLst>
            </p:nvPr>
          </p:nvSpPr>
          <p:spPr>
            <a:xfrm>
              <a:off x="4761166" y="4172807"/>
              <a:ext cx="62865" cy="117919"/>
            </a:xfrm>
            <a:custGeom>
              <a:avLst/>
              <a:gdLst>
                <a:gd name="connsiteX0" fmla="*/ 41243 w 62865"/>
                <a:gd name="connsiteY0" fmla="*/ 0 h 117919"/>
                <a:gd name="connsiteX1" fmla="*/ 0 w 62865"/>
                <a:gd name="connsiteY1" fmla="*/ 56197 h 117919"/>
                <a:gd name="connsiteX2" fmla="*/ 62865 w 62865"/>
                <a:gd name="connsiteY2" fmla="*/ 117920 h 117919"/>
                <a:gd name="connsiteX3" fmla="*/ 56769 w 62865"/>
                <a:gd name="connsiteY3" fmla="*/ 59436 h 11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5" h="117919">
                  <a:moveTo>
                    <a:pt x="41243" y="0"/>
                  </a:moveTo>
                  <a:cubicBezTo>
                    <a:pt x="41243" y="0"/>
                    <a:pt x="13811" y="7239"/>
                    <a:pt x="0" y="56197"/>
                  </a:cubicBezTo>
                  <a:lnTo>
                    <a:pt x="62865" y="117920"/>
                  </a:lnTo>
                  <a:lnTo>
                    <a:pt x="56769" y="59436"/>
                  </a:lnTo>
                  <a:close/>
                </a:path>
              </a:pathLst>
            </a:custGeom>
            <a:solidFill>
              <a:srgbClr val="4A4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6" name="任意多边形: 形状 195"/>
            <p:cNvSpPr/>
            <p:nvPr>
              <p:custDataLst>
                <p:tags r:id="rId194"/>
              </p:custDataLst>
            </p:nvPr>
          </p:nvSpPr>
          <p:spPr>
            <a:xfrm>
              <a:off x="4761166" y="4194905"/>
              <a:ext cx="176212" cy="157865"/>
            </a:xfrm>
            <a:custGeom>
              <a:avLst/>
              <a:gdLst>
                <a:gd name="connsiteX0" fmla="*/ 0 w 176212"/>
                <a:gd name="connsiteY0" fmla="*/ 34195 h 157865"/>
                <a:gd name="connsiteX1" fmla="*/ 15430 w 176212"/>
                <a:gd name="connsiteY1" fmla="*/ 0 h 157865"/>
                <a:gd name="connsiteX2" fmla="*/ 108299 w 176212"/>
                <a:gd name="connsiteY2" fmla="*/ 110776 h 157865"/>
                <a:gd name="connsiteX3" fmla="*/ 176213 w 176212"/>
                <a:gd name="connsiteY3" fmla="*/ 147542 h 157865"/>
                <a:gd name="connsiteX4" fmla="*/ 127159 w 176212"/>
                <a:gd name="connsiteY4" fmla="*/ 155067 h 157865"/>
                <a:gd name="connsiteX5" fmla="*/ 62865 w 176212"/>
                <a:gd name="connsiteY5" fmla="*/ 95917 h 157865"/>
                <a:gd name="connsiteX6" fmla="*/ 62865 w 176212"/>
                <a:gd name="connsiteY6" fmla="*/ 95917 h 15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" h="157865">
                  <a:moveTo>
                    <a:pt x="0" y="34195"/>
                  </a:moveTo>
                  <a:cubicBezTo>
                    <a:pt x="3207" y="22018"/>
                    <a:pt x="8422" y="10461"/>
                    <a:pt x="15430" y="0"/>
                  </a:cubicBezTo>
                  <a:cubicBezTo>
                    <a:pt x="32575" y="20955"/>
                    <a:pt x="80391" y="79438"/>
                    <a:pt x="108299" y="110776"/>
                  </a:cubicBezTo>
                  <a:cubicBezTo>
                    <a:pt x="136208" y="142113"/>
                    <a:pt x="159829" y="152400"/>
                    <a:pt x="176213" y="147542"/>
                  </a:cubicBezTo>
                  <a:cubicBezTo>
                    <a:pt x="162031" y="157814"/>
                    <a:pt x="143767" y="160616"/>
                    <a:pt x="127159" y="155067"/>
                  </a:cubicBezTo>
                  <a:cubicBezTo>
                    <a:pt x="119539" y="151733"/>
                    <a:pt x="91250" y="125349"/>
                    <a:pt x="62865" y="95917"/>
                  </a:cubicBezTo>
                  <a:lnTo>
                    <a:pt x="62865" y="95917"/>
                  </a:ln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7" name="任意多边形: 形状 196"/>
            <p:cNvSpPr/>
            <p:nvPr>
              <p:custDataLst>
                <p:tags r:id="rId195"/>
              </p:custDataLst>
            </p:nvPr>
          </p:nvSpPr>
          <p:spPr>
            <a:xfrm>
              <a:off x="4450365" y="4043838"/>
              <a:ext cx="123634" cy="102108"/>
            </a:xfrm>
            <a:custGeom>
              <a:avLst/>
              <a:gdLst>
                <a:gd name="connsiteX0" fmla="*/ 0 w 123634"/>
                <a:gd name="connsiteY0" fmla="*/ 102108 h 102108"/>
                <a:gd name="connsiteX1" fmla="*/ 12573 w 123634"/>
                <a:gd name="connsiteY1" fmla="*/ 70295 h 102108"/>
                <a:gd name="connsiteX2" fmla="*/ 123635 w 123634"/>
                <a:gd name="connsiteY2" fmla="*/ 0 h 102108"/>
                <a:gd name="connsiteX3" fmla="*/ 0 w 123634"/>
                <a:gd name="connsiteY3" fmla="*/ 102108 h 10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" h="102108">
                  <a:moveTo>
                    <a:pt x="0" y="102108"/>
                  </a:moveTo>
                  <a:lnTo>
                    <a:pt x="12573" y="70295"/>
                  </a:lnTo>
                  <a:cubicBezTo>
                    <a:pt x="12573" y="70295"/>
                    <a:pt x="81534" y="16764"/>
                    <a:pt x="123635" y="0"/>
                  </a:cubicBezTo>
                  <a:cubicBezTo>
                    <a:pt x="84868" y="23336"/>
                    <a:pt x="0" y="102108"/>
                    <a:pt x="0" y="102108"/>
                  </a:cubicBez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8" name="任意多边形: 形状 197"/>
            <p:cNvSpPr/>
            <p:nvPr>
              <p:custDataLst>
                <p:tags r:id="rId196"/>
              </p:custDataLst>
            </p:nvPr>
          </p:nvSpPr>
          <p:spPr>
            <a:xfrm>
              <a:off x="5303424" y="4412741"/>
              <a:ext cx="151828" cy="77247"/>
            </a:xfrm>
            <a:custGeom>
              <a:avLst/>
              <a:gdLst>
                <a:gd name="connsiteX0" fmla="*/ 4382 w 151828"/>
                <a:gd name="connsiteY0" fmla="*/ 77248 h 77247"/>
                <a:gd name="connsiteX1" fmla="*/ 151829 w 151828"/>
                <a:gd name="connsiteY1" fmla="*/ 71628 h 77247"/>
                <a:gd name="connsiteX2" fmla="*/ 145352 w 151828"/>
                <a:gd name="connsiteY2" fmla="*/ 22288 h 77247"/>
                <a:gd name="connsiteX3" fmla="*/ 58579 w 151828"/>
                <a:gd name="connsiteY3" fmla="*/ 0 h 77247"/>
                <a:gd name="connsiteX4" fmla="*/ 0 w 151828"/>
                <a:gd name="connsiteY4" fmla="*/ 38576 h 7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828" h="77247">
                  <a:moveTo>
                    <a:pt x="4382" y="77248"/>
                  </a:moveTo>
                  <a:cubicBezTo>
                    <a:pt x="50872" y="56030"/>
                    <a:pt x="103857" y="54010"/>
                    <a:pt x="151829" y="71628"/>
                  </a:cubicBezTo>
                  <a:lnTo>
                    <a:pt x="145352" y="22288"/>
                  </a:lnTo>
                  <a:lnTo>
                    <a:pt x="58579" y="0"/>
                  </a:lnTo>
                  <a:lnTo>
                    <a:pt x="0" y="38576"/>
                  </a:lnTo>
                  <a:close/>
                </a:path>
              </a:pathLst>
            </a:custGeom>
            <a:solidFill>
              <a:srgbClr val="F8EB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9" name="任意多边形: 形状 198"/>
            <p:cNvSpPr/>
            <p:nvPr>
              <p:custDataLst>
                <p:tags r:id="rId197"/>
              </p:custDataLst>
            </p:nvPr>
          </p:nvSpPr>
          <p:spPr>
            <a:xfrm>
              <a:off x="5190471" y="4730305"/>
              <a:ext cx="123145" cy="173399"/>
            </a:xfrm>
            <a:custGeom>
              <a:avLst/>
              <a:gdLst>
                <a:gd name="connsiteX0" fmla="*/ 40087 w 123145"/>
                <a:gd name="connsiteY0" fmla="*/ 14859 h 173399"/>
                <a:gd name="connsiteX1" fmla="*/ 26657 w 123145"/>
                <a:gd name="connsiteY1" fmla="*/ 70390 h 173399"/>
                <a:gd name="connsiteX2" fmla="*/ 6369 w 123145"/>
                <a:gd name="connsiteY2" fmla="*/ 159829 h 173399"/>
                <a:gd name="connsiteX3" fmla="*/ 73901 w 123145"/>
                <a:gd name="connsiteY3" fmla="*/ 169354 h 173399"/>
                <a:gd name="connsiteX4" fmla="*/ 103809 w 123145"/>
                <a:gd name="connsiteY4" fmla="*/ 110014 h 173399"/>
                <a:gd name="connsiteX5" fmla="*/ 110763 w 123145"/>
                <a:gd name="connsiteY5" fmla="*/ 68199 h 173399"/>
                <a:gd name="connsiteX6" fmla="*/ 123145 w 123145"/>
                <a:gd name="connsiteY6" fmla="*/ 45244 h 173399"/>
                <a:gd name="connsiteX7" fmla="*/ 120097 w 123145"/>
                <a:gd name="connsiteY7" fmla="*/ 0 h 17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145" h="173399">
                  <a:moveTo>
                    <a:pt x="40087" y="14859"/>
                  </a:moveTo>
                  <a:cubicBezTo>
                    <a:pt x="38087" y="33882"/>
                    <a:pt x="33571" y="52555"/>
                    <a:pt x="26657" y="70390"/>
                  </a:cubicBezTo>
                  <a:cubicBezTo>
                    <a:pt x="16370" y="100394"/>
                    <a:pt x="-12777" y="144304"/>
                    <a:pt x="6369" y="159829"/>
                  </a:cubicBezTo>
                  <a:cubicBezTo>
                    <a:pt x="26077" y="173580"/>
                    <a:pt x="51158" y="177117"/>
                    <a:pt x="73901" y="169354"/>
                  </a:cubicBezTo>
                  <a:cubicBezTo>
                    <a:pt x="90093" y="161544"/>
                    <a:pt x="100095" y="134303"/>
                    <a:pt x="103809" y="110014"/>
                  </a:cubicBezTo>
                  <a:cubicBezTo>
                    <a:pt x="107524" y="85725"/>
                    <a:pt x="105143" y="70580"/>
                    <a:pt x="110763" y="68199"/>
                  </a:cubicBezTo>
                  <a:cubicBezTo>
                    <a:pt x="116382" y="65818"/>
                    <a:pt x="122764" y="60865"/>
                    <a:pt x="123145" y="45244"/>
                  </a:cubicBezTo>
                  <a:cubicBezTo>
                    <a:pt x="122898" y="30121"/>
                    <a:pt x="121881" y="15020"/>
                    <a:pt x="120097" y="0"/>
                  </a:cubicBezTo>
                  <a:close/>
                </a:path>
              </a:pathLst>
            </a:custGeom>
            <a:solidFill>
              <a:srgbClr val="7A55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0" name="任意多边形: 形状 199"/>
            <p:cNvSpPr/>
            <p:nvPr>
              <p:custDataLst>
                <p:tags r:id="rId198"/>
              </p:custDataLst>
            </p:nvPr>
          </p:nvSpPr>
          <p:spPr>
            <a:xfrm>
              <a:off x="5190544" y="4736210"/>
              <a:ext cx="123072" cy="167493"/>
            </a:xfrm>
            <a:custGeom>
              <a:avLst/>
              <a:gdLst>
                <a:gd name="connsiteX0" fmla="*/ 40109 w 123072"/>
                <a:gd name="connsiteY0" fmla="*/ 30861 h 167493"/>
                <a:gd name="connsiteX1" fmla="*/ 113357 w 123072"/>
                <a:gd name="connsiteY1" fmla="*/ 34385 h 167493"/>
                <a:gd name="connsiteX2" fmla="*/ 110690 w 123072"/>
                <a:gd name="connsiteY2" fmla="*/ 56769 h 167493"/>
                <a:gd name="connsiteX3" fmla="*/ 99831 w 123072"/>
                <a:gd name="connsiteY3" fmla="*/ 86487 h 167493"/>
                <a:gd name="connsiteX4" fmla="*/ 62970 w 123072"/>
                <a:gd name="connsiteY4" fmla="*/ 154877 h 167493"/>
                <a:gd name="connsiteX5" fmla="*/ 1914 w 123072"/>
                <a:gd name="connsiteY5" fmla="*/ 137065 h 167493"/>
                <a:gd name="connsiteX6" fmla="*/ 9 w 123072"/>
                <a:gd name="connsiteY6" fmla="*/ 139446 h 167493"/>
                <a:gd name="connsiteX7" fmla="*/ 6296 w 123072"/>
                <a:gd name="connsiteY7" fmla="*/ 153924 h 167493"/>
                <a:gd name="connsiteX8" fmla="*/ 73828 w 123072"/>
                <a:gd name="connsiteY8" fmla="*/ 163449 h 167493"/>
                <a:gd name="connsiteX9" fmla="*/ 103737 w 123072"/>
                <a:gd name="connsiteY9" fmla="*/ 104108 h 167493"/>
                <a:gd name="connsiteX10" fmla="*/ 110690 w 123072"/>
                <a:gd name="connsiteY10" fmla="*/ 62294 h 167493"/>
                <a:gd name="connsiteX11" fmla="*/ 123072 w 123072"/>
                <a:gd name="connsiteY11" fmla="*/ 39338 h 167493"/>
                <a:gd name="connsiteX12" fmla="*/ 120691 w 123072"/>
                <a:gd name="connsiteY12" fmla="*/ 0 h 167493"/>
                <a:gd name="connsiteX13" fmla="*/ 85353 w 123072"/>
                <a:gd name="connsiteY13" fmla="*/ 4286 h 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072" h="167493">
                  <a:moveTo>
                    <a:pt x="40109" y="30861"/>
                  </a:moveTo>
                  <a:cubicBezTo>
                    <a:pt x="69828" y="47054"/>
                    <a:pt x="113357" y="34385"/>
                    <a:pt x="113357" y="34385"/>
                  </a:cubicBezTo>
                  <a:cubicBezTo>
                    <a:pt x="113357" y="34385"/>
                    <a:pt x="119834" y="53435"/>
                    <a:pt x="110690" y="56769"/>
                  </a:cubicBezTo>
                  <a:cubicBezTo>
                    <a:pt x="101546" y="60103"/>
                    <a:pt x="101736" y="73438"/>
                    <a:pt x="99831" y="86487"/>
                  </a:cubicBezTo>
                  <a:cubicBezTo>
                    <a:pt x="97926" y="99536"/>
                    <a:pt x="84020" y="148209"/>
                    <a:pt x="62970" y="154877"/>
                  </a:cubicBezTo>
                  <a:cubicBezTo>
                    <a:pt x="41919" y="161544"/>
                    <a:pt x="5820" y="153924"/>
                    <a:pt x="1914" y="137065"/>
                  </a:cubicBezTo>
                  <a:lnTo>
                    <a:pt x="9" y="139446"/>
                  </a:lnTo>
                  <a:cubicBezTo>
                    <a:pt x="-165" y="144969"/>
                    <a:pt x="2141" y="150281"/>
                    <a:pt x="6296" y="153924"/>
                  </a:cubicBezTo>
                  <a:cubicBezTo>
                    <a:pt x="26004" y="167674"/>
                    <a:pt x="51085" y="171212"/>
                    <a:pt x="73828" y="163449"/>
                  </a:cubicBezTo>
                  <a:cubicBezTo>
                    <a:pt x="90020" y="155638"/>
                    <a:pt x="100022" y="128397"/>
                    <a:pt x="103737" y="104108"/>
                  </a:cubicBezTo>
                  <a:cubicBezTo>
                    <a:pt x="107451" y="79820"/>
                    <a:pt x="105070" y="64675"/>
                    <a:pt x="110690" y="62294"/>
                  </a:cubicBezTo>
                  <a:cubicBezTo>
                    <a:pt x="116309" y="59912"/>
                    <a:pt x="122691" y="54959"/>
                    <a:pt x="123072" y="39338"/>
                  </a:cubicBezTo>
                  <a:cubicBezTo>
                    <a:pt x="122954" y="26193"/>
                    <a:pt x="122159" y="13063"/>
                    <a:pt x="120691" y="0"/>
                  </a:cubicBezTo>
                  <a:cubicBezTo>
                    <a:pt x="102784" y="1715"/>
                    <a:pt x="85353" y="4286"/>
                    <a:pt x="85353" y="4286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1" name="任意多边形: 形状 200"/>
            <p:cNvSpPr/>
            <p:nvPr>
              <p:custDataLst>
                <p:tags r:id="rId199"/>
              </p:custDataLst>
            </p:nvPr>
          </p:nvSpPr>
          <p:spPr>
            <a:xfrm>
              <a:off x="5434788" y="4730495"/>
              <a:ext cx="133348" cy="166603"/>
            </a:xfrm>
            <a:custGeom>
              <a:avLst/>
              <a:gdLst>
                <a:gd name="connsiteX0" fmla="*/ 81329 w 133348"/>
                <a:gd name="connsiteY0" fmla="*/ 7716 h 166603"/>
                <a:gd name="connsiteX1" fmla="*/ 99808 w 133348"/>
                <a:gd name="connsiteY1" fmla="*/ 61722 h 166603"/>
                <a:gd name="connsiteX2" fmla="*/ 128383 w 133348"/>
                <a:gd name="connsiteY2" fmla="*/ 148876 h 166603"/>
                <a:gd name="connsiteX3" fmla="*/ 61708 w 133348"/>
                <a:gd name="connsiteY3" fmla="*/ 164402 h 166603"/>
                <a:gd name="connsiteX4" fmla="*/ 26465 w 133348"/>
                <a:gd name="connsiteY4" fmla="*/ 108109 h 166603"/>
                <a:gd name="connsiteX5" fmla="*/ 15702 w 133348"/>
                <a:gd name="connsiteY5" fmla="*/ 67056 h 166603"/>
                <a:gd name="connsiteX6" fmla="*/ 1224 w 133348"/>
                <a:gd name="connsiteY6" fmla="*/ 45339 h 166603"/>
                <a:gd name="connsiteX7" fmla="*/ 176 w 133348"/>
                <a:gd name="connsiteY7" fmla="*/ 0 h 166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48" h="166603">
                  <a:moveTo>
                    <a:pt x="81329" y="7716"/>
                  </a:moveTo>
                  <a:cubicBezTo>
                    <a:pt x="85117" y="26444"/>
                    <a:pt x="91328" y="44599"/>
                    <a:pt x="99808" y="61722"/>
                  </a:cubicBezTo>
                  <a:cubicBezTo>
                    <a:pt x="112762" y="90297"/>
                    <a:pt x="145814" y="131731"/>
                    <a:pt x="128383" y="148876"/>
                  </a:cubicBezTo>
                  <a:cubicBezTo>
                    <a:pt x="109921" y="164418"/>
                    <a:pt x="85137" y="170189"/>
                    <a:pt x="61708" y="164402"/>
                  </a:cubicBezTo>
                  <a:cubicBezTo>
                    <a:pt x="44849" y="158115"/>
                    <a:pt x="32371" y="131921"/>
                    <a:pt x="26465" y="108109"/>
                  </a:cubicBezTo>
                  <a:cubicBezTo>
                    <a:pt x="20560" y="84296"/>
                    <a:pt x="21512" y="68866"/>
                    <a:pt x="15702" y="67056"/>
                  </a:cubicBezTo>
                  <a:cubicBezTo>
                    <a:pt x="9892" y="65246"/>
                    <a:pt x="3034" y="60865"/>
                    <a:pt x="1224" y="45339"/>
                  </a:cubicBezTo>
                  <a:cubicBezTo>
                    <a:pt x="99" y="30254"/>
                    <a:pt x="-251" y="15121"/>
                    <a:pt x="176" y="0"/>
                  </a:cubicBezTo>
                  <a:close/>
                </a:path>
              </a:pathLst>
            </a:custGeom>
            <a:solidFill>
              <a:srgbClr val="7A55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2" name="任意多边形: 形状 201"/>
            <p:cNvSpPr/>
            <p:nvPr>
              <p:custDataLst>
                <p:tags r:id="rId200"/>
              </p:custDataLst>
            </p:nvPr>
          </p:nvSpPr>
          <p:spPr>
            <a:xfrm>
              <a:off x="5434576" y="4736496"/>
              <a:ext cx="133426" cy="160603"/>
            </a:xfrm>
            <a:custGeom>
              <a:avLst/>
              <a:gdLst>
                <a:gd name="connsiteX0" fmla="*/ 83065 w 133426"/>
                <a:gd name="connsiteY0" fmla="*/ 30671 h 160603"/>
                <a:gd name="connsiteX1" fmla="*/ 10866 w 133426"/>
                <a:gd name="connsiteY1" fmla="*/ 33719 h 160603"/>
                <a:gd name="connsiteX2" fmla="*/ 15533 w 133426"/>
                <a:gd name="connsiteY2" fmla="*/ 55721 h 160603"/>
                <a:gd name="connsiteX3" fmla="*/ 29154 w 133426"/>
                <a:gd name="connsiteY3" fmla="*/ 84296 h 160603"/>
                <a:gd name="connsiteX4" fmla="*/ 72016 w 133426"/>
                <a:gd name="connsiteY4" fmla="*/ 149066 h 160603"/>
                <a:gd name="connsiteX5" fmla="*/ 131166 w 133426"/>
                <a:gd name="connsiteY5" fmla="*/ 125730 h 160603"/>
                <a:gd name="connsiteX6" fmla="*/ 133262 w 133426"/>
                <a:gd name="connsiteY6" fmla="*/ 128016 h 160603"/>
                <a:gd name="connsiteX7" fmla="*/ 128404 w 133426"/>
                <a:gd name="connsiteY7" fmla="*/ 142875 h 160603"/>
                <a:gd name="connsiteX8" fmla="*/ 61729 w 133426"/>
                <a:gd name="connsiteY8" fmla="*/ 158401 h 160603"/>
                <a:gd name="connsiteX9" fmla="*/ 26487 w 133426"/>
                <a:gd name="connsiteY9" fmla="*/ 102108 h 160603"/>
                <a:gd name="connsiteX10" fmla="*/ 15723 w 133426"/>
                <a:gd name="connsiteY10" fmla="*/ 61055 h 160603"/>
                <a:gd name="connsiteX11" fmla="*/ 1245 w 133426"/>
                <a:gd name="connsiteY11" fmla="*/ 39338 h 160603"/>
                <a:gd name="connsiteX12" fmla="*/ 102 w 133426"/>
                <a:gd name="connsiteY12" fmla="*/ 0 h 160603"/>
                <a:gd name="connsiteX13" fmla="*/ 35631 w 133426"/>
                <a:gd name="connsiteY13" fmla="*/ 953 h 16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26" h="160603">
                  <a:moveTo>
                    <a:pt x="83065" y="30671"/>
                  </a:moveTo>
                  <a:cubicBezTo>
                    <a:pt x="53347" y="42863"/>
                    <a:pt x="10866" y="33719"/>
                    <a:pt x="10866" y="33719"/>
                  </a:cubicBezTo>
                  <a:cubicBezTo>
                    <a:pt x="10866" y="33719"/>
                    <a:pt x="6103" y="53816"/>
                    <a:pt x="15533" y="55721"/>
                  </a:cubicBezTo>
                  <a:cubicBezTo>
                    <a:pt x="24963" y="57626"/>
                    <a:pt x="26010" y="71533"/>
                    <a:pt x="29154" y="84296"/>
                  </a:cubicBezTo>
                  <a:cubicBezTo>
                    <a:pt x="32297" y="97060"/>
                    <a:pt x="50490" y="144399"/>
                    <a:pt x="72016" y="149066"/>
                  </a:cubicBezTo>
                  <a:cubicBezTo>
                    <a:pt x="93543" y="153734"/>
                    <a:pt x="128404" y="142875"/>
                    <a:pt x="131166" y="125730"/>
                  </a:cubicBezTo>
                  <a:lnTo>
                    <a:pt x="133262" y="128016"/>
                  </a:lnTo>
                  <a:cubicBezTo>
                    <a:pt x="134004" y="133452"/>
                    <a:pt x="132214" y="138928"/>
                    <a:pt x="128404" y="142875"/>
                  </a:cubicBezTo>
                  <a:cubicBezTo>
                    <a:pt x="109942" y="158417"/>
                    <a:pt x="85158" y="164188"/>
                    <a:pt x="61729" y="158401"/>
                  </a:cubicBezTo>
                  <a:cubicBezTo>
                    <a:pt x="44870" y="152114"/>
                    <a:pt x="32392" y="125921"/>
                    <a:pt x="26487" y="102108"/>
                  </a:cubicBezTo>
                  <a:cubicBezTo>
                    <a:pt x="20581" y="78296"/>
                    <a:pt x="21534" y="62865"/>
                    <a:pt x="15723" y="61055"/>
                  </a:cubicBezTo>
                  <a:cubicBezTo>
                    <a:pt x="9913" y="59246"/>
                    <a:pt x="3055" y="54864"/>
                    <a:pt x="1245" y="39338"/>
                  </a:cubicBezTo>
                  <a:cubicBezTo>
                    <a:pt x="178" y="26255"/>
                    <a:pt x="-204" y="13124"/>
                    <a:pt x="102" y="0"/>
                  </a:cubicBezTo>
                  <a:cubicBezTo>
                    <a:pt x="18105" y="0"/>
                    <a:pt x="35631" y="953"/>
                    <a:pt x="35631" y="953"/>
                  </a:cubicBez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3" name="任意多边形: 形状 202"/>
            <p:cNvSpPr/>
            <p:nvPr>
              <p:custDataLst>
                <p:tags r:id="rId201"/>
              </p:custDataLst>
            </p:nvPr>
          </p:nvSpPr>
          <p:spPr>
            <a:xfrm>
              <a:off x="5099330" y="3947159"/>
              <a:ext cx="534977" cy="393477"/>
            </a:xfrm>
            <a:custGeom>
              <a:avLst/>
              <a:gdLst>
                <a:gd name="connsiteX0" fmla="*/ 533374 w 534977"/>
                <a:gd name="connsiteY0" fmla="*/ 267271 h 393477"/>
                <a:gd name="connsiteX1" fmla="*/ 504037 w 534977"/>
                <a:gd name="connsiteY1" fmla="*/ 212788 h 393477"/>
                <a:gd name="connsiteX2" fmla="*/ 493369 w 534977"/>
                <a:gd name="connsiteY2" fmla="*/ 187452 h 393477"/>
                <a:gd name="connsiteX3" fmla="*/ 493369 w 534977"/>
                <a:gd name="connsiteY3" fmla="*/ 187452 h 393477"/>
                <a:gd name="connsiteX4" fmla="*/ 462889 w 534977"/>
                <a:gd name="connsiteY4" fmla="*/ 104966 h 393477"/>
                <a:gd name="connsiteX5" fmla="*/ 390880 w 534977"/>
                <a:gd name="connsiteY5" fmla="*/ 32861 h 393477"/>
                <a:gd name="connsiteX6" fmla="*/ 308584 w 534977"/>
                <a:gd name="connsiteY6" fmla="*/ 4286 h 393477"/>
                <a:gd name="connsiteX7" fmla="*/ 206761 w 534977"/>
                <a:gd name="connsiteY7" fmla="*/ 0 h 393477"/>
                <a:gd name="connsiteX8" fmla="*/ 90652 w 534977"/>
                <a:gd name="connsiteY8" fmla="*/ 48482 h 393477"/>
                <a:gd name="connsiteX9" fmla="*/ 15309 w 534977"/>
                <a:gd name="connsiteY9" fmla="*/ 222123 h 393477"/>
                <a:gd name="connsiteX10" fmla="*/ 10832 w 534977"/>
                <a:gd name="connsiteY10" fmla="*/ 238887 h 393477"/>
                <a:gd name="connsiteX11" fmla="*/ 10832 w 534977"/>
                <a:gd name="connsiteY11" fmla="*/ 238887 h 393477"/>
                <a:gd name="connsiteX12" fmla="*/ 1307 w 534977"/>
                <a:gd name="connsiteY12" fmla="*/ 328422 h 393477"/>
                <a:gd name="connsiteX13" fmla="*/ 45122 w 534977"/>
                <a:gd name="connsiteY13" fmla="*/ 360140 h 393477"/>
                <a:gd name="connsiteX14" fmla="*/ 119131 w 534977"/>
                <a:gd name="connsiteY14" fmla="*/ 338900 h 393477"/>
                <a:gd name="connsiteX15" fmla="*/ 129895 w 534977"/>
                <a:gd name="connsiteY15" fmla="*/ 393478 h 393477"/>
                <a:gd name="connsiteX16" fmla="*/ 416692 w 534977"/>
                <a:gd name="connsiteY16" fmla="*/ 377952 h 393477"/>
                <a:gd name="connsiteX17" fmla="*/ 417931 w 534977"/>
                <a:gd name="connsiteY17" fmla="*/ 308991 h 393477"/>
                <a:gd name="connsiteX18" fmla="*/ 445648 w 534977"/>
                <a:gd name="connsiteY18" fmla="*/ 339280 h 393477"/>
                <a:gd name="connsiteX19" fmla="*/ 509942 w 534977"/>
                <a:gd name="connsiteY19" fmla="*/ 339280 h 393477"/>
                <a:gd name="connsiteX20" fmla="*/ 533374 w 534977"/>
                <a:gd name="connsiteY20" fmla="*/ 267271 h 39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34977" h="393477">
                  <a:moveTo>
                    <a:pt x="533374" y="267271"/>
                  </a:moveTo>
                  <a:cubicBezTo>
                    <a:pt x="531183" y="257746"/>
                    <a:pt x="515371" y="234410"/>
                    <a:pt x="504037" y="212788"/>
                  </a:cubicBezTo>
                  <a:cubicBezTo>
                    <a:pt x="500703" y="204883"/>
                    <a:pt x="497179" y="196310"/>
                    <a:pt x="493369" y="187452"/>
                  </a:cubicBezTo>
                  <a:lnTo>
                    <a:pt x="493369" y="187452"/>
                  </a:lnTo>
                  <a:cubicBezTo>
                    <a:pt x="483177" y="163735"/>
                    <a:pt x="471842" y="120015"/>
                    <a:pt x="462889" y="104966"/>
                  </a:cubicBezTo>
                  <a:cubicBezTo>
                    <a:pt x="441648" y="69152"/>
                    <a:pt x="431456" y="46387"/>
                    <a:pt x="390880" y="32861"/>
                  </a:cubicBezTo>
                  <a:cubicBezTo>
                    <a:pt x="350303" y="19336"/>
                    <a:pt x="308584" y="4286"/>
                    <a:pt x="308584" y="4286"/>
                  </a:cubicBezTo>
                  <a:lnTo>
                    <a:pt x="206761" y="0"/>
                  </a:lnTo>
                  <a:cubicBezTo>
                    <a:pt x="184378" y="8858"/>
                    <a:pt x="109987" y="34957"/>
                    <a:pt x="90652" y="48482"/>
                  </a:cubicBezTo>
                  <a:cubicBezTo>
                    <a:pt x="71316" y="62008"/>
                    <a:pt x="37502" y="140970"/>
                    <a:pt x="15309" y="222123"/>
                  </a:cubicBezTo>
                  <a:cubicBezTo>
                    <a:pt x="13594" y="228219"/>
                    <a:pt x="12166" y="233744"/>
                    <a:pt x="10832" y="238887"/>
                  </a:cubicBezTo>
                  <a:lnTo>
                    <a:pt x="10832" y="238887"/>
                  </a:lnTo>
                  <a:cubicBezTo>
                    <a:pt x="1159" y="267679"/>
                    <a:pt x="-2092" y="298240"/>
                    <a:pt x="1307" y="328422"/>
                  </a:cubicBezTo>
                  <a:cubicBezTo>
                    <a:pt x="3307" y="341567"/>
                    <a:pt x="29882" y="354711"/>
                    <a:pt x="45122" y="360140"/>
                  </a:cubicBezTo>
                  <a:cubicBezTo>
                    <a:pt x="60362" y="365570"/>
                    <a:pt x="119131" y="338900"/>
                    <a:pt x="119131" y="338900"/>
                  </a:cubicBezTo>
                  <a:lnTo>
                    <a:pt x="129895" y="393478"/>
                  </a:lnTo>
                  <a:lnTo>
                    <a:pt x="416692" y="377952"/>
                  </a:lnTo>
                  <a:lnTo>
                    <a:pt x="417931" y="308991"/>
                  </a:lnTo>
                  <a:cubicBezTo>
                    <a:pt x="417931" y="308991"/>
                    <a:pt x="429361" y="332232"/>
                    <a:pt x="445648" y="339280"/>
                  </a:cubicBezTo>
                  <a:cubicBezTo>
                    <a:pt x="461936" y="346329"/>
                    <a:pt x="482796" y="361760"/>
                    <a:pt x="509942" y="339280"/>
                  </a:cubicBezTo>
                  <a:cubicBezTo>
                    <a:pt x="529971" y="321132"/>
                    <a:pt x="538887" y="293732"/>
                    <a:pt x="533374" y="267271"/>
                  </a:cubicBezTo>
                  <a:close/>
                </a:path>
              </a:pathLst>
            </a:custGeom>
            <a:solidFill>
              <a:srgbClr val="FFD7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4" name="任意多边形: 形状 203"/>
            <p:cNvSpPr/>
            <p:nvPr>
              <p:custDataLst>
                <p:tags r:id="rId202"/>
              </p:custDataLst>
            </p:nvPr>
          </p:nvSpPr>
          <p:spPr>
            <a:xfrm>
              <a:off x="5138356" y="4044696"/>
              <a:ext cx="70306" cy="187166"/>
            </a:xfrm>
            <a:custGeom>
              <a:avLst/>
              <a:gdLst>
                <a:gd name="connsiteX0" fmla="*/ 56674 w 70306"/>
                <a:gd name="connsiteY0" fmla="*/ 0 h 187166"/>
                <a:gd name="connsiteX1" fmla="*/ 35623 w 70306"/>
                <a:gd name="connsiteY1" fmla="*/ 137826 h 187166"/>
                <a:gd name="connsiteX2" fmla="*/ 0 w 70306"/>
                <a:gd name="connsiteY2" fmla="*/ 167068 h 187166"/>
                <a:gd name="connsiteX3" fmla="*/ 20955 w 70306"/>
                <a:gd name="connsiteY3" fmla="*/ 159353 h 187166"/>
                <a:gd name="connsiteX4" fmla="*/ 5429 w 70306"/>
                <a:gd name="connsiteY4" fmla="*/ 187166 h 187166"/>
                <a:gd name="connsiteX5" fmla="*/ 39243 w 70306"/>
                <a:gd name="connsiteY5" fmla="*/ 165259 h 187166"/>
                <a:gd name="connsiteX6" fmla="*/ 70294 w 70306"/>
                <a:gd name="connsiteY6" fmla="*/ 127826 h 187166"/>
                <a:gd name="connsiteX7" fmla="*/ 56674 w 70306"/>
                <a:gd name="connsiteY7" fmla="*/ 0 h 18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6" h="187166">
                  <a:moveTo>
                    <a:pt x="56674" y="0"/>
                  </a:moveTo>
                  <a:cubicBezTo>
                    <a:pt x="57531" y="21907"/>
                    <a:pt x="51149" y="123253"/>
                    <a:pt x="35623" y="137826"/>
                  </a:cubicBezTo>
                  <a:cubicBezTo>
                    <a:pt x="20098" y="152400"/>
                    <a:pt x="8192" y="155257"/>
                    <a:pt x="0" y="167068"/>
                  </a:cubicBezTo>
                  <a:cubicBezTo>
                    <a:pt x="0" y="167068"/>
                    <a:pt x="13621" y="157543"/>
                    <a:pt x="20955" y="159353"/>
                  </a:cubicBezTo>
                  <a:cubicBezTo>
                    <a:pt x="20955" y="159353"/>
                    <a:pt x="2667" y="172498"/>
                    <a:pt x="5429" y="187166"/>
                  </a:cubicBezTo>
                  <a:cubicBezTo>
                    <a:pt x="13554" y="175881"/>
                    <a:pt x="25623" y="168062"/>
                    <a:pt x="39243" y="165259"/>
                  </a:cubicBezTo>
                  <a:cubicBezTo>
                    <a:pt x="57502" y="162309"/>
                    <a:pt x="70770" y="146315"/>
                    <a:pt x="70294" y="127826"/>
                  </a:cubicBezTo>
                  <a:cubicBezTo>
                    <a:pt x="68592" y="84962"/>
                    <a:pt x="64042" y="42260"/>
                    <a:pt x="56674" y="0"/>
                  </a:cubicBez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5" name="任意多边形: 形状 204"/>
            <p:cNvSpPr/>
            <p:nvPr>
              <p:custDataLst>
                <p:tags r:id="rId203"/>
              </p:custDataLst>
            </p:nvPr>
          </p:nvSpPr>
          <p:spPr>
            <a:xfrm>
              <a:off x="5473826" y="4054411"/>
              <a:ext cx="19907" cy="59912"/>
            </a:xfrm>
            <a:custGeom>
              <a:avLst/>
              <a:gdLst>
                <a:gd name="connsiteX0" fmla="*/ 3905 w 19907"/>
                <a:gd name="connsiteY0" fmla="*/ 56293 h 59912"/>
                <a:gd name="connsiteX1" fmla="*/ 0 w 19907"/>
                <a:gd name="connsiteY1" fmla="*/ 0 h 59912"/>
                <a:gd name="connsiteX2" fmla="*/ 19907 w 19907"/>
                <a:gd name="connsiteY2" fmla="*/ 59912 h 59912"/>
                <a:gd name="connsiteX3" fmla="*/ 3905 w 19907"/>
                <a:gd name="connsiteY3" fmla="*/ 56293 h 5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07" h="59912">
                  <a:moveTo>
                    <a:pt x="3905" y="56293"/>
                  </a:moveTo>
                  <a:lnTo>
                    <a:pt x="0" y="0"/>
                  </a:lnTo>
                  <a:lnTo>
                    <a:pt x="19907" y="59912"/>
                  </a:lnTo>
                  <a:lnTo>
                    <a:pt x="3905" y="56293"/>
                  </a:ln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6" name="任意多边形: 形状 205"/>
            <p:cNvSpPr/>
            <p:nvPr>
              <p:custDataLst>
                <p:tags r:id="rId204"/>
              </p:custDataLst>
            </p:nvPr>
          </p:nvSpPr>
          <p:spPr>
            <a:xfrm>
              <a:off x="5180616" y="4209882"/>
              <a:ext cx="48799" cy="74081"/>
            </a:xfrm>
            <a:custGeom>
              <a:avLst/>
              <a:gdLst>
                <a:gd name="connsiteX0" fmla="*/ 28797 w 48799"/>
                <a:gd name="connsiteY0" fmla="*/ 168 h 74081"/>
                <a:gd name="connsiteX1" fmla="*/ 2222 w 48799"/>
                <a:gd name="connsiteY1" fmla="*/ 66843 h 74081"/>
                <a:gd name="connsiteX2" fmla="*/ 48799 w 48799"/>
                <a:gd name="connsiteY2" fmla="*/ 66843 h 74081"/>
                <a:gd name="connsiteX3" fmla="*/ 48799 w 48799"/>
                <a:gd name="connsiteY3" fmla="*/ 14741 h 74081"/>
                <a:gd name="connsiteX4" fmla="*/ 28797 w 48799"/>
                <a:gd name="connsiteY4" fmla="*/ 168 h 74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99" h="74081">
                  <a:moveTo>
                    <a:pt x="28797" y="168"/>
                  </a:moveTo>
                  <a:cubicBezTo>
                    <a:pt x="9747" y="1977"/>
                    <a:pt x="-5970" y="50555"/>
                    <a:pt x="2222" y="66843"/>
                  </a:cubicBezTo>
                  <a:cubicBezTo>
                    <a:pt x="10413" y="83130"/>
                    <a:pt x="48799" y="66843"/>
                    <a:pt x="48799" y="66843"/>
                  </a:cubicBezTo>
                  <a:lnTo>
                    <a:pt x="48799" y="14741"/>
                  </a:lnTo>
                  <a:cubicBezTo>
                    <a:pt x="48799" y="14741"/>
                    <a:pt x="48609" y="-1833"/>
                    <a:pt x="28797" y="168"/>
                  </a:cubicBez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7" name="任意多边形: 形状 206"/>
            <p:cNvSpPr/>
            <p:nvPr>
              <p:custDataLst>
                <p:tags r:id="rId205"/>
              </p:custDataLst>
            </p:nvPr>
          </p:nvSpPr>
          <p:spPr>
            <a:xfrm>
              <a:off x="5273897" y="4313300"/>
              <a:ext cx="190118" cy="153162"/>
            </a:xfrm>
            <a:custGeom>
              <a:avLst/>
              <a:gdLst>
                <a:gd name="connsiteX0" fmla="*/ 52292 w 190118"/>
                <a:gd name="connsiteY0" fmla="*/ 153162 h 153162"/>
                <a:gd name="connsiteX1" fmla="*/ 100584 w 190118"/>
                <a:gd name="connsiteY1" fmla="*/ 130302 h 153162"/>
                <a:gd name="connsiteX2" fmla="*/ 157734 w 190118"/>
                <a:gd name="connsiteY2" fmla="*/ 148685 h 153162"/>
                <a:gd name="connsiteX3" fmla="*/ 190119 w 190118"/>
                <a:gd name="connsiteY3" fmla="*/ 0 h 153162"/>
                <a:gd name="connsiteX4" fmla="*/ 14859 w 190118"/>
                <a:gd name="connsiteY4" fmla="*/ 0 h 153162"/>
                <a:gd name="connsiteX5" fmla="*/ 0 w 190118"/>
                <a:gd name="connsiteY5" fmla="*/ 76200 h 1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118" h="153162">
                  <a:moveTo>
                    <a:pt x="52292" y="153162"/>
                  </a:moveTo>
                  <a:cubicBezTo>
                    <a:pt x="59531" y="141637"/>
                    <a:pt x="87535" y="129445"/>
                    <a:pt x="100584" y="130302"/>
                  </a:cubicBezTo>
                  <a:cubicBezTo>
                    <a:pt x="113633" y="131159"/>
                    <a:pt x="157734" y="148685"/>
                    <a:pt x="157734" y="148685"/>
                  </a:cubicBezTo>
                  <a:lnTo>
                    <a:pt x="190119" y="0"/>
                  </a:lnTo>
                  <a:lnTo>
                    <a:pt x="14859" y="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8" name="任意多边形: 形状 207"/>
            <p:cNvSpPr/>
            <p:nvPr>
              <p:custDataLst>
                <p:tags r:id="rId206"/>
              </p:custDataLst>
            </p:nvPr>
          </p:nvSpPr>
          <p:spPr>
            <a:xfrm>
              <a:off x="5523899" y="4188319"/>
              <a:ext cx="58189" cy="71440"/>
            </a:xfrm>
            <a:custGeom>
              <a:avLst/>
              <a:gdLst>
                <a:gd name="connsiteX0" fmla="*/ 18698 w 58189"/>
                <a:gd name="connsiteY0" fmla="*/ 5157 h 71440"/>
                <a:gd name="connsiteX1" fmla="*/ 53083 w 58189"/>
                <a:gd name="connsiteY1" fmla="*/ 5157 h 71440"/>
                <a:gd name="connsiteX2" fmla="*/ 55845 w 58189"/>
                <a:gd name="connsiteY2" fmla="*/ 65831 h 71440"/>
                <a:gd name="connsiteX3" fmla="*/ 10411 w 58189"/>
                <a:gd name="connsiteY3" fmla="*/ 65831 h 71440"/>
                <a:gd name="connsiteX4" fmla="*/ 2315 w 58189"/>
                <a:gd name="connsiteY4" fmla="*/ 39257 h 71440"/>
                <a:gd name="connsiteX5" fmla="*/ 18698 w 58189"/>
                <a:gd name="connsiteY5" fmla="*/ 5157 h 7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89" h="71440">
                  <a:moveTo>
                    <a:pt x="18698" y="5157"/>
                  </a:moveTo>
                  <a:cubicBezTo>
                    <a:pt x="22984" y="1538"/>
                    <a:pt x="48511" y="-4368"/>
                    <a:pt x="53083" y="5157"/>
                  </a:cubicBezTo>
                  <a:cubicBezTo>
                    <a:pt x="57655" y="14682"/>
                    <a:pt x="60417" y="56116"/>
                    <a:pt x="55845" y="65831"/>
                  </a:cubicBezTo>
                  <a:cubicBezTo>
                    <a:pt x="51273" y="75547"/>
                    <a:pt x="15269" y="70689"/>
                    <a:pt x="10411" y="65831"/>
                  </a:cubicBezTo>
                  <a:cubicBezTo>
                    <a:pt x="5553" y="60974"/>
                    <a:pt x="-4543" y="48591"/>
                    <a:pt x="2315" y="39257"/>
                  </a:cubicBezTo>
                  <a:cubicBezTo>
                    <a:pt x="8821" y="28423"/>
                    <a:pt x="14306" y="17007"/>
                    <a:pt x="18698" y="5157"/>
                  </a:cubicBez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9" name="任意多边形: 形状 208"/>
            <p:cNvSpPr/>
            <p:nvPr>
              <p:custDataLst>
                <p:tags r:id="rId207"/>
              </p:custDataLst>
            </p:nvPr>
          </p:nvSpPr>
          <p:spPr>
            <a:xfrm>
              <a:off x="5190438" y="4322947"/>
              <a:ext cx="139807" cy="447142"/>
            </a:xfrm>
            <a:custGeom>
              <a:avLst/>
              <a:gdLst>
                <a:gd name="connsiteX0" fmla="*/ 42406 w 139807"/>
                <a:gd name="connsiteY0" fmla="*/ 2260 h 447142"/>
                <a:gd name="connsiteX1" fmla="*/ 210 w 139807"/>
                <a:gd name="connsiteY1" fmla="*/ 77793 h 447142"/>
                <a:gd name="connsiteX2" fmla="*/ 18212 w 139807"/>
                <a:gd name="connsiteY2" fmla="*/ 398786 h 447142"/>
                <a:gd name="connsiteX3" fmla="*/ 18212 w 139807"/>
                <a:gd name="connsiteY3" fmla="*/ 439838 h 447142"/>
                <a:gd name="connsiteX4" fmla="*/ 139466 w 139807"/>
                <a:gd name="connsiteY4" fmla="*/ 435457 h 447142"/>
                <a:gd name="connsiteX5" fmla="*/ 135084 w 139807"/>
                <a:gd name="connsiteY5" fmla="*/ 164375 h 447142"/>
                <a:gd name="connsiteX6" fmla="*/ 139466 w 139807"/>
                <a:gd name="connsiteY6" fmla="*/ 34930 h 447142"/>
                <a:gd name="connsiteX7" fmla="*/ 42406 w 139807"/>
                <a:gd name="connsiteY7" fmla="*/ 2260 h 447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07" h="447142">
                  <a:moveTo>
                    <a:pt x="42406" y="2260"/>
                  </a:moveTo>
                  <a:cubicBezTo>
                    <a:pt x="22498" y="4451"/>
                    <a:pt x="-2552" y="21786"/>
                    <a:pt x="210" y="77793"/>
                  </a:cubicBezTo>
                  <a:cubicBezTo>
                    <a:pt x="2972" y="133800"/>
                    <a:pt x="19260" y="376021"/>
                    <a:pt x="18212" y="398786"/>
                  </a:cubicBezTo>
                  <a:cubicBezTo>
                    <a:pt x="17521" y="412461"/>
                    <a:pt x="17521" y="426163"/>
                    <a:pt x="18212" y="439838"/>
                  </a:cubicBezTo>
                  <a:cubicBezTo>
                    <a:pt x="18212" y="439838"/>
                    <a:pt x="92222" y="458888"/>
                    <a:pt x="139466" y="435457"/>
                  </a:cubicBezTo>
                  <a:cubicBezTo>
                    <a:pt x="139466" y="435457"/>
                    <a:pt x="134227" y="206380"/>
                    <a:pt x="135084" y="164375"/>
                  </a:cubicBezTo>
                  <a:cubicBezTo>
                    <a:pt x="135941" y="122370"/>
                    <a:pt x="141180" y="50075"/>
                    <a:pt x="139466" y="34930"/>
                  </a:cubicBezTo>
                  <a:cubicBezTo>
                    <a:pt x="137751" y="19786"/>
                    <a:pt x="139466" y="-8122"/>
                    <a:pt x="42406" y="2260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0" name="任意多边形: 形状 209"/>
            <p:cNvSpPr/>
            <p:nvPr>
              <p:custDataLst>
                <p:tags r:id="rId208"/>
              </p:custDataLst>
            </p:nvPr>
          </p:nvSpPr>
          <p:spPr>
            <a:xfrm>
              <a:off x="5285308" y="4323588"/>
              <a:ext cx="44938" cy="444626"/>
            </a:xfrm>
            <a:custGeom>
              <a:avLst/>
              <a:gdLst>
                <a:gd name="connsiteX0" fmla="*/ 40215 w 44938"/>
                <a:gd name="connsiteY0" fmla="*/ 163734 h 444626"/>
                <a:gd name="connsiteX1" fmla="*/ 44596 w 44938"/>
                <a:gd name="connsiteY1" fmla="*/ 34290 h 444626"/>
                <a:gd name="connsiteX2" fmla="*/ 1543 w 44938"/>
                <a:gd name="connsiteY2" fmla="*/ 0 h 444626"/>
                <a:gd name="connsiteX3" fmla="*/ 11925 w 44938"/>
                <a:gd name="connsiteY3" fmla="*/ 444627 h 444626"/>
                <a:gd name="connsiteX4" fmla="*/ 44596 w 44938"/>
                <a:gd name="connsiteY4" fmla="*/ 435102 h 444626"/>
                <a:gd name="connsiteX5" fmla="*/ 40215 w 44938"/>
                <a:gd name="connsiteY5" fmla="*/ 163734 h 444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38" h="444626">
                  <a:moveTo>
                    <a:pt x="40215" y="163734"/>
                  </a:moveTo>
                  <a:cubicBezTo>
                    <a:pt x="41072" y="121729"/>
                    <a:pt x="46311" y="49434"/>
                    <a:pt x="44596" y="34290"/>
                  </a:cubicBezTo>
                  <a:cubicBezTo>
                    <a:pt x="43262" y="22955"/>
                    <a:pt x="43834" y="3810"/>
                    <a:pt x="1543" y="0"/>
                  </a:cubicBezTo>
                  <a:cubicBezTo>
                    <a:pt x="-4648" y="64103"/>
                    <a:pt x="9639" y="393573"/>
                    <a:pt x="11925" y="444627"/>
                  </a:cubicBezTo>
                  <a:cubicBezTo>
                    <a:pt x="23240" y="443149"/>
                    <a:pt x="34260" y="439937"/>
                    <a:pt x="44596" y="435102"/>
                  </a:cubicBezTo>
                  <a:cubicBezTo>
                    <a:pt x="44596" y="435102"/>
                    <a:pt x="39167" y="205740"/>
                    <a:pt x="40215" y="163734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1" name="任意多边形: 形状 210"/>
            <p:cNvSpPr/>
            <p:nvPr>
              <p:custDataLst>
                <p:tags r:id="rId209"/>
              </p:custDataLst>
            </p:nvPr>
          </p:nvSpPr>
          <p:spPr>
            <a:xfrm>
              <a:off x="5418781" y="4322947"/>
              <a:ext cx="139755" cy="447142"/>
            </a:xfrm>
            <a:custGeom>
              <a:avLst/>
              <a:gdLst>
                <a:gd name="connsiteX0" fmla="*/ 97432 w 139755"/>
                <a:gd name="connsiteY0" fmla="*/ 2260 h 447142"/>
                <a:gd name="connsiteX1" fmla="*/ 139532 w 139755"/>
                <a:gd name="connsiteY1" fmla="*/ 77793 h 447142"/>
                <a:gd name="connsiteX2" fmla="*/ 121530 w 139755"/>
                <a:gd name="connsiteY2" fmla="*/ 398786 h 447142"/>
                <a:gd name="connsiteX3" fmla="*/ 121530 w 139755"/>
                <a:gd name="connsiteY3" fmla="*/ 439838 h 447142"/>
                <a:gd name="connsiteX4" fmla="*/ 372 w 139755"/>
                <a:gd name="connsiteY4" fmla="*/ 435457 h 447142"/>
                <a:gd name="connsiteX5" fmla="*/ 4754 w 139755"/>
                <a:gd name="connsiteY5" fmla="*/ 164375 h 447142"/>
                <a:gd name="connsiteX6" fmla="*/ 372 w 139755"/>
                <a:gd name="connsiteY6" fmla="*/ 34930 h 447142"/>
                <a:gd name="connsiteX7" fmla="*/ 97432 w 139755"/>
                <a:gd name="connsiteY7" fmla="*/ 2260 h 447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755" h="447142">
                  <a:moveTo>
                    <a:pt x="97432" y="2260"/>
                  </a:moveTo>
                  <a:cubicBezTo>
                    <a:pt x="117244" y="4451"/>
                    <a:pt x="142390" y="21786"/>
                    <a:pt x="139532" y="77793"/>
                  </a:cubicBezTo>
                  <a:cubicBezTo>
                    <a:pt x="136675" y="133800"/>
                    <a:pt x="120482" y="376021"/>
                    <a:pt x="121530" y="398786"/>
                  </a:cubicBezTo>
                  <a:cubicBezTo>
                    <a:pt x="122279" y="412459"/>
                    <a:pt x="122279" y="426164"/>
                    <a:pt x="121530" y="439838"/>
                  </a:cubicBezTo>
                  <a:cubicBezTo>
                    <a:pt x="121530" y="439838"/>
                    <a:pt x="47521" y="458888"/>
                    <a:pt x="372" y="435457"/>
                  </a:cubicBezTo>
                  <a:cubicBezTo>
                    <a:pt x="372" y="435457"/>
                    <a:pt x="5611" y="206380"/>
                    <a:pt x="4754" y="164375"/>
                  </a:cubicBezTo>
                  <a:cubicBezTo>
                    <a:pt x="3896" y="122370"/>
                    <a:pt x="-1438" y="50075"/>
                    <a:pt x="372" y="34930"/>
                  </a:cubicBezTo>
                  <a:cubicBezTo>
                    <a:pt x="2182" y="19786"/>
                    <a:pt x="372" y="-8122"/>
                    <a:pt x="97432" y="2260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2" name="任意多边形: 形状 211"/>
            <p:cNvSpPr/>
            <p:nvPr>
              <p:custDataLst>
                <p:tags r:id="rId210"/>
              </p:custDataLst>
            </p:nvPr>
          </p:nvSpPr>
          <p:spPr>
            <a:xfrm>
              <a:off x="5418776" y="4323588"/>
              <a:ext cx="44877" cy="444626"/>
            </a:xfrm>
            <a:custGeom>
              <a:avLst/>
              <a:gdLst>
                <a:gd name="connsiteX0" fmla="*/ 4759 w 44877"/>
                <a:gd name="connsiteY0" fmla="*/ 163734 h 444626"/>
                <a:gd name="connsiteX1" fmla="*/ 377 w 44877"/>
                <a:gd name="connsiteY1" fmla="*/ 34290 h 444626"/>
                <a:gd name="connsiteX2" fmla="*/ 43335 w 44877"/>
                <a:gd name="connsiteY2" fmla="*/ 0 h 444626"/>
                <a:gd name="connsiteX3" fmla="*/ 32953 w 44877"/>
                <a:gd name="connsiteY3" fmla="*/ 444627 h 444626"/>
                <a:gd name="connsiteX4" fmla="*/ 377 w 44877"/>
                <a:gd name="connsiteY4" fmla="*/ 435102 h 444626"/>
                <a:gd name="connsiteX5" fmla="*/ 4759 w 44877"/>
                <a:gd name="connsiteY5" fmla="*/ 163734 h 444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877" h="444626">
                  <a:moveTo>
                    <a:pt x="4759" y="163734"/>
                  </a:moveTo>
                  <a:cubicBezTo>
                    <a:pt x="3806" y="121729"/>
                    <a:pt x="-1433" y="49434"/>
                    <a:pt x="377" y="34290"/>
                  </a:cubicBezTo>
                  <a:cubicBezTo>
                    <a:pt x="1616" y="22955"/>
                    <a:pt x="1139" y="3810"/>
                    <a:pt x="43335" y="0"/>
                  </a:cubicBezTo>
                  <a:cubicBezTo>
                    <a:pt x="49526" y="64103"/>
                    <a:pt x="35239" y="393573"/>
                    <a:pt x="32953" y="444627"/>
                  </a:cubicBezTo>
                  <a:cubicBezTo>
                    <a:pt x="21669" y="443149"/>
                    <a:pt x="10680" y="439936"/>
                    <a:pt x="377" y="435102"/>
                  </a:cubicBezTo>
                  <a:cubicBezTo>
                    <a:pt x="377" y="435102"/>
                    <a:pt x="5616" y="205740"/>
                    <a:pt x="4759" y="163734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3" name="任意多边形: 形状 212"/>
            <p:cNvSpPr/>
            <p:nvPr>
              <p:custDataLst>
                <p:tags r:id="rId211"/>
              </p:custDataLst>
            </p:nvPr>
          </p:nvSpPr>
          <p:spPr>
            <a:xfrm>
              <a:off x="5303469" y="3924294"/>
              <a:ext cx="117152" cy="91738"/>
            </a:xfrm>
            <a:custGeom>
              <a:avLst/>
              <a:gdLst>
                <a:gd name="connsiteX0" fmla="*/ 3194 w 117152"/>
                <a:gd name="connsiteY0" fmla="*/ 2197 h 91738"/>
                <a:gd name="connsiteX1" fmla="*/ 51 w 117152"/>
                <a:gd name="connsiteY1" fmla="*/ 46012 h 91738"/>
                <a:gd name="connsiteX2" fmla="*/ 58534 w 117152"/>
                <a:gd name="connsiteY2" fmla="*/ 91732 h 91738"/>
                <a:gd name="connsiteX3" fmla="*/ 117113 w 117152"/>
                <a:gd name="connsiteY3" fmla="*/ 51250 h 91738"/>
                <a:gd name="connsiteX4" fmla="*/ 111398 w 117152"/>
                <a:gd name="connsiteY4" fmla="*/ 7721 h 91738"/>
                <a:gd name="connsiteX5" fmla="*/ 3194 w 117152"/>
                <a:gd name="connsiteY5" fmla="*/ 2197 h 9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152" h="91738">
                  <a:moveTo>
                    <a:pt x="3194" y="2197"/>
                  </a:moveTo>
                  <a:cubicBezTo>
                    <a:pt x="5575" y="11245"/>
                    <a:pt x="-616" y="40963"/>
                    <a:pt x="51" y="46012"/>
                  </a:cubicBezTo>
                  <a:cubicBezTo>
                    <a:pt x="717" y="51060"/>
                    <a:pt x="26244" y="91160"/>
                    <a:pt x="58534" y="91732"/>
                  </a:cubicBezTo>
                  <a:cubicBezTo>
                    <a:pt x="90824" y="92303"/>
                    <a:pt x="118351" y="56680"/>
                    <a:pt x="117113" y="51250"/>
                  </a:cubicBezTo>
                  <a:cubicBezTo>
                    <a:pt x="114079" y="36911"/>
                    <a:pt x="112168" y="22357"/>
                    <a:pt x="111398" y="7721"/>
                  </a:cubicBezTo>
                  <a:cubicBezTo>
                    <a:pt x="111398" y="-5423"/>
                    <a:pt x="3194" y="2197"/>
                    <a:pt x="3194" y="2197"/>
                  </a:cubicBezTo>
                  <a:close/>
                </a:path>
              </a:pathLst>
            </a:custGeom>
            <a:solidFill>
              <a:srgbClr val="A55F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4" name="任意多边形: 形状 213"/>
            <p:cNvSpPr/>
            <p:nvPr>
              <p:custDataLst>
                <p:tags r:id="rId212"/>
              </p:custDataLst>
            </p:nvPr>
          </p:nvSpPr>
          <p:spPr>
            <a:xfrm>
              <a:off x="5296707" y="3907345"/>
              <a:ext cx="129193" cy="82380"/>
            </a:xfrm>
            <a:custGeom>
              <a:avLst/>
              <a:gdLst>
                <a:gd name="connsiteX0" fmla="*/ 526 w 129193"/>
                <a:gd name="connsiteY0" fmla="*/ 571 h 82380"/>
                <a:gd name="connsiteX1" fmla="*/ 6050 w 129193"/>
                <a:gd name="connsiteY1" fmla="*/ 36004 h 82380"/>
                <a:gd name="connsiteX2" fmla="*/ 67772 w 129193"/>
                <a:gd name="connsiteY2" fmla="*/ 82010 h 82380"/>
                <a:gd name="connsiteX3" fmla="*/ 124922 w 129193"/>
                <a:gd name="connsiteY3" fmla="*/ 39338 h 82380"/>
                <a:gd name="connsiteX4" fmla="*/ 128827 w 129193"/>
                <a:gd name="connsiteY4" fmla="*/ 0 h 8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93" h="82380">
                  <a:moveTo>
                    <a:pt x="526" y="571"/>
                  </a:moveTo>
                  <a:cubicBezTo>
                    <a:pt x="-1031" y="12667"/>
                    <a:pt x="885" y="24957"/>
                    <a:pt x="6050" y="36004"/>
                  </a:cubicBezTo>
                  <a:cubicBezTo>
                    <a:pt x="10718" y="46958"/>
                    <a:pt x="35864" y="77533"/>
                    <a:pt x="67772" y="82010"/>
                  </a:cubicBezTo>
                  <a:cubicBezTo>
                    <a:pt x="99681" y="86487"/>
                    <a:pt x="121303" y="49149"/>
                    <a:pt x="124922" y="39338"/>
                  </a:cubicBezTo>
                  <a:cubicBezTo>
                    <a:pt x="128586" y="26568"/>
                    <a:pt x="129910" y="13241"/>
                    <a:pt x="128827" y="0"/>
                  </a:cubicBezTo>
                  <a:close/>
                </a:path>
              </a:pathLst>
            </a:custGeom>
            <a:solidFill>
              <a:srgbClr val="1517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5" name="任意多边形: 形状 214"/>
            <p:cNvSpPr/>
            <p:nvPr>
              <p:custDataLst>
                <p:tags r:id="rId213"/>
              </p:custDataLst>
            </p:nvPr>
          </p:nvSpPr>
          <p:spPr>
            <a:xfrm>
              <a:off x="5274585" y="3792474"/>
              <a:ext cx="166698" cy="159639"/>
            </a:xfrm>
            <a:custGeom>
              <a:avLst/>
              <a:gdLst>
                <a:gd name="connsiteX0" fmla="*/ 2265 w 166698"/>
                <a:gd name="connsiteY0" fmla="*/ 81439 h 159639"/>
                <a:gd name="connsiteX1" fmla="*/ 6456 w 166698"/>
                <a:gd name="connsiteY1" fmla="*/ 99250 h 159639"/>
                <a:gd name="connsiteX2" fmla="*/ 12933 w 166698"/>
                <a:gd name="connsiteY2" fmla="*/ 119729 h 159639"/>
                <a:gd name="connsiteX3" fmla="*/ 22458 w 166698"/>
                <a:gd name="connsiteY3" fmla="*/ 117824 h 159639"/>
                <a:gd name="connsiteX4" fmla="*/ 90466 w 166698"/>
                <a:gd name="connsiteY4" fmla="*/ 159639 h 159639"/>
                <a:gd name="connsiteX5" fmla="*/ 151045 w 166698"/>
                <a:gd name="connsiteY5" fmla="*/ 114871 h 159639"/>
                <a:gd name="connsiteX6" fmla="*/ 159332 w 166698"/>
                <a:gd name="connsiteY6" fmla="*/ 111157 h 159639"/>
                <a:gd name="connsiteX7" fmla="*/ 164857 w 166698"/>
                <a:gd name="connsiteY7" fmla="*/ 85725 h 159639"/>
                <a:gd name="connsiteX8" fmla="*/ 160380 w 166698"/>
                <a:gd name="connsiteY8" fmla="*/ 70485 h 159639"/>
                <a:gd name="connsiteX9" fmla="*/ 143235 w 166698"/>
                <a:gd name="connsiteY9" fmla="*/ 19050 h 159639"/>
                <a:gd name="connsiteX10" fmla="*/ 124185 w 166698"/>
                <a:gd name="connsiteY10" fmla="*/ 0 h 159639"/>
                <a:gd name="connsiteX11" fmla="*/ 33602 w 166698"/>
                <a:gd name="connsiteY11" fmla="*/ 13430 h 159639"/>
                <a:gd name="connsiteX12" fmla="*/ 11695 w 166698"/>
                <a:gd name="connsiteY12" fmla="*/ 62770 h 15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698" h="159639">
                  <a:moveTo>
                    <a:pt x="2265" y="81439"/>
                  </a:moveTo>
                  <a:cubicBezTo>
                    <a:pt x="-2117" y="82867"/>
                    <a:pt x="169" y="90964"/>
                    <a:pt x="6456" y="99250"/>
                  </a:cubicBezTo>
                  <a:cubicBezTo>
                    <a:pt x="12742" y="107537"/>
                    <a:pt x="9123" y="116396"/>
                    <a:pt x="12933" y="119729"/>
                  </a:cubicBezTo>
                  <a:cubicBezTo>
                    <a:pt x="16743" y="123063"/>
                    <a:pt x="22458" y="117824"/>
                    <a:pt x="22458" y="117824"/>
                  </a:cubicBezTo>
                  <a:cubicBezTo>
                    <a:pt x="35722" y="143200"/>
                    <a:pt x="61836" y="159256"/>
                    <a:pt x="90466" y="159639"/>
                  </a:cubicBezTo>
                  <a:cubicBezTo>
                    <a:pt x="130186" y="159639"/>
                    <a:pt x="145521" y="136684"/>
                    <a:pt x="151045" y="114871"/>
                  </a:cubicBezTo>
                  <a:cubicBezTo>
                    <a:pt x="151045" y="114871"/>
                    <a:pt x="156951" y="118777"/>
                    <a:pt x="159332" y="111157"/>
                  </a:cubicBezTo>
                  <a:cubicBezTo>
                    <a:pt x="160640" y="102572"/>
                    <a:pt x="162485" y="94078"/>
                    <a:pt x="164857" y="85725"/>
                  </a:cubicBezTo>
                  <a:cubicBezTo>
                    <a:pt x="167809" y="80486"/>
                    <a:pt x="167809" y="69532"/>
                    <a:pt x="160380" y="70485"/>
                  </a:cubicBezTo>
                  <a:cubicBezTo>
                    <a:pt x="152950" y="71438"/>
                    <a:pt x="143235" y="19050"/>
                    <a:pt x="143235" y="19050"/>
                  </a:cubicBezTo>
                  <a:cubicBezTo>
                    <a:pt x="137325" y="12275"/>
                    <a:pt x="130960" y="5910"/>
                    <a:pt x="124185" y="0"/>
                  </a:cubicBezTo>
                  <a:lnTo>
                    <a:pt x="33602" y="13430"/>
                  </a:lnTo>
                  <a:lnTo>
                    <a:pt x="11695" y="62770"/>
                  </a:lnTo>
                  <a:close/>
                </a:path>
              </a:pathLst>
            </a:custGeom>
            <a:solidFill>
              <a:srgbClr val="A55F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6" name="任意多边形: 形状 215"/>
            <p:cNvSpPr/>
            <p:nvPr>
              <p:custDataLst>
                <p:tags r:id="rId214"/>
              </p:custDataLst>
            </p:nvPr>
          </p:nvSpPr>
          <p:spPr>
            <a:xfrm>
              <a:off x="5273277" y="3746468"/>
              <a:ext cx="162937" cy="146685"/>
            </a:xfrm>
            <a:custGeom>
              <a:avLst/>
              <a:gdLst>
                <a:gd name="connsiteX0" fmla="*/ 21289 w 162937"/>
                <a:gd name="connsiteY0" fmla="*/ 146685 h 146685"/>
                <a:gd name="connsiteX1" fmla="*/ 3096 w 162937"/>
                <a:gd name="connsiteY1" fmla="*/ 127635 h 146685"/>
                <a:gd name="connsiteX2" fmla="*/ 11192 w 162937"/>
                <a:gd name="connsiteY2" fmla="*/ 53435 h 146685"/>
                <a:gd name="connsiteX3" fmla="*/ 47863 w 162937"/>
                <a:gd name="connsiteY3" fmla="*/ 14192 h 146685"/>
                <a:gd name="connsiteX4" fmla="*/ 117301 w 162937"/>
                <a:gd name="connsiteY4" fmla="*/ 0 h 146685"/>
                <a:gd name="connsiteX5" fmla="*/ 134731 w 162937"/>
                <a:gd name="connsiteY5" fmla="*/ 31528 h 146685"/>
                <a:gd name="connsiteX6" fmla="*/ 161973 w 162937"/>
                <a:gd name="connsiteY6" fmla="*/ 73438 h 146685"/>
                <a:gd name="connsiteX7" fmla="*/ 161973 w 162937"/>
                <a:gd name="connsiteY7" fmla="*/ 116682 h 146685"/>
                <a:gd name="connsiteX8" fmla="*/ 151400 w 162937"/>
                <a:gd name="connsiteY8" fmla="*/ 127731 h 146685"/>
                <a:gd name="connsiteX9" fmla="*/ 142732 w 162937"/>
                <a:gd name="connsiteY9" fmla="*/ 88678 h 146685"/>
                <a:gd name="connsiteX10" fmla="*/ 128064 w 162937"/>
                <a:gd name="connsiteY10" fmla="*/ 63151 h 146685"/>
                <a:gd name="connsiteX11" fmla="*/ 35100 w 162937"/>
                <a:gd name="connsiteY11" fmla="*/ 76200 h 146685"/>
                <a:gd name="connsiteX12" fmla="*/ 21289 w 162937"/>
                <a:gd name="connsiteY12" fmla="*/ 146685 h 146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2937" h="146685">
                  <a:moveTo>
                    <a:pt x="21289" y="146685"/>
                  </a:moveTo>
                  <a:cubicBezTo>
                    <a:pt x="21289" y="146685"/>
                    <a:pt x="18336" y="113919"/>
                    <a:pt x="3096" y="127635"/>
                  </a:cubicBezTo>
                  <a:cubicBezTo>
                    <a:pt x="3096" y="127635"/>
                    <a:pt x="-7763" y="55054"/>
                    <a:pt x="11192" y="53435"/>
                  </a:cubicBezTo>
                  <a:cubicBezTo>
                    <a:pt x="11192" y="53435"/>
                    <a:pt x="9668" y="13621"/>
                    <a:pt x="47863" y="14192"/>
                  </a:cubicBezTo>
                  <a:cubicBezTo>
                    <a:pt x="86059" y="14764"/>
                    <a:pt x="117110" y="14192"/>
                    <a:pt x="117301" y="0"/>
                  </a:cubicBezTo>
                  <a:cubicBezTo>
                    <a:pt x="117301" y="0"/>
                    <a:pt x="142923" y="15812"/>
                    <a:pt x="134731" y="31528"/>
                  </a:cubicBezTo>
                  <a:cubicBezTo>
                    <a:pt x="134731" y="31528"/>
                    <a:pt x="160735" y="38672"/>
                    <a:pt x="161973" y="73438"/>
                  </a:cubicBezTo>
                  <a:cubicBezTo>
                    <a:pt x="163260" y="87824"/>
                    <a:pt x="163260" y="102296"/>
                    <a:pt x="161973" y="116682"/>
                  </a:cubicBezTo>
                  <a:cubicBezTo>
                    <a:pt x="157060" y="118726"/>
                    <a:pt x="153227" y="122733"/>
                    <a:pt x="151400" y="127731"/>
                  </a:cubicBezTo>
                  <a:cubicBezTo>
                    <a:pt x="149896" y="114444"/>
                    <a:pt x="146990" y="101354"/>
                    <a:pt x="142732" y="88678"/>
                  </a:cubicBezTo>
                  <a:cubicBezTo>
                    <a:pt x="140112" y="79052"/>
                    <a:pt x="135060" y="70262"/>
                    <a:pt x="128064" y="63151"/>
                  </a:cubicBezTo>
                  <a:cubicBezTo>
                    <a:pt x="99022" y="76508"/>
                    <a:pt x="66697" y="81046"/>
                    <a:pt x="35100" y="76200"/>
                  </a:cubicBezTo>
                  <a:cubicBezTo>
                    <a:pt x="35100" y="76200"/>
                    <a:pt x="29194" y="133160"/>
                    <a:pt x="21289" y="146685"/>
                  </a:cubicBezTo>
                  <a:close/>
                </a:path>
              </a:pathLst>
            </a:custGeom>
            <a:solidFill>
              <a:srgbClr val="1517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7" name="任意多边形: 形状 216"/>
            <p:cNvSpPr/>
            <p:nvPr>
              <p:custDataLst>
                <p:tags r:id="rId215"/>
              </p:custDataLst>
            </p:nvPr>
          </p:nvSpPr>
          <p:spPr>
            <a:xfrm>
              <a:off x="5296376" y="3896201"/>
              <a:ext cx="129635" cy="69437"/>
            </a:xfrm>
            <a:custGeom>
              <a:avLst/>
              <a:gdLst>
                <a:gd name="connsiteX0" fmla="*/ 0 w 129635"/>
                <a:gd name="connsiteY0" fmla="*/ 17336 h 69437"/>
                <a:gd name="connsiteX1" fmla="*/ 0 w 129635"/>
                <a:gd name="connsiteY1" fmla="*/ 4382 h 69437"/>
                <a:gd name="connsiteX2" fmla="*/ 24193 w 129635"/>
                <a:gd name="connsiteY2" fmla="*/ 28099 h 69437"/>
                <a:gd name="connsiteX3" fmla="*/ 68294 w 129635"/>
                <a:gd name="connsiteY3" fmla="*/ 21336 h 69437"/>
                <a:gd name="connsiteX4" fmla="*/ 104680 w 129635"/>
                <a:gd name="connsiteY4" fmla="*/ 23146 h 69437"/>
                <a:gd name="connsiteX5" fmla="*/ 128111 w 129635"/>
                <a:gd name="connsiteY5" fmla="*/ 0 h 69437"/>
                <a:gd name="connsiteX6" fmla="*/ 129635 w 129635"/>
                <a:gd name="connsiteY6" fmla="*/ 20669 h 69437"/>
                <a:gd name="connsiteX7" fmla="*/ 92964 w 129635"/>
                <a:gd name="connsiteY7" fmla="*/ 64579 h 69437"/>
                <a:gd name="connsiteX8" fmla="*/ 44577 w 129635"/>
                <a:gd name="connsiteY8" fmla="*/ 69437 h 69437"/>
                <a:gd name="connsiteX9" fmla="*/ 3619 w 129635"/>
                <a:gd name="connsiteY9" fmla="*/ 31337 h 69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635" h="69437">
                  <a:moveTo>
                    <a:pt x="0" y="17336"/>
                  </a:moveTo>
                  <a:lnTo>
                    <a:pt x="0" y="4382"/>
                  </a:lnTo>
                  <a:cubicBezTo>
                    <a:pt x="4025" y="15564"/>
                    <a:pt x="12934" y="24297"/>
                    <a:pt x="24193" y="28099"/>
                  </a:cubicBezTo>
                  <a:cubicBezTo>
                    <a:pt x="42386" y="33338"/>
                    <a:pt x="49244" y="24098"/>
                    <a:pt x="68294" y="21336"/>
                  </a:cubicBezTo>
                  <a:cubicBezTo>
                    <a:pt x="87344" y="18574"/>
                    <a:pt x="92678" y="25622"/>
                    <a:pt x="104680" y="23146"/>
                  </a:cubicBezTo>
                  <a:cubicBezTo>
                    <a:pt x="118967" y="20193"/>
                    <a:pt x="128111" y="0"/>
                    <a:pt x="128111" y="0"/>
                  </a:cubicBezTo>
                  <a:cubicBezTo>
                    <a:pt x="129042" y="6852"/>
                    <a:pt x="129551" y="13755"/>
                    <a:pt x="129635" y="20669"/>
                  </a:cubicBezTo>
                  <a:cubicBezTo>
                    <a:pt x="129635" y="28670"/>
                    <a:pt x="93917" y="63532"/>
                    <a:pt x="92964" y="64579"/>
                  </a:cubicBezTo>
                  <a:cubicBezTo>
                    <a:pt x="92012" y="65627"/>
                    <a:pt x="44577" y="69437"/>
                    <a:pt x="44577" y="69437"/>
                  </a:cubicBezTo>
                  <a:lnTo>
                    <a:pt x="3619" y="31337"/>
                  </a:lnTo>
                  <a:close/>
                </a:path>
              </a:pathLst>
            </a:custGeom>
            <a:solidFill>
              <a:srgbClr val="1517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8" name="任意多边形: 形状 217"/>
            <p:cNvSpPr/>
            <p:nvPr>
              <p:custDataLst>
                <p:tags r:id="rId216"/>
              </p:custDataLst>
            </p:nvPr>
          </p:nvSpPr>
          <p:spPr>
            <a:xfrm>
              <a:off x="5349049" y="3927824"/>
              <a:ext cx="42870" cy="16097"/>
            </a:xfrm>
            <a:custGeom>
              <a:avLst/>
              <a:gdLst>
                <a:gd name="connsiteX0" fmla="*/ 42672 w 42870"/>
                <a:gd name="connsiteY0" fmla="*/ 6001 h 16097"/>
                <a:gd name="connsiteX1" fmla="*/ 22384 w 42870"/>
                <a:gd name="connsiteY1" fmla="*/ 16097 h 16097"/>
                <a:gd name="connsiteX2" fmla="*/ 0 w 42870"/>
                <a:gd name="connsiteY2" fmla="*/ 8382 h 16097"/>
                <a:gd name="connsiteX3" fmla="*/ 22670 w 42870"/>
                <a:gd name="connsiteY3" fmla="*/ 0 h 16097"/>
                <a:gd name="connsiteX4" fmla="*/ 42672 w 42870"/>
                <a:gd name="connsiteY4" fmla="*/ 6001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70" h="16097">
                  <a:moveTo>
                    <a:pt x="42672" y="6001"/>
                  </a:moveTo>
                  <a:cubicBezTo>
                    <a:pt x="44387" y="10001"/>
                    <a:pt x="34766" y="16097"/>
                    <a:pt x="22384" y="16097"/>
                  </a:cubicBezTo>
                  <a:cubicBezTo>
                    <a:pt x="10001" y="16097"/>
                    <a:pt x="0" y="12097"/>
                    <a:pt x="0" y="8382"/>
                  </a:cubicBezTo>
                  <a:cubicBezTo>
                    <a:pt x="0" y="4667"/>
                    <a:pt x="10382" y="0"/>
                    <a:pt x="22670" y="0"/>
                  </a:cubicBezTo>
                  <a:cubicBezTo>
                    <a:pt x="34957" y="0"/>
                    <a:pt x="41434" y="2858"/>
                    <a:pt x="42672" y="6001"/>
                  </a:cubicBezTo>
                  <a:close/>
                </a:path>
              </a:pathLst>
            </a:custGeom>
            <a:solidFill>
              <a:srgbClr val="A55F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9" name="任意多边形: 形状 218"/>
            <p:cNvSpPr/>
            <p:nvPr>
              <p:custDataLst>
                <p:tags r:id="rId217"/>
              </p:custDataLst>
            </p:nvPr>
          </p:nvSpPr>
          <p:spPr>
            <a:xfrm>
              <a:off x="5205544" y="4104988"/>
              <a:ext cx="324217" cy="220027"/>
            </a:xfrm>
            <a:custGeom>
              <a:avLst/>
              <a:gdLst>
                <a:gd name="connsiteX0" fmla="*/ 58 w 324217"/>
                <a:gd name="connsiteY0" fmla="*/ 12288 h 220027"/>
                <a:gd name="connsiteX1" fmla="*/ 16536 w 324217"/>
                <a:gd name="connsiteY1" fmla="*/ 220028 h 220027"/>
                <a:gd name="connsiteX2" fmla="*/ 16536 w 324217"/>
                <a:gd name="connsiteY2" fmla="*/ 220028 h 220027"/>
                <a:gd name="connsiteX3" fmla="*/ 310573 w 324217"/>
                <a:gd name="connsiteY3" fmla="*/ 220028 h 220027"/>
                <a:gd name="connsiteX4" fmla="*/ 310573 w 324217"/>
                <a:gd name="connsiteY4" fmla="*/ 220028 h 220027"/>
                <a:gd name="connsiteX5" fmla="*/ 324194 w 324217"/>
                <a:gd name="connsiteY5" fmla="*/ 7620 h 220027"/>
                <a:gd name="connsiteX6" fmla="*/ 317742 w 324217"/>
                <a:gd name="connsiteY6" fmla="*/ 22 h 220027"/>
                <a:gd name="connsiteX7" fmla="*/ 317336 w 324217"/>
                <a:gd name="connsiteY7" fmla="*/ 0 h 220027"/>
                <a:gd name="connsiteX8" fmla="*/ 6249 w 324217"/>
                <a:gd name="connsiteY8" fmla="*/ 4477 h 220027"/>
                <a:gd name="connsiteX9" fmla="*/ 36 w 324217"/>
                <a:gd name="connsiteY9" fmla="*/ 12099 h 220027"/>
                <a:gd name="connsiteX10" fmla="*/ 58 w 324217"/>
                <a:gd name="connsiteY10" fmla="*/ 12288 h 22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4217" h="220027">
                  <a:moveTo>
                    <a:pt x="58" y="12288"/>
                  </a:moveTo>
                  <a:lnTo>
                    <a:pt x="16536" y="220028"/>
                  </a:lnTo>
                  <a:lnTo>
                    <a:pt x="16536" y="220028"/>
                  </a:lnTo>
                  <a:lnTo>
                    <a:pt x="310573" y="220028"/>
                  </a:lnTo>
                  <a:cubicBezTo>
                    <a:pt x="310573" y="220028"/>
                    <a:pt x="310573" y="220028"/>
                    <a:pt x="310573" y="220028"/>
                  </a:cubicBezTo>
                  <a:lnTo>
                    <a:pt x="324194" y="7620"/>
                  </a:lnTo>
                  <a:cubicBezTo>
                    <a:pt x="324511" y="3740"/>
                    <a:pt x="321622" y="338"/>
                    <a:pt x="317742" y="22"/>
                  </a:cubicBezTo>
                  <a:cubicBezTo>
                    <a:pt x="317607" y="10"/>
                    <a:pt x="317471" y="3"/>
                    <a:pt x="317336" y="0"/>
                  </a:cubicBezTo>
                  <a:lnTo>
                    <a:pt x="6249" y="4477"/>
                  </a:lnTo>
                  <a:cubicBezTo>
                    <a:pt x="2429" y="4866"/>
                    <a:pt x="-353" y="8279"/>
                    <a:pt x="36" y="12099"/>
                  </a:cubicBezTo>
                  <a:cubicBezTo>
                    <a:pt x="43" y="12162"/>
                    <a:pt x="50" y="12225"/>
                    <a:pt x="58" y="12288"/>
                  </a:cubicBezTo>
                  <a:close/>
                </a:path>
              </a:pathLst>
            </a:custGeom>
            <a:solidFill>
              <a:srgbClr val="DBDF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0" name="任意多边形: 形状 219"/>
            <p:cNvSpPr/>
            <p:nvPr>
              <p:custDataLst>
                <p:tags r:id="rId218"/>
              </p:custDataLst>
            </p:nvPr>
          </p:nvSpPr>
          <p:spPr>
            <a:xfrm>
              <a:off x="5339404" y="4192698"/>
              <a:ext cx="61343" cy="61358"/>
            </a:xfrm>
            <a:custGeom>
              <a:avLst/>
              <a:gdLst>
                <a:gd name="connsiteX0" fmla="*/ 61271 w 61343"/>
                <a:gd name="connsiteY0" fmla="*/ 28591 h 61358"/>
                <a:gd name="connsiteX1" fmla="*/ 32767 w 61343"/>
                <a:gd name="connsiteY1" fmla="*/ 61285 h 61358"/>
                <a:gd name="connsiteX2" fmla="*/ 73 w 61343"/>
                <a:gd name="connsiteY2" fmla="*/ 32782 h 61358"/>
                <a:gd name="connsiteX3" fmla="*/ 28576 w 61343"/>
                <a:gd name="connsiteY3" fmla="*/ 88 h 61358"/>
                <a:gd name="connsiteX4" fmla="*/ 30695 w 61343"/>
                <a:gd name="connsiteY4" fmla="*/ 16 h 61358"/>
                <a:gd name="connsiteX5" fmla="*/ 61271 w 61343"/>
                <a:gd name="connsiteY5" fmla="*/ 28591 h 6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343" h="61358">
                  <a:moveTo>
                    <a:pt x="61271" y="28591"/>
                  </a:moveTo>
                  <a:cubicBezTo>
                    <a:pt x="62428" y="45490"/>
                    <a:pt x="49667" y="60128"/>
                    <a:pt x="32767" y="61285"/>
                  </a:cubicBezTo>
                  <a:cubicBezTo>
                    <a:pt x="15868" y="62443"/>
                    <a:pt x="1230" y="49681"/>
                    <a:pt x="73" y="32782"/>
                  </a:cubicBezTo>
                  <a:cubicBezTo>
                    <a:pt x="-1084" y="15883"/>
                    <a:pt x="11677" y="1245"/>
                    <a:pt x="28576" y="88"/>
                  </a:cubicBezTo>
                  <a:cubicBezTo>
                    <a:pt x="29282" y="40"/>
                    <a:pt x="29988" y="16"/>
                    <a:pt x="30695" y="16"/>
                  </a:cubicBezTo>
                  <a:cubicBezTo>
                    <a:pt x="47023" y="-519"/>
                    <a:pt x="60701" y="12265"/>
                    <a:pt x="61271" y="2859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1" name="任意多边形: 形状 220"/>
            <p:cNvSpPr/>
            <p:nvPr>
              <p:custDataLst>
                <p:tags r:id="rId219"/>
              </p:custDataLst>
            </p:nvPr>
          </p:nvSpPr>
          <p:spPr>
            <a:xfrm>
              <a:off x="5221128" y="4313015"/>
              <a:ext cx="295846" cy="12001"/>
            </a:xfrm>
            <a:custGeom>
              <a:avLst/>
              <a:gdLst>
                <a:gd name="connsiteX0" fmla="*/ 0 w 295846"/>
                <a:gd name="connsiteY0" fmla="*/ 0 h 12001"/>
                <a:gd name="connsiteX1" fmla="*/ 953 w 295846"/>
                <a:gd name="connsiteY1" fmla="*/ 12002 h 12001"/>
                <a:gd name="connsiteX2" fmla="*/ 953 w 295846"/>
                <a:gd name="connsiteY2" fmla="*/ 12002 h 12001"/>
                <a:gd name="connsiteX3" fmla="*/ 294989 w 295846"/>
                <a:gd name="connsiteY3" fmla="*/ 12002 h 12001"/>
                <a:gd name="connsiteX4" fmla="*/ 294989 w 295846"/>
                <a:gd name="connsiteY4" fmla="*/ 12002 h 12001"/>
                <a:gd name="connsiteX5" fmla="*/ 295847 w 295846"/>
                <a:gd name="connsiteY5" fmla="*/ 0 h 1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846" h="12001">
                  <a:moveTo>
                    <a:pt x="0" y="0"/>
                  </a:moveTo>
                  <a:lnTo>
                    <a:pt x="953" y="12002"/>
                  </a:lnTo>
                  <a:cubicBezTo>
                    <a:pt x="953" y="12002"/>
                    <a:pt x="953" y="12002"/>
                    <a:pt x="953" y="12002"/>
                  </a:cubicBezTo>
                  <a:lnTo>
                    <a:pt x="294989" y="12002"/>
                  </a:lnTo>
                  <a:cubicBezTo>
                    <a:pt x="294989" y="12002"/>
                    <a:pt x="294989" y="12002"/>
                    <a:pt x="294989" y="12002"/>
                  </a:cubicBezTo>
                  <a:lnTo>
                    <a:pt x="295847" y="0"/>
                  </a:lnTo>
                  <a:close/>
                </a:path>
              </a:pathLst>
            </a:custGeom>
            <a:solidFill>
              <a:srgbClr val="C3C6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2" name="任意多边形: 形状 221"/>
            <p:cNvSpPr/>
            <p:nvPr>
              <p:custDataLst>
                <p:tags r:id="rId220"/>
              </p:custDataLst>
            </p:nvPr>
          </p:nvSpPr>
          <p:spPr>
            <a:xfrm>
              <a:off x="5266658" y="4106513"/>
              <a:ext cx="168402" cy="218693"/>
            </a:xfrm>
            <a:custGeom>
              <a:avLst/>
              <a:gdLst>
                <a:gd name="connsiteX0" fmla="*/ 152114 w 168402"/>
                <a:gd name="connsiteY0" fmla="*/ 0 h 218693"/>
                <a:gd name="connsiteX1" fmla="*/ 0 w 168402"/>
                <a:gd name="connsiteY1" fmla="*/ 218694 h 218693"/>
                <a:gd name="connsiteX2" fmla="*/ 31433 w 168402"/>
                <a:gd name="connsiteY2" fmla="*/ 218694 h 218693"/>
                <a:gd name="connsiteX3" fmla="*/ 168402 w 168402"/>
                <a:gd name="connsiteY3" fmla="*/ 0 h 218693"/>
                <a:gd name="connsiteX4" fmla="*/ 152114 w 168402"/>
                <a:gd name="connsiteY4" fmla="*/ 0 h 21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402" h="218693">
                  <a:moveTo>
                    <a:pt x="152114" y="0"/>
                  </a:moveTo>
                  <a:lnTo>
                    <a:pt x="0" y="218694"/>
                  </a:lnTo>
                  <a:lnTo>
                    <a:pt x="31433" y="218694"/>
                  </a:lnTo>
                  <a:lnTo>
                    <a:pt x="168402" y="0"/>
                  </a:lnTo>
                  <a:lnTo>
                    <a:pt x="152114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3" name="任意多边形: 形状 222"/>
            <p:cNvSpPr/>
            <p:nvPr>
              <p:custDataLst>
                <p:tags r:id="rId221"/>
              </p:custDataLst>
            </p:nvPr>
          </p:nvSpPr>
          <p:spPr>
            <a:xfrm>
              <a:off x="5350668" y="4105846"/>
              <a:ext cx="112585" cy="219360"/>
            </a:xfrm>
            <a:custGeom>
              <a:avLst/>
              <a:gdLst>
                <a:gd name="connsiteX0" fmla="*/ 105156 w 112585"/>
                <a:gd name="connsiteY0" fmla="*/ 95 h 219360"/>
                <a:gd name="connsiteX1" fmla="*/ 0 w 112585"/>
                <a:gd name="connsiteY1" fmla="*/ 219361 h 219360"/>
                <a:gd name="connsiteX2" fmla="*/ 16002 w 112585"/>
                <a:gd name="connsiteY2" fmla="*/ 219361 h 219360"/>
                <a:gd name="connsiteX3" fmla="*/ 112586 w 112585"/>
                <a:gd name="connsiteY3" fmla="*/ 0 h 219360"/>
                <a:gd name="connsiteX4" fmla="*/ 105156 w 112585"/>
                <a:gd name="connsiteY4" fmla="*/ 95 h 21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585" h="219360">
                  <a:moveTo>
                    <a:pt x="105156" y="95"/>
                  </a:moveTo>
                  <a:lnTo>
                    <a:pt x="0" y="219361"/>
                  </a:lnTo>
                  <a:lnTo>
                    <a:pt x="16002" y="219361"/>
                  </a:lnTo>
                  <a:lnTo>
                    <a:pt x="112586" y="0"/>
                  </a:lnTo>
                  <a:lnTo>
                    <a:pt x="105156" y="9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4" name="任意多边形: 形状 223"/>
            <p:cNvSpPr/>
            <p:nvPr>
              <p:custDataLst>
                <p:tags r:id="rId222"/>
              </p:custDataLst>
            </p:nvPr>
          </p:nvSpPr>
          <p:spPr>
            <a:xfrm>
              <a:off x="5466290" y="4172997"/>
              <a:ext cx="103479" cy="71591"/>
            </a:xfrm>
            <a:custGeom>
              <a:avLst/>
              <a:gdLst>
                <a:gd name="connsiteX0" fmla="*/ 51256 w 103479"/>
                <a:gd name="connsiteY0" fmla="*/ 0 h 71591"/>
                <a:gd name="connsiteX1" fmla="*/ 12204 w 103479"/>
                <a:gd name="connsiteY1" fmla="*/ 2858 h 71591"/>
                <a:gd name="connsiteX2" fmla="*/ 12 w 103479"/>
                <a:gd name="connsiteY2" fmla="*/ 12383 h 71591"/>
                <a:gd name="connsiteX3" fmla="*/ 7156 w 103479"/>
                <a:gd name="connsiteY3" fmla="*/ 29433 h 71591"/>
                <a:gd name="connsiteX4" fmla="*/ 17728 w 103479"/>
                <a:gd name="connsiteY4" fmla="*/ 41434 h 71591"/>
                <a:gd name="connsiteX5" fmla="*/ 43351 w 103479"/>
                <a:gd name="connsiteY5" fmla="*/ 51721 h 71591"/>
                <a:gd name="connsiteX6" fmla="*/ 69449 w 103479"/>
                <a:gd name="connsiteY6" fmla="*/ 64008 h 71591"/>
                <a:gd name="connsiteX7" fmla="*/ 94024 w 103479"/>
                <a:gd name="connsiteY7" fmla="*/ 70771 h 71591"/>
                <a:gd name="connsiteX8" fmla="*/ 102501 w 103479"/>
                <a:gd name="connsiteY8" fmla="*/ 36005 h 71591"/>
                <a:gd name="connsiteX9" fmla="*/ 79927 w 103479"/>
                <a:gd name="connsiteY9" fmla="*/ 14954 h 71591"/>
                <a:gd name="connsiteX10" fmla="*/ 51256 w 103479"/>
                <a:gd name="connsiteY10" fmla="*/ 0 h 71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479" h="71591">
                  <a:moveTo>
                    <a:pt x="51256" y="0"/>
                  </a:moveTo>
                  <a:cubicBezTo>
                    <a:pt x="34302" y="0"/>
                    <a:pt x="17538" y="0"/>
                    <a:pt x="12204" y="2858"/>
                  </a:cubicBezTo>
                  <a:cubicBezTo>
                    <a:pt x="6870" y="5715"/>
                    <a:pt x="1441" y="7906"/>
                    <a:pt x="12" y="12383"/>
                  </a:cubicBezTo>
                  <a:cubicBezTo>
                    <a:pt x="-200" y="18834"/>
                    <a:pt x="2408" y="25059"/>
                    <a:pt x="7156" y="29433"/>
                  </a:cubicBezTo>
                  <a:cubicBezTo>
                    <a:pt x="11252" y="32004"/>
                    <a:pt x="15633" y="40672"/>
                    <a:pt x="17728" y="41434"/>
                  </a:cubicBezTo>
                  <a:cubicBezTo>
                    <a:pt x="19824" y="42196"/>
                    <a:pt x="38969" y="43625"/>
                    <a:pt x="43351" y="51721"/>
                  </a:cubicBezTo>
                  <a:cubicBezTo>
                    <a:pt x="47732" y="59817"/>
                    <a:pt x="62877" y="57341"/>
                    <a:pt x="69449" y="64008"/>
                  </a:cubicBezTo>
                  <a:cubicBezTo>
                    <a:pt x="75849" y="70483"/>
                    <a:pt x="85212" y="73060"/>
                    <a:pt x="94024" y="70771"/>
                  </a:cubicBezTo>
                  <a:cubicBezTo>
                    <a:pt x="100786" y="68104"/>
                    <a:pt x="105644" y="40196"/>
                    <a:pt x="102501" y="36005"/>
                  </a:cubicBezTo>
                  <a:cubicBezTo>
                    <a:pt x="99358" y="31814"/>
                    <a:pt x="88594" y="23622"/>
                    <a:pt x="79927" y="14954"/>
                  </a:cubicBezTo>
                  <a:cubicBezTo>
                    <a:pt x="72407" y="6778"/>
                    <a:pt x="62265" y="1489"/>
                    <a:pt x="51256" y="0"/>
                  </a:cubicBezTo>
                  <a:close/>
                </a:path>
              </a:pathLst>
            </a:custGeom>
            <a:solidFill>
              <a:srgbClr val="A55F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5" name="任意多边形: 形状 224"/>
            <p:cNvSpPr/>
            <p:nvPr>
              <p:custDataLst>
                <p:tags r:id="rId223"/>
              </p:custDataLst>
            </p:nvPr>
          </p:nvSpPr>
          <p:spPr>
            <a:xfrm>
              <a:off x="5202103" y="4215860"/>
              <a:ext cx="15786" cy="57271"/>
            </a:xfrm>
            <a:custGeom>
              <a:avLst/>
              <a:gdLst>
                <a:gd name="connsiteX0" fmla="*/ 11310 w 15786"/>
                <a:gd name="connsiteY0" fmla="*/ 0 h 57271"/>
                <a:gd name="connsiteX1" fmla="*/ 15787 w 15786"/>
                <a:gd name="connsiteY1" fmla="*/ 57150 h 57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86" h="57271">
                  <a:moveTo>
                    <a:pt x="11310" y="0"/>
                  </a:moveTo>
                  <a:cubicBezTo>
                    <a:pt x="-4978" y="11430"/>
                    <a:pt x="-3835" y="60008"/>
                    <a:pt x="15787" y="57150"/>
                  </a:cubicBezTo>
                  <a:close/>
                </a:path>
              </a:pathLst>
            </a:custGeom>
            <a:solidFill>
              <a:srgbClr val="A55F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grpSp>
          <p:nvGrpSpPr>
            <p:cNvPr id="226" name="组合 225"/>
            <p:cNvGrpSpPr/>
            <p:nvPr/>
          </p:nvGrpSpPr>
          <p:grpSpPr>
            <a:xfrm>
              <a:off x="3770364" y="3451934"/>
              <a:ext cx="4685559" cy="612002"/>
              <a:chOff x="3770364" y="3451934"/>
              <a:chExt cx="4685559" cy="612002"/>
            </a:xfrm>
            <a:gradFill>
              <a:gsLst>
                <a:gs pos="0">
                  <a:srgbClr val="40D4E6"/>
                </a:gs>
                <a:gs pos="100000">
                  <a:srgbClr val="547AFE"/>
                </a:gs>
              </a:gsLst>
              <a:lin ang="5400000" scaled="1"/>
            </a:gradFill>
          </p:grpSpPr>
          <p:sp>
            <p:nvSpPr>
              <p:cNvPr id="279" name="任意多边形: 形状 278"/>
              <p:cNvSpPr/>
              <p:nvPr>
                <p:custDataLst>
                  <p:tags r:id="rId224"/>
                </p:custDataLst>
              </p:nvPr>
            </p:nvSpPr>
            <p:spPr>
              <a:xfrm>
                <a:off x="5457825" y="3825240"/>
                <a:ext cx="25146" cy="25146"/>
              </a:xfrm>
              <a:custGeom>
                <a:avLst/>
                <a:gdLst>
                  <a:gd name="connsiteX0" fmla="*/ 0 w 25146"/>
                  <a:gd name="connsiteY0" fmla="*/ 12573 h 25146"/>
                  <a:gd name="connsiteX1" fmla="*/ 12573 w 25146"/>
                  <a:gd name="connsiteY1" fmla="*/ 25146 h 25146"/>
                  <a:gd name="connsiteX2" fmla="*/ 25146 w 25146"/>
                  <a:gd name="connsiteY2" fmla="*/ 12573 h 25146"/>
                  <a:gd name="connsiteX3" fmla="*/ 12573 w 25146"/>
                  <a:gd name="connsiteY3" fmla="*/ 0 h 25146"/>
                  <a:gd name="connsiteX4" fmla="*/ 0 w 25146"/>
                  <a:gd name="connsiteY4" fmla="*/ 12573 h 25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146" h="25146">
                    <a:moveTo>
                      <a:pt x="0" y="12573"/>
                    </a:moveTo>
                    <a:cubicBezTo>
                      <a:pt x="0" y="19517"/>
                      <a:pt x="5629" y="25146"/>
                      <a:pt x="12573" y="25146"/>
                    </a:cubicBezTo>
                    <a:cubicBezTo>
                      <a:pt x="19517" y="25146"/>
                      <a:pt x="25146" y="19517"/>
                      <a:pt x="25146" y="12573"/>
                    </a:cubicBezTo>
                    <a:cubicBezTo>
                      <a:pt x="25146" y="5629"/>
                      <a:pt x="19517" y="0"/>
                      <a:pt x="12573" y="0"/>
                    </a:cubicBezTo>
                    <a:cubicBezTo>
                      <a:pt x="5629" y="0"/>
                      <a:pt x="0" y="5629"/>
                      <a:pt x="0" y="125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sp>
            <p:nvSpPr>
              <p:cNvPr id="280" name="任意多边形: 形状 279"/>
              <p:cNvSpPr/>
              <p:nvPr>
                <p:custDataLst>
                  <p:tags r:id="rId225"/>
                </p:custDataLst>
              </p:nvPr>
            </p:nvSpPr>
            <p:spPr>
              <a:xfrm>
                <a:off x="5499354" y="3803713"/>
                <a:ext cx="34099" cy="34099"/>
              </a:xfrm>
              <a:custGeom>
                <a:avLst/>
                <a:gdLst>
                  <a:gd name="connsiteX0" fmla="*/ 0 w 34099"/>
                  <a:gd name="connsiteY0" fmla="*/ 17050 h 34099"/>
                  <a:gd name="connsiteX1" fmla="*/ 17050 w 34099"/>
                  <a:gd name="connsiteY1" fmla="*/ 34100 h 34099"/>
                  <a:gd name="connsiteX2" fmla="*/ 34099 w 34099"/>
                  <a:gd name="connsiteY2" fmla="*/ 17050 h 34099"/>
                  <a:gd name="connsiteX3" fmla="*/ 17050 w 34099"/>
                  <a:gd name="connsiteY3" fmla="*/ 0 h 34099"/>
                  <a:gd name="connsiteX4" fmla="*/ 0 w 34099"/>
                  <a:gd name="connsiteY4" fmla="*/ 17050 h 3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099" h="34099">
                    <a:moveTo>
                      <a:pt x="0" y="17050"/>
                    </a:moveTo>
                    <a:cubicBezTo>
                      <a:pt x="0" y="26466"/>
                      <a:pt x="7633" y="34100"/>
                      <a:pt x="17050" y="34100"/>
                    </a:cubicBezTo>
                    <a:cubicBezTo>
                      <a:pt x="26466" y="34100"/>
                      <a:pt x="34099" y="26466"/>
                      <a:pt x="34099" y="17050"/>
                    </a:cubicBezTo>
                    <a:cubicBezTo>
                      <a:pt x="34099" y="7634"/>
                      <a:pt x="26466" y="0"/>
                      <a:pt x="17050" y="0"/>
                    </a:cubicBezTo>
                    <a:cubicBezTo>
                      <a:pt x="7633" y="0"/>
                      <a:pt x="0" y="7634"/>
                      <a:pt x="0" y="17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>
                  <a:cs typeface="微软雅黑" panose="020B0503020204020204" charset="-122"/>
                </a:endParaRPr>
              </a:p>
            </p:txBody>
          </p:sp>
          <p:grpSp>
            <p:nvGrpSpPr>
              <p:cNvPr id="281" name="组合 280"/>
              <p:cNvGrpSpPr/>
              <p:nvPr/>
            </p:nvGrpSpPr>
            <p:grpSpPr>
              <a:xfrm>
                <a:off x="3770364" y="3451934"/>
                <a:ext cx="4685559" cy="612002"/>
                <a:chOff x="3770364" y="3451934"/>
                <a:chExt cx="4685559" cy="612002"/>
              </a:xfrm>
              <a:grpFill/>
            </p:grpSpPr>
            <p:sp>
              <p:nvSpPr>
                <p:cNvPr id="282" name="任意多边形: 形状 281"/>
                <p:cNvSpPr/>
                <p:nvPr>
                  <p:custDataLst>
                    <p:tags r:id="rId226"/>
                  </p:custDataLst>
                </p:nvPr>
              </p:nvSpPr>
              <p:spPr>
                <a:xfrm>
                  <a:off x="8203986" y="3838506"/>
                  <a:ext cx="251937" cy="225430"/>
                </a:xfrm>
                <a:custGeom>
                  <a:avLst/>
                  <a:gdLst>
                    <a:gd name="connsiteX0" fmla="*/ 246307 w 251937"/>
                    <a:gd name="connsiteY0" fmla="*/ 65220 h 225430"/>
                    <a:gd name="connsiteX1" fmla="*/ 88955 w 251937"/>
                    <a:gd name="connsiteY1" fmla="*/ 9403 h 225430"/>
                    <a:gd name="connsiteX2" fmla="*/ 5611 w 251937"/>
                    <a:gd name="connsiteY2" fmla="*/ 154183 h 225430"/>
                    <a:gd name="connsiteX3" fmla="*/ 155820 w 251937"/>
                    <a:gd name="connsiteY3" fmla="*/ 212381 h 225430"/>
                    <a:gd name="connsiteX4" fmla="*/ 199349 w 251937"/>
                    <a:gd name="connsiteY4" fmla="*/ 225430 h 225430"/>
                    <a:gd name="connsiteX5" fmla="*/ 203064 w 251937"/>
                    <a:gd name="connsiteY5" fmla="*/ 187330 h 225430"/>
                    <a:gd name="connsiteX6" fmla="*/ 246307 w 251937"/>
                    <a:gd name="connsiteY6" fmla="*/ 65220 h 22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1937" h="225430">
                      <a:moveTo>
                        <a:pt x="246307" y="65220"/>
                      </a:moveTo>
                      <a:cubicBezTo>
                        <a:pt x="225924" y="9880"/>
                        <a:pt x="155439" y="-15076"/>
                        <a:pt x="88955" y="9403"/>
                      </a:cubicBezTo>
                      <a:cubicBezTo>
                        <a:pt x="22470" y="33882"/>
                        <a:pt x="-14868" y="98748"/>
                        <a:pt x="5611" y="154183"/>
                      </a:cubicBezTo>
                      <a:cubicBezTo>
                        <a:pt x="25327" y="207523"/>
                        <a:pt x="91336" y="232669"/>
                        <a:pt x="155820" y="212381"/>
                      </a:cubicBezTo>
                      <a:lnTo>
                        <a:pt x="199349" y="225430"/>
                      </a:lnTo>
                      <a:lnTo>
                        <a:pt x="203064" y="187330"/>
                      </a:lnTo>
                      <a:cubicBezTo>
                        <a:pt x="243355" y="156660"/>
                        <a:pt x="262215" y="108178"/>
                        <a:pt x="246307" y="6522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>
                    <a:cs typeface="微软雅黑" panose="020B0503020204020204" charset="-122"/>
                  </a:endParaRPr>
                </a:p>
              </p:txBody>
            </p:sp>
            <p:sp>
              <p:nvSpPr>
                <p:cNvPr id="283" name="任意多边形: 形状 282"/>
                <p:cNvSpPr/>
                <p:nvPr>
                  <p:custDataLst>
                    <p:tags r:id="rId227"/>
                  </p:custDataLst>
                </p:nvPr>
              </p:nvSpPr>
              <p:spPr>
                <a:xfrm>
                  <a:off x="7662767" y="3663695"/>
                  <a:ext cx="236315" cy="190500"/>
                </a:xfrm>
                <a:custGeom>
                  <a:avLst/>
                  <a:gdLst>
                    <a:gd name="connsiteX0" fmla="*/ 236315 w 236315"/>
                    <a:gd name="connsiteY0" fmla="*/ 59722 h 190500"/>
                    <a:gd name="connsiteX1" fmla="*/ 34766 w 236315"/>
                    <a:gd name="connsiteY1" fmla="*/ 0 h 190500"/>
                    <a:gd name="connsiteX2" fmla="*/ 0 w 236315"/>
                    <a:gd name="connsiteY2" fmla="*/ 114300 h 190500"/>
                    <a:gd name="connsiteX3" fmla="*/ 62675 w 236315"/>
                    <a:gd name="connsiteY3" fmla="*/ 146209 h 190500"/>
                    <a:gd name="connsiteX4" fmla="*/ 64294 w 236315"/>
                    <a:gd name="connsiteY4" fmla="*/ 187261 h 190500"/>
                    <a:gd name="connsiteX5" fmla="*/ 98393 w 236315"/>
                    <a:gd name="connsiteY5" fmla="*/ 164211 h 190500"/>
                    <a:gd name="connsiteX6" fmla="*/ 166116 w 236315"/>
                    <a:gd name="connsiteY6" fmla="*/ 190500 h 190500"/>
                    <a:gd name="connsiteX7" fmla="*/ 236315 w 236315"/>
                    <a:gd name="connsiteY7" fmla="*/ 59722 h 190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6315" h="190500">
                      <a:moveTo>
                        <a:pt x="236315" y="59722"/>
                      </a:moveTo>
                      <a:lnTo>
                        <a:pt x="34766" y="0"/>
                      </a:lnTo>
                      <a:lnTo>
                        <a:pt x="0" y="114300"/>
                      </a:lnTo>
                      <a:lnTo>
                        <a:pt x="62675" y="146209"/>
                      </a:lnTo>
                      <a:lnTo>
                        <a:pt x="64294" y="187261"/>
                      </a:lnTo>
                      <a:lnTo>
                        <a:pt x="98393" y="164211"/>
                      </a:lnTo>
                      <a:lnTo>
                        <a:pt x="166116" y="190500"/>
                      </a:lnTo>
                      <a:lnTo>
                        <a:pt x="236315" y="597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>
                    <a:cs typeface="微软雅黑" panose="020B0503020204020204" charset="-122"/>
                  </a:endParaRPr>
                </a:p>
              </p:txBody>
            </p:sp>
            <p:sp>
              <p:nvSpPr>
                <p:cNvPr id="284" name="任意多边形: 形状 283"/>
                <p:cNvSpPr/>
                <p:nvPr>
                  <p:custDataLst>
                    <p:tags r:id="rId228"/>
                  </p:custDataLst>
                </p:nvPr>
              </p:nvSpPr>
              <p:spPr>
                <a:xfrm>
                  <a:off x="4362926" y="3608165"/>
                  <a:ext cx="221456" cy="214502"/>
                </a:xfrm>
                <a:custGeom>
                  <a:avLst/>
                  <a:gdLst>
                    <a:gd name="connsiteX0" fmla="*/ 0 w 221456"/>
                    <a:gd name="connsiteY0" fmla="*/ 43339 h 214502"/>
                    <a:gd name="connsiteX1" fmla="*/ 195263 w 221456"/>
                    <a:gd name="connsiteY1" fmla="*/ 0 h 214502"/>
                    <a:gd name="connsiteX2" fmla="*/ 221456 w 221456"/>
                    <a:gd name="connsiteY2" fmla="*/ 137541 h 214502"/>
                    <a:gd name="connsiteX3" fmla="*/ 144399 w 221456"/>
                    <a:gd name="connsiteY3" fmla="*/ 166783 h 214502"/>
                    <a:gd name="connsiteX4" fmla="*/ 137350 w 221456"/>
                    <a:gd name="connsiteY4" fmla="*/ 214503 h 214502"/>
                    <a:gd name="connsiteX5" fmla="*/ 100584 w 221456"/>
                    <a:gd name="connsiteY5" fmla="*/ 183356 h 214502"/>
                    <a:gd name="connsiteX6" fmla="*/ 59150 w 221456"/>
                    <a:gd name="connsiteY6" fmla="*/ 199168 h 214502"/>
                    <a:gd name="connsiteX7" fmla="*/ 0 w 221456"/>
                    <a:gd name="connsiteY7" fmla="*/ 43339 h 214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1456" h="214502">
                      <a:moveTo>
                        <a:pt x="0" y="43339"/>
                      </a:moveTo>
                      <a:lnTo>
                        <a:pt x="195263" y="0"/>
                      </a:lnTo>
                      <a:lnTo>
                        <a:pt x="221456" y="137541"/>
                      </a:lnTo>
                      <a:lnTo>
                        <a:pt x="144399" y="166783"/>
                      </a:lnTo>
                      <a:lnTo>
                        <a:pt x="137350" y="214503"/>
                      </a:lnTo>
                      <a:lnTo>
                        <a:pt x="100584" y="183356"/>
                      </a:lnTo>
                      <a:lnTo>
                        <a:pt x="59150" y="199168"/>
                      </a:lnTo>
                      <a:lnTo>
                        <a:pt x="0" y="433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>
                    <a:cs typeface="微软雅黑" panose="020B0503020204020204" charset="-122"/>
                  </a:endParaRPr>
                </a:p>
              </p:txBody>
            </p:sp>
            <p:sp>
              <p:nvSpPr>
                <p:cNvPr id="285" name="任意多边形: 形状 284"/>
                <p:cNvSpPr/>
                <p:nvPr>
                  <p:custDataLst>
                    <p:tags r:id="rId229"/>
                  </p:custDataLst>
                </p:nvPr>
              </p:nvSpPr>
              <p:spPr>
                <a:xfrm>
                  <a:off x="5537644" y="3767994"/>
                  <a:ext cx="47434" cy="47434"/>
                </a:xfrm>
                <a:custGeom>
                  <a:avLst/>
                  <a:gdLst>
                    <a:gd name="connsiteX0" fmla="*/ 0 w 47434"/>
                    <a:gd name="connsiteY0" fmla="*/ 23622 h 47434"/>
                    <a:gd name="connsiteX1" fmla="*/ 23622 w 47434"/>
                    <a:gd name="connsiteY1" fmla="*/ 47435 h 47434"/>
                    <a:gd name="connsiteX2" fmla="*/ 47434 w 47434"/>
                    <a:gd name="connsiteY2" fmla="*/ 23812 h 47434"/>
                    <a:gd name="connsiteX3" fmla="*/ 23812 w 47434"/>
                    <a:gd name="connsiteY3" fmla="*/ 0 h 47434"/>
                    <a:gd name="connsiteX4" fmla="*/ 23622 w 47434"/>
                    <a:gd name="connsiteY4" fmla="*/ 0 h 47434"/>
                    <a:gd name="connsiteX5" fmla="*/ 0 w 47434"/>
                    <a:gd name="connsiteY5" fmla="*/ 23622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434" h="47434">
                      <a:moveTo>
                        <a:pt x="0" y="23622"/>
                      </a:moveTo>
                      <a:cubicBezTo>
                        <a:pt x="-52" y="36721"/>
                        <a:pt x="10524" y="47382"/>
                        <a:pt x="23622" y="47435"/>
                      </a:cubicBezTo>
                      <a:cubicBezTo>
                        <a:pt x="36721" y="47487"/>
                        <a:pt x="47382" y="36911"/>
                        <a:pt x="47434" y="23812"/>
                      </a:cubicBezTo>
                      <a:cubicBezTo>
                        <a:pt x="47487" y="10714"/>
                        <a:pt x="36911" y="53"/>
                        <a:pt x="23812" y="0"/>
                      </a:cubicBezTo>
                      <a:cubicBezTo>
                        <a:pt x="23749" y="0"/>
                        <a:pt x="23686" y="0"/>
                        <a:pt x="23622" y="0"/>
                      </a:cubicBezTo>
                      <a:cubicBezTo>
                        <a:pt x="10576" y="0"/>
                        <a:pt x="0" y="10576"/>
                        <a:pt x="0" y="2362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>
                    <a:cs typeface="微软雅黑" panose="020B0503020204020204" charset="-122"/>
                  </a:endParaRPr>
                </a:p>
              </p:txBody>
            </p:sp>
            <p:sp>
              <p:nvSpPr>
                <p:cNvPr id="286" name="任意多边形: 形状 285"/>
                <p:cNvSpPr/>
                <p:nvPr>
                  <p:custDataLst>
                    <p:tags r:id="rId230"/>
                  </p:custDataLst>
                </p:nvPr>
              </p:nvSpPr>
              <p:spPr>
                <a:xfrm>
                  <a:off x="5516980" y="3568794"/>
                  <a:ext cx="235520" cy="199163"/>
                </a:xfrm>
                <a:custGeom>
                  <a:avLst/>
                  <a:gdLst>
                    <a:gd name="connsiteX0" fmla="*/ 1042 w 235520"/>
                    <a:gd name="connsiteY0" fmla="*/ 80995 h 199163"/>
                    <a:gd name="connsiteX1" fmla="*/ 102198 w 235520"/>
                    <a:gd name="connsiteY1" fmla="*/ 197391 h 199163"/>
                    <a:gd name="connsiteX2" fmla="*/ 234500 w 235520"/>
                    <a:gd name="connsiteY2" fmla="*/ 118143 h 199163"/>
                    <a:gd name="connsiteX3" fmla="*/ 133345 w 235520"/>
                    <a:gd name="connsiteY3" fmla="*/ 1747 h 199163"/>
                    <a:gd name="connsiteX4" fmla="*/ 1042 w 235520"/>
                    <a:gd name="connsiteY4" fmla="*/ 80995 h 199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520" h="199163">
                      <a:moveTo>
                        <a:pt x="1042" y="80995"/>
                      </a:moveTo>
                      <a:cubicBezTo>
                        <a:pt x="-7530" y="135002"/>
                        <a:pt x="37714" y="187104"/>
                        <a:pt x="102198" y="197391"/>
                      </a:cubicBezTo>
                      <a:cubicBezTo>
                        <a:pt x="166682" y="207678"/>
                        <a:pt x="226023" y="172149"/>
                        <a:pt x="234500" y="118143"/>
                      </a:cubicBezTo>
                      <a:cubicBezTo>
                        <a:pt x="242977" y="64136"/>
                        <a:pt x="197734" y="11939"/>
                        <a:pt x="133345" y="1747"/>
                      </a:cubicBezTo>
                      <a:cubicBezTo>
                        <a:pt x="68955" y="-8445"/>
                        <a:pt x="9615" y="26988"/>
                        <a:pt x="1042" y="8099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>
                    <a:cs typeface="微软雅黑" panose="020B0503020204020204" charset="-122"/>
                  </a:endParaRPr>
                </a:p>
              </p:txBody>
            </p:sp>
            <p:sp>
              <p:nvSpPr>
                <p:cNvPr id="287" name="任意多边形: 形状 286"/>
                <p:cNvSpPr/>
                <p:nvPr>
                  <p:custDataLst>
                    <p:tags r:id="rId231"/>
                  </p:custDataLst>
                </p:nvPr>
              </p:nvSpPr>
              <p:spPr>
                <a:xfrm>
                  <a:off x="6904005" y="3806362"/>
                  <a:ext cx="248624" cy="236524"/>
                </a:xfrm>
                <a:custGeom>
                  <a:avLst/>
                  <a:gdLst>
                    <a:gd name="connsiteX0" fmla="*/ 216694 w 248624"/>
                    <a:gd name="connsiteY0" fmla="*/ 56406 h 236524"/>
                    <a:gd name="connsiteX1" fmla="*/ 216027 w 248624"/>
                    <a:gd name="connsiteY1" fmla="*/ 46881 h 236524"/>
                    <a:gd name="connsiteX2" fmla="*/ 168402 w 248624"/>
                    <a:gd name="connsiteY2" fmla="*/ 19259 h 236524"/>
                    <a:gd name="connsiteX3" fmla="*/ 156400 w 248624"/>
                    <a:gd name="connsiteY3" fmla="*/ 25260 h 236524"/>
                    <a:gd name="connsiteX4" fmla="*/ 123920 w 248624"/>
                    <a:gd name="connsiteY4" fmla="*/ 971 h 236524"/>
                    <a:gd name="connsiteX5" fmla="*/ 65056 w 248624"/>
                    <a:gd name="connsiteY5" fmla="*/ 40119 h 236524"/>
                    <a:gd name="connsiteX6" fmla="*/ 65627 w 248624"/>
                    <a:gd name="connsiteY6" fmla="*/ 61264 h 236524"/>
                    <a:gd name="connsiteX7" fmla="*/ 30194 w 248624"/>
                    <a:gd name="connsiteY7" fmla="*/ 70313 h 236524"/>
                    <a:gd name="connsiteX8" fmla="*/ 13996 w 248624"/>
                    <a:gd name="connsiteY8" fmla="*/ 150458 h 236524"/>
                    <a:gd name="connsiteX9" fmla="*/ 14097 w 248624"/>
                    <a:gd name="connsiteY9" fmla="*/ 150609 h 236524"/>
                    <a:gd name="connsiteX10" fmla="*/ 52959 w 248624"/>
                    <a:gd name="connsiteY10" fmla="*/ 174993 h 236524"/>
                    <a:gd name="connsiteX11" fmla="*/ 0 w 248624"/>
                    <a:gd name="connsiteY11" fmla="*/ 236524 h 236524"/>
                    <a:gd name="connsiteX12" fmla="*/ 78391 w 248624"/>
                    <a:gd name="connsiteY12" fmla="*/ 198424 h 236524"/>
                    <a:gd name="connsiteX13" fmla="*/ 163750 w 248624"/>
                    <a:gd name="connsiteY13" fmla="*/ 224690 h 236524"/>
                    <a:gd name="connsiteX14" fmla="*/ 194977 w 248624"/>
                    <a:gd name="connsiteY14" fmla="*/ 186042 h 236524"/>
                    <a:gd name="connsiteX15" fmla="*/ 246288 w 248624"/>
                    <a:gd name="connsiteY15" fmla="*/ 98545 h 236524"/>
                    <a:gd name="connsiteX16" fmla="*/ 216408 w 248624"/>
                    <a:gd name="connsiteY16" fmla="*/ 56787 h 236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48624" h="236524">
                      <a:moveTo>
                        <a:pt x="216694" y="56406"/>
                      </a:moveTo>
                      <a:cubicBezTo>
                        <a:pt x="216872" y="53216"/>
                        <a:pt x="216648" y="50016"/>
                        <a:pt x="216027" y="46881"/>
                      </a:cubicBezTo>
                      <a:cubicBezTo>
                        <a:pt x="210446" y="26147"/>
                        <a:pt x="189171" y="13807"/>
                        <a:pt x="168402" y="19259"/>
                      </a:cubicBezTo>
                      <a:cubicBezTo>
                        <a:pt x="164096" y="20578"/>
                        <a:pt x="160039" y="22606"/>
                        <a:pt x="156400" y="25260"/>
                      </a:cubicBezTo>
                      <a:cubicBezTo>
                        <a:pt x="149734" y="12728"/>
                        <a:pt x="137826" y="3822"/>
                        <a:pt x="123920" y="971"/>
                      </a:cubicBezTo>
                      <a:cubicBezTo>
                        <a:pt x="96868" y="-4407"/>
                        <a:pt x="70556" y="13091"/>
                        <a:pt x="65056" y="40119"/>
                      </a:cubicBezTo>
                      <a:cubicBezTo>
                        <a:pt x="63762" y="47129"/>
                        <a:pt x="63957" y="54334"/>
                        <a:pt x="65627" y="61264"/>
                      </a:cubicBezTo>
                      <a:cubicBezTo>
                        <a:pt x="53144" y="60318"/>
                        <a:pt x="40695" y="63497"/>
                        <a:pt x="30194" y="70313"/>
                      </a:cubicBezTo>
                      <a:cubicBezTo>
                        <a:pt x="3590" y="87972"/>
                        <a:pt x="-3662" y="123854"/>
                        <a:pt x="13996" y="150458"/>
                      </a:cubicBezTo>
                      <a:cubicBezTo>
                        <a:pt x="14030" y="150508"/>
                        <a:pt x="14063" y="150559"/>
                        <a:pt x="14097" y="150609"/>
                      </a:cubicBezTo>
                      <a:cubicBezTo>
                        <a:pt x="23001" y="163886"/>
                        <a:pt x="37130" y="172752"/>
                        <a:pt x="52959" y="174993"/>
                      </a:cubicBezTo>
                      <a:lnTo>
                        <a:pt x="0" y="236524"/>
                      </a:lnTo>
                      <a:lnTo>
                        <a:pt x="78391" y="198424"/>
                      </a:lnTo>
                      <a:cubicBezTo>
                        <a:pt x="94709" y="229249"/>
                        <a:pt x="132925" y="241008"/>
                        <a:pt x="163750" y="224690"/>
                      </a:cubicBezTo>
                      <a:cubicBezTo>
                        <a:pt x="179002" y="216616"/>
                        <a:pt x="190286" y="202650"/>
                        <a:pt x="194977" y="186042"/>
                      </a:cubicBezTo>
                      <a:cubicBezTo>
                        <a:pt x="233307" y="176049"/>
                        <a:pt x="256280" y="136876"/>
                        <a:pt x="246288" y="98545"/>
                      </a:cubicBezTo>
                      <a:cubicBezTo>
                        <a:pt x="241822" y="81415"/>
                        <a:pt x="231180" y="66542"/>
                        <a:pt x="216408" y="5678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>
                    <a:cs typeface="微软雅黑" panose="020B0503020204020204" charset="-122"/>
                  </a:endParaRPr>
                </a:p>
              </p:txBody>
            </p:sp>
            <p:sp>
              <p:nvSpPr>
                <p:cNvPr id="288" name="任意多边形: 形状 287"/>
                <p:cNvSpPr/>
                <p:nvPr>
                  <p:custDataLst>
                    <p:tags r:id="rId232"/>
                  </p:custDataLst>
                </p:nvPr>
              </p:nvSpPr>
              <p:spPr>
                <a:xfrm>
                  <a:off x="3770364" y="3451934"/>
                  <a:ext cx="220188" cy="197283"/>
                </a:xfrm>
                <a:custGeom>
                  <a:avLst/>
                  <a:gdLst>
                    <a:gd name="connsiteX0" fmla="*/ 215277 w 220188"/>
                    <a:gd name="connsiteY0" fmla="*/ 57171 h 197283"/>
                    <a:gd name="connsiteX1" fmla="*/ 77736 w 220188"/>
                    <a:gd name="connsiteY1" fmla="*/ 8403 h 197283"/>
                    <a:gd name="connsiteX2" fmla="*/ 4869 w 220188"/>
                    <a:gd name="connsiteY2" fmla="*/ 134895 h 197283"/>
                    <a:gd name="connsiteX3" fmla="*/ 136219 w 220188"/>
                    <a:gd name="connsiteY3" fmla="*/ 185853 h 197283"/>
                    <a:gd name="connsiteX4" fmla="*/ 174319 w 220188"/>
                    <a:gd name="connsiteY4" fmla="*/ 197283 h 197283"/>
                    <a:gd name="connsiteX5" fmla="*/ 177558 w 220188"/>
                    <a:gd name="connsiteY5" fmla="*/ 164327 h 197283"/>
                    <a:gd name="connsiteX6" fmla="*/ 215277 w 220188"/>
                    <a:gd name="connsiteY6" fmla="*/ 57171 h 19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0188" h="197283">
                      <a:moveTo>
                        <a:pt x="215277" y="57171"/>
                      </a:moveTo>
                      <a:cubicBezTo>
                        <a:pt x="197370" y="8784"/>
                        <a:pt x="135838" y="-13410"/>
                        <a:pt x="77736" y="8403"/>
                      </a:cubicBezTo>
                      <a:cubicBezTo>
                        <a:pt x="19633" y="30215"/>
                        <a:pt x="-12942" y="86508"/>
                        <a:pt x="4869" y="134895"/>
                      </a:cubicBezTo>
                      <a:cubicBezTo>
                        <a:pt x="22110" y="181567"/>
                        <a:pt x="80022" y="203570"/>
                        <a:pt x="136219" y="185853"/>
                      </a:cubicBezTo>
                      <a:lnTo>
                        <a:pt x="174319" y="197283"/>
                      </a:lnTo>
                      <a:lnTo>
                        <a:pt x="177558" y="164327"/>
                      </a:lnTo>
                      <a:cubicBezTo>
                        <a:pt x="212610" y="137181"/>
                        <a:pt x="229183" y="94699"/>
                        <a:pt x="215277" y="571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>
                    <a:cs typeface="微软雅黑" panose="020B0503020204020204" charset="-122"/>
                  </a:endParaRPr>
                </a:p>
              </p:txBody>
            </p:sp>
          </p:grpSp>
        </p:grpSp>
        <p:sp>
          <p:nvSpPr>
            <p:cNvPr id="227" name="任意多边形: 形状 226"/>
            <p:cNvSpPr/>
            <p:nvPr>
              <p:custDataLst>
                <p:tags r:id="rId233"/>
              </p:custDataLst>
            </p:nvPr>
          </p:nvSpPr>
          <p:spPr>
            <a:xfrm>
              <a:off x="7816112" y="4714875"/>
              <a:ext cx="186173" cy="100677"/>
            </a:xfrm>
            <a:custGeom>
              <a:avLst/>
              <a:gdLst>
                <a:gd name="connsiteX0" fmla="*/ 7436 w 186173"/>
                <a:gd name="connsiteY0" fmla="*/ 0 h 100677"/>
                <a:gd name="connsiteX1" fmla="*/ 7 w 186173"/>
                <a:gd name="connsiteY1" fmla="*/ 39719 h 100677"/>
                <a:gd name="connsiteX2" fmla="*/ 7436 w 186173"/>
                <a:gd name="connsiteY2" fmla="*/ 69342 h 100677"/>
                <a:gd name="connsiteX3" fmla="*/ 41631 w 186173"/>
                <a:gd name="connsiteY3" fmla="*/ 78391 h 100677"/>
                <a:gd name="connsiteX4" fmla="*/ 56204 w 186173"/>
                <a:gd name="connsiteY4" fmla="*/ 74200 h 100677"/>
                <a:gd name="connsiteX5" fmla="*/ 106020 w 186173"/>
                <a:gd name="connsiteY5" fmla="*/ 98870 h 100677"/>
                <a:gd name="connsiteX6" fmla="*/ 177648 w 186173"/>
                <a:gd name="connsiteY6" fmla="*/ 91440 h 100677"/>
                <a:gd name="connsiteX7" fmla="*/ 181119 w 186173"/>
                <a:gd name="connsiteY7" fmla="*/ 59298 h 100677"/>
                <a:gd name="connsiteX8" fmla="*/ 181077 w 186173"/>
                <a:gd name="connsiteY8" fmla="*/ 59246 h 100677"/>
                <a:gd name="connsiteX9" fmla="*/ 86780 w 186173"/>
                <a:gd name="connsiteY9" fmla="*/ 9906 h 1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73" h="100677">
                  <a:moveTo>
                    <a:pt x="7436" y="0"/>
                  </a:moveTo>
                  <a:cubicBezTo>
                    <a:pt x="4003" y="13043"/>
                    <a:pt x="1520" y="26317"/>
                    <a:pt x="7" y="39719"/>
                  </a:cubicBezTo>
                  <a:cubicBezTo>
                    <a:pt x="-152" y="50074"/>
                    <a:pt x="2410" y="60288"/>
                    <a:pt x="7436" y="69342"/>
                  </a:cubicBezTo>
                  <a:cubicBezTo>
                    <a:pt x="13152" y="75724"/>
                    <a:pt x="37536" y="83153"/>
                    <a:pt x="41631" y="78391"/>
                  </a:cubicBezTo>
                  <a:cubicBezTo>
                    <a:pt x="45727" y="73628"/>
                    <a:pt x="53728" y="70104"/>
                    <a:pt x="56204" y="74200"/>
                  </a:cubicBezTo>
                  <a:cubicBezTo>
                    <a:pt x="69076" y="88449"/>
                    <a:pt x="86885" y="97268"/>
                    <a:pt x="106020" y="98870"/>
                  </a:cubicBezTo>
                  <a:cubicBezTo>
                    <a:pt x="134595" y="101918"/>
                    <a:pt x="166123" y="102108"/>
                    <a:pt x="177648" y="91440"/>
                  </a:cubicBezTo>
                  <a:cubicBezTo>
                    <a:pt x="187482" y="83523"/>
                    <a:pt x="189037" y="69132"/>
                    <a:pt x="181119" y="59298"/>
                  </a:cubicBezTo>
                  <a:cubicBezTo>
                    <a:pt x="181105" y="59281"/>
                    <a:pt x="181091" y="59263"/>
                    <a:pt x="181077" y="59246"/>
                  </a:cubicBezTo>
                  <a:cubicBezTo>
                    <a:pt x="174410" y="50482"/>
                    <a:pt x="95352" y="28765"/>
                    <a:pt x="86780" y="9906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8" name="任意多边形: 形状 227"/>
            <p:cNvSpPr/>
            <p:nvPr>
              <p:custDataLst>
                <p:tags r:id="rId234"/>
              </p:custDataLst>
            </p:nvPr>
          </p:nvSpPr>
          <p:spPr>
            <a:xfrm>
              <a:off x="7595318" y="4241291"/>
              <a:ext cx="389550" cy="503379"/>
            </a:xfrm>
            <a:custGeom>
              <a:avLst/>
              <a:gdLst>
                <a:gd name="connsiteX0" fmla="*/ 28777 w 389550"/>
                <a:gd name="connsiteY0" fmla="*/ 0 h 503379"/>
                <a:gd name="connsiteX1" fmla="*/ 311288 w 389550"/>
                <a:gd name="connsiteY1" fmla="*/ 92583 h 503379"/>
                <a:gd name="connsiteX2" fmla="*/ 389489 w 389550"/>
                <a:gd name="connsiteY2" fmla="*/ 166021 h 503379"/>
                <a:gd name="connsiteX3" fmla="*/ 354437 w 389550"/>
                <a:gd name="connsiteY3" fmla="*/ 324040 h 503379"/>
                <a:gd name="connsiteX4" fmla="*/ 329005 w 389550"/>
                <a:gd name="connsiteY4" fmla="*/ 500158 h 503379"/>
                <a:gd name="connsiteX5" fmla="*/ 221468 w 389550"/>
                <a:gd name="connsiteY5" fmla="*/ 486823 h 503379"/>
                <a:gd name="connsiteX6" fmla="*/ 246899 w 389550"/>
                <a:gd name="connsiteY6" fmla="*/ 308324 h 503379"/>
                <a:gd name="connsiteX7" fmla="*/ 224706 w 389550"/>
                <a:gd name="connsiteY7" fmla="*/ 169926 h 503379"/>
                <a:gd name="connsiteX8" fmla="*/ 202 w 389550"/>
                <a:gd name="connsiteY8" fmla="*/ 67723 h 503379"/>
                <a:gd name="connsiteX9" fmla="*/ 28777 w 389550"/>
                <a:gd name="connsiteY9" fmla="*/ 0 h 503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550" h="503379">
                  <a:moveTo>
                    <a:pt x="28777" y="0"/>
                  </a:moveTo>
                  <a:cubicBezTo>
                    <a:pt x="28777" y="0"/>
                    <a:pt x="261854" y="73533"/>
                    <a:pt x="311288" y="92583"/>
                  </a:cubicBezTo>
                  <a:cubicBezTo>
                    <a:pt x="360723" y="111633"/>
                    <a:pt x="391108" y="137351"/>
                    <a:pt x="389489" y="166021"/>
                  </a:cubicBezTo>
                  <a:cubicBezTo>
                    <a:pt x="387869" y="194691"/>
                    <a:pt x="356056" y="293751"/>
                    <a:pt x="354437" y="324040"/>
                  </a:cubicBezTo>
                  <a:cubicBezTo>
                    <a:pt x="352818" y="354330"/>
                    <a:pt x="331767" y="497491"/>
                    <a:pt x="329005" y="500158"/>
                  </a:cubicBezTo>
                  <a:cubicBezTo>
                    <a:pt x="326243" y="502825"/>
                    <a:pt x="251567" y="510159"/>
                    <a:pt x="221468" y="486823"/>
                  </a:cubicBezTo>
                  <a:cubicBezTo>
                    <a:pt x="221468" y="486823"/>
                    <a:pt x="246899" y="318421"/>
                    <a:pt x="246899" y="308324"/>
                  </a:cubicBezTo>
                  <a:cubicBezTo>
                    <a:pt x="246899" y="298228"/>
                    <a:pt x="224706" y="169926"/>
                    <a:pt x="224706" y="169926"/>
                  </a:cubicBezTo>
                  <a:cubicBezTo>
                    <a:pt x="224706" y="169926"/>
                    <a:pt x="-7799" y="65722"/>
                    <a:pt x="202" y="67723"/>
                  </a:cubicBezTo>
                  <a:cubicBezTo>
                    <a:pt x="8203" y="69723"/>
                    <a:pt x="28777" y="0"/>
                    <a:pt x="28777" y="0"/>
                  </a:cubicBez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9" name="任意多边形: 形状 228"/>
            <p:cNvSpPr/>
            <p:nvPr>
              <p:custDataLst>
                <p:tags r:id="rId235"/>
              </p:custDataLst>
            </p:nvPr>
          </p:nvSpPr>
          <p:spPr>
            <a:xfrm>
              <a:off x="8048625" y="4712263"/>
              <a:ext cx="186483" cy="107165"/>
            </a:xfrm>
            <a:custGeom>
              <a:avLst/>
              <a:gdLst>
                <a:gd name="connsiteX0" fmla="*/ 0 w 186483"/>
                <a:gd name="connsiteY0" fmla="*/ 69286 h 107165"/>
                <a:gd name="connsiteX1" fmla="*/ 32576 w 186483"/>
                <a:gd name="connsiteY1" fmla="*/ 106815 h 107165"/>
                <a:gd name="connsiteX2" fmla="*/ 66008 w 186483"/>
                <a:gd name="connsiteY2" fmla="*/ 95004 h 107165"/>
                <a:gd name="connsiteX3" fmla="*/ 75533 w 186483"/>
                <a:gd name="connsiteY3" fmla="*/ 83288 h 107165"/>
                <a:gd name="connsiteX4" fmla="*/ 130493 w 186483"/>
                <a:gd name="connsiteY4" fmla="*/ 75478 h 107165"/>
                <a:gd name="connsiteX5" fmla="*/ 185451 w 186483"/>
                <a:gd name="connsiteY5" fmla="*/ 28901 h 107165"/>
                <a:gd name="connsiteX6" fmla="*/ 170470 w 186483"/>
                <a:gd name="connsiteY6" fmla="*/ 404 h 107165"/>
                <a:gd name="connsiteX7" fmla="*/ 170212 w 186483"/>
                <a:gd name="connsiteY7" fmla="*/ 326 h 107165"/>
                <a:gd name="connsiteX8" fmla="*/ 64484 w 186483"/>
                <a:gd name="connsiteY8" fmla="*/ 12803 h 107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483" h="107165">
                  <a:moveTo>
                    <a:pt x="0" y="69286"/>
                  </a:moveTo>
                  <a:cubicBezTo>
                    <a:pt x="6191" y="85955"/>
                    <a:pt x="24289" y="104719"/>
                    <a:pt x="32576" y="106815"/>
                  </a:cubicBezTo>
                  <a:cubicBezTo>
                    <a:pt x="40862" y="108911"/>
                    <a:pt x="65246" y="101195"/>
                    <a:pt x="66008" y="95004"/>
                  </a:cubicBezTo>
                  <a:cubicBezTo>
                    <a:pt x="66770" y="88813"/>
                    <a:pt x="71247" y="81288"/>
                    <a:pt x="75533" y="83288"/>
                  </a:cubicBezTo>
                  <a:cubicBezTo>
                    <a:pt x="94183" y="87688"/>
                    <a:pt x="113806" y="84899"/>
                    <a:pt x="130493" y="75478"/>
                  </a:cubicBezTo>
                  <a:cubicBezTo>
                    <a:pt x="156305" y="61571"/>
                    <a:pt x="182023" y="44236"/>
                    <a:pt x="185451" y="28901"/>
                  </a:cubicBezTo>
                  <a:cubicBezTo>
                    <a:pt x="189184" y="16895"/>
                    <a:pt x="182476" y="4136"/>
                    <a:pt x="170470" y="404"/>
                  </a:cubicBezTo>
                  <a:cubicBezTo>
                    <a:pt x="170384" y="378"/>
                    <a:pt x="170298" y="351"/>
                    <a:pt x="170212" y="326"/>
                  </a:cubicBezTo>
                  <a:cubicBezTo>
                    <a:pt x="159734" y="-3199"/>
                    <a:pt x="82582" y="23281"/>
                    <a:pt x="64484" y="12803"/>
                  </a:cubicBezTo>
                  <a:close/>
                </a:path>
              </a:pathLst>
            </a:custGeom>
            <a:solidFill>
              <a:srgbClr val="4C3E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0" name="任意多边形: 形状 229"/>
            <p:cNvSpPr/>
            <p:nvPr>
              <p:custDataLst>
                <p:tags r:id="rId236"/>
              </p:custDataLst>
            </p:nvPr>
          </p:nvSpPr>
          <p:spPr>
            <a:xfrm>
              <a:off x="7430888" y="4219289"/>
              <a:ext cx="692602" cy="576262"/>
            </a:xfrm>
            <a:custGeom>
              <a:avLst/>
              <a:gdLst>
                <a:gd name="connsiteX0" fmla="*/ 40 w 692602"/>
                <a:gd name="connsiteY0" fmla="*/ 117729 h 576262"/>
                <a:gd name="connsiteX1" fmla="*/ 111769 w 692602"/>
                <a:gd name="connsiteY1" fmla="*/ 193929 h 576262"/>
                <a:gd name="connsiteX2" fmla="*/ 260263 w 692602"/>
                <a:gd name="connsiteY2" fmla="*/ 240221 h 576262"/>
                <a:gd name="connsiteX3" fmla="*/ 370087 w 692602"/>
                <a:gd name="connsiteY3" fmla="*/ 293275 h 576262"/>
                <a:gd name="connsiteX4" fmla="*/ 524963 w 692602"/>
                <a:gd name="connsiteY4" fmla="*/ 512350 h 576262"/>
                <a:gd name="connsiteX5" fmla="*/ 584685 w 692602"/>
                <a:gd name="connsiteY5" fmla="*/ 576263 h 576262"/>
                <a:gd name="connsiteX6" fmla="*/ 692603 w 692602"/>
                <a:gd name="connsiteY6" fmla="*/ 502825 h 576262"/>
                <a:gd name="connsiteX7" fmla="*/ 537727 w 692602"/>
                <a:gd name="connsiteY7" fmla="*/ 309658 h 576262"/>
                <a:gd name="connsiteX8" fmla="*/ 459527 w 692602"/>
                <a:gd name="connsiteY8" fmla="*/ 189929 h 576262"/>
                <a:gd name="connsiteX9" fmla="*/ 132247 w 692602"/>
                <a:gd name="connsiteY9" fmla="*/ 0 h 576262"/>
                <a:gd name="connsiteX10" fmla="*/ 20519 w 692602"/>
                <a:gd name="connsiteY10" fmla="*/ 65437 h 576262"/>
                <a:gd name="connsiteX11" fmla="*/ 40 w 692602"/>
                <a:gd name="connsiteY11" fmla="*/ 117729 h 576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2602" h="576262">
                  <a:moveTo>
                    <a:pt x="40" y="117729"/>
                  </a:moveTo>
                  <a:cubicBezTo>
                    <a:pt x="27187" y="159258"/>
                    <a:pt x="41569" y="192786"/>
                    <a:pt x="111769" y="193929"/>
                  </a:cubicBezTo>
                  <a:cubicBezTo>
                    <a:pt x="181968" y="195072"/>
                    <a:pt x="196446" y="208312"/>
                    <a:pt x="260263" y="240221"/>
                  </a:cubicBezTo>
                  <a:cubicBezTo>
                    <a:pt x="324081" y="272129"/>
                    <a:pt x="370087" y="293275"/>
                    <a:pt x="370087" y="293275"/>
                  </a:cubicBezTo>
                  <a:cubicBezTo>
                    <a:pt x="370087" y="293275"/>
                    <a:pt x="507437" y="486442"/>
                    <a:pt x="524963" y="512350"/>
                  </a:cubicBezTo>
                  <a:cubicBezTo>
                    <a:pt x="542489" y="538258"/>
                    <a:pt x="569445" y="576263"/>
                    <a:pt x="584685" y="576263"/>
                  </a:cubicBezTo>
                  <a:cubicBezTo>
                    <a:pt x="599925" y="576263"/>
                    <a:pt x="679935" y="526732"/>
                    <a:pt x="692603" y="502825"/>
                  </a:cubicBezTo>
                  <a:cubicBezTo>
                    <a:pt x="692603" y="502825"/>
                    <a:pt x="550490" y="324040"/>
                    <a:pt x="537727" y="309658"/>
                  </a:cubicBezTo>
                  <a:cubicBezTo>
                    <a:pt x="524963" y="295275"/>
                    <a:pt x="485053" y="215455"/>
                    <a:pt x="459527" y="189929"/>
                  </a:cubicBezTo>
                  <a:cubicBezTo>
                    <a:pt x="433999" y="164402"/>
                    <a:pt x="132247" y="0"/>
                    <a:pt x="132247" y="0"/>
                  </a:cubicBezTo>
                  <a:cubicBezTo>
                    <a:pt x="132247" y="0"/>
                    <a:pt x="42903" y="46291"/>
                    <a:pt x="20519" y="65437"/>
                  </a:cubicBezTo>
                  <a:cubicBezTo>
                    <a:pt x="-1865" y="84582"/>
                    <a:pt x="40" y="117729"/>
                    <a:pt x="40" y="117729"/>
                  </a:cubicBezTo>
                  <a:close/>
                </a:path>
              </a:pathLst>
            </a:custGeom>
            <a:solidFill>
              <a:srgbClr val="4A4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1" name="任意多边形: 形状 230"/>
            <p:cNvSpPr/>
            <p:nvPr>
              <p:custDataLst>
                <p:tags r:id="rId237"/>
              </p:custDataLst>
            </p:nvPr>
          </p:nvSpPr>
          <p:spPr>
            <a:xfrm>
              <a:off x="7427975" y="3845528"/>
              <a:ext cx="109246" cy="95133"/>
            </a:xfrm>
            <a:custGeom>
              <a:avLst/>
              <a:gdLst>
                <a:gd name="connsiteX0" fmla="*/ 0 w 109246"/>
                <a:gd name="connsiteY0" fmla="*/ 51625 h 95133"/>
                <a:gd name="connsiteX1" fmla="*/ 15812 w 109246"/>
                <a:gd name="connsiteY1" fmla="*/ 0 h 95133"/>
                <a:gd name="connsiteX2" fmla="*/ 106109 w 109246"/>
                <a:gd name="connsiteY2" fmla="*/ 3524 h 95133"/>
                <a:gd name="connsiteX3" fmla="*/ 108776 w 109246"/>
                <a:gd name="connsiteY3" fmla="*/ 78676 h 95133"/>
                <a:gd name="connsiteX4" fmla="*/ 0 w 109246"/>
                <a:gd name="connsiteY4" fmla="*/ 51625 h 9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246" h="95133">
                  <a:moveTo>
                    <a:pt x="0" y="51625"/>
                  </a:moveTo>
                  <a:cubicBezTo>
                    <a:pt x="17240" y="32575"/>
                    <a:pt x="15812" y="0"/>
                    <a:pt x="15812" y="0"/>
                  </a:cubicBezTo>
                  <a:lnTo>
                    <a:pt x="106109" y="3524"/>
                  </a:lnTo>
                  <a:cubicBezTo>
                    <a:pt x="106109" y="3524"/>
                    <a:pt x="101251" y="58293"/>
                    <a:pt x="108776" y="78676"/>
                  </a:cubicBezTo>
                  <a:cubicBezTo>
                    <a:pt x="116300" y="99060"/>
                    <a:pt x="31623" y="110395"/>
                    <a:pt x="0" y="51625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2" name="任意多边形: 形状 231"/>
            <p:cNvSpPr/>
            <p:nvPr>
              <p:custDataLst>
                <p:tags r:id="rId238"/>
              </p:custDataLst>
            </p:nvPr>
          </p:nvSpPr>
          <p:spPr>
            <a:xfrm>
              <a:off x="7924391" y="4041743"/>
              <a:ext cx="66338" cy="42386"/>
            </a:xfrm>
            <a:custGeom>
              <a:avLst/>
              <a:gdLst>
                <a:gd name="connsiteX0" fmla="*/ 62130 w 66338"/>
                <a:gd name="connsiteY0" fmla="*/ 0 h 42386"/>
                <a:gd name="connsiteX1" fmla="*/ 66131 w 66338"/>
                <a:gd name="connsiteY1" fmla="*/ 8096 h 42386"/>
                <a:gd name="connsiteX2" fmla="*/ 62321 w 66338"/>
                <a:gd name="connsiteY2" fmla="*/ 19622 h 42386"/>
                <a:gd name="connsiteX3" fmla="*/ 54510 w 66338"/>
                <a:gd name="connsiteY3" fmla="*/ 30004 h 42386"/>
                <a:gd name="connsiteX4" fmla="*/ 11838 w 66338"/>
                <a:gd name="connsiteY4" fmla="*/ 42386 h 42386"/>
                <a:gd name="connsiteX5" fmla="*/ 218 w 66338"/>
                <a:gd name="connsiteY5" fmla="*/ 26289 h 42386"/>
                <a:gd name="connsiteX6" fmla="*/ 62130 w 66338"/>
                <a:gd name="connsiteY6" fmla="*/ 0 h 4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338" h="42386">
                  <a:moveTo>
                    <a:pt x="62130" y="0"/>
                  </a:moveTo>
                  <a:cubicBezTo>
                    <a:pt x="66893" y="1810"/>
                    <a:pt x="64988" y="4953"/>
                    <a:pt x="66131" y="8096"/>
                  </a:cubicBezTo>
                  <a:cubicBezTo>
                    <a:pt x="67274" y="11240"/>
                    <a:pt x="63368" y="15907"/>
                    <a:pt x="62321" y="19622"/>
                  </a:cubicBezTo>
                  <a:cubicBezTo>
                    <a:pt x="61360" y="24058"/>
                    <a:pt x="58506" y="27851"/>
                    <a:pt x="54510" y="30004"/>
                  </a:cubicBezTo>
                  <a:cubicBezTo>
                    <a:pt x="48890" y="33623"/>
                    <a:pt x="17077" y="38100"/>
                    <a:pt x="11838" y="42386"/>
                  </a:cubicBezTo>
                  <a:cubicBezTo>
                    <a:pt x="11838" y="42386"/>
                    <a:pt x="-1878" y="28289"/>
                    <a:pt x="218" y="26289"/>
                  </a:cubicBezTo>
                  <a:cubicBezTo>
                    <a:pt x="2313" y="24289"/>
                    <a:pt x="62130" y="0"/>
                    <a:pt x="62130" y="0"/>
                  </a:cubicBezTo>
                  <a:close/>
                </a:path>
              </a:pathLst>
            </a:custGeom>
            <a:solidFill>
              <a:srgbClr val="E8AB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3" name="任意多边形: 形状 232"/>
            <p:cNvSpPr/>
            <p:nvPr>
              <p:custDataLst>
                <p:tags r:id="rId239"/>
              </p:custDataLst>
            </p:nvPr>
          </p:nvSpPr>
          <p:spPr>
            <a:xfrm>
              <a:off x="7431301" y="4310919"/>
              <a:ext cx="641993" cy="484632"/>
            </a:xfrm>
            <a:custGeom>
              <a:avLst/>
              <a:gdLst>
                <a:gd name="connsiteX0" fmla="*/ 379198 w 641993"/>
                <a:gd name="connsiteY0" fmla="*/ 114967 h 484632"/>
                <a:gd name="connsiteX1" fmla="*/ 88114 w 641993"/>
                <a:gd name="connsiteY1" fmla="*/ 0 h 484632"/>
                <a:gd name="connsiteX2" fmla="*/ 770 w 641993"/>
                <a:gd name="connsiteY2" fmla="*/ 14002 h 484632"/>
                <a:gd name="connsiteX3" fmla="*/ 8 w 641993"/>
                <a:gd name="connsiteY3" fmla="*/ 26098 h 484632"/>
                <a:gd name="connsiteX4" fmla="*/ 111737 w 641993"/>
                <a:gd name="connsiteY4" fmla="*/ 102298 h 484632"/>
                <a:gd name="connsiteX5" fmla="*/ 260231 w 641993"/>
                <a:gd name="connsiteY5" fmla="*/ 148590 h 484632"/>
                <a:gd name="connsiteX6" fmla="*/ 369673 w 641993"/>
                <a:gd name="connsiteY6" fmla="*/ 201644 h 484632"/>
                <a:gd name="connsiteX7" fmla="*/ 524550 w 641993"/>
                <a:gd name="connsiteY7" fmla="*/ 420719 h 484632"/>
                <a:gd name="connsiteX8" fmla="*/ 584272 w 641993"/>
                <a:gd name="connsiteY8" fmla="*/ 484632 h 484632"/>
                <a:gd name="connsiteX9" fmla="*/ 641993 w 641993"/>
                <a:gd name="connsiteY9" fmla="*/ 454914 h 484632"/>
                <a:gd name="connsiteX10" fmla="*/ 379198 w 641993"/>
                <a:gd name="connsiteY10" fmla="*/ 114967 h 48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1993" h="484632">
                  <a:moveTo>
                    <a:pt x="379198" y="114967"/>
                  </a:moveTo>
                  <a:cubicBezTo>
                    <a:pt x="335002" y="73628"/>
                    <a:pt x="101640" y="21622"/>
                    <a:pt x="88114" y="0"/>
                  </a:cubicBezTo>
                  <a:cubicBezTo>
                    <a:pt x="88114" y="0"/>
                    <a:pt x="30964" y="2477"/>
                    <a:pt x="770" y="14002"/>
                  </a:cubicBezTo>
                  <a:cubicBezTo>
                    <a:pt x="205" y="18008"/>
                    <a:pt x="-50" y="22053"/>
                    <a:pt x="8" y="26098"/>
                  </a:cubicBezTo>
                  <a:cubicBezTo>
                    <a:pt x="27154" y="67628"/>
                    <a:pt x="41537" y="101155"/>
                    <a:pt x="111737" y="102298"/>
                  </a:cubicBezTo>
                  <a:cubicBezTo>
                    <a:pt x="181936" y="103442"/>
                    <a:pt x="196414" y="116681"/>
                    <a:pt x="260231" y="148590"/>
                  </a:cubicBezTo>
                  <a:cubicBezTo>
                    <a:pt x="324049" y="180499"/>
                    <a:pt x="369673" y="201644"/>
                    <a:pt x="369673" y="201644"/>
                  </a:cubicBezTo>
                  <a:cubicBezTo>
                    <a:pt x="369673" y="201644"/>
                    <a:pt x="507024" y="394811"/>
                    <a:pt x="524550" y="420719"/>
                  </a:cubicBezTo>
                  <a:cubicBezTo>
                    <a:pt x="542076" y="446627"/>
                    <a:pt x="569032" y="484632"/>
                    <a:pt x="584272" y="484632"/>
                  </a:cubicBezTo>
                  <a:cubicBezTo>
                    <a:pt x="592273" y="484632"/>
                    <a:pt x="617609" y="471202"/>
                    <a:pt x="641993" y="454914"/>
                  </a:cubicBezTo>
                  <a:cubicBezTo>
                    <a:pt x="642279" y="454533"/>
                    <a:pt x="423013" y="156305"/>
                    <a:pt x="379198" y="114967"/>
                  </a:cubicBez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4" name="任意多边形: 形状 233"/>
            <p:cNvSpPr/>
            <p:nvPr>
              <p:custDataLst>
                <p:tags r:id="rId240"/>
              </p:custDataLst>
            </p:nvPr>
          </p:nvSpPr>
          <p:spPr>
            <a:xfrm>
              <a:off x="7540656" y="3903059"/>
              <a:ext cx="345025" cy="261607"/>
            </a:xfrm>
            <a:custGeom>
              <a:avLst/>
              <a:gdLst>
                <a:gd name="connsiteX0" fmla="*/ 344329 w 345025"/>
                <a:gd name="connsiteY0" fmla="*/ 199263 h 261607"/>
                <a:gd name="connsiteX1" fmla="*/ 337661 w 345025"/>
                <a:gd name="connsiteY1" fmla="*/ 169069 h 261607"/>
                <a:gd name="connsiteX2" fmla="*/ 335661 w 345025"/>
                <a:gd name="connsiteY2" fmla="*/ 169069 h 261607"/>
                <a:gd name="connsiteX3" fmla="*/ 326136 w 345025"/>
                <a:gd name="connsiteY3" fmla="*/ 170688 h 261607"/>
                <a:gd name="connsiteX4" fmla="*/ 302419 w 345025"/>
                <a:gd name="connsiteY4" fmla="*/ 174593 h 261607"/>
                <a:gd name="connsiteX5" fmla="*/ 259461 w 345025"/>
                <a:gd name="connsiteY5" fmla="*/ 181737 h 261607"/>
                <a:gd name="connsiteX6" fmla="*/ 197072 w 345025"/>
                <a:gd name="connsiteY6" fmla="*/ 186023 h 261607"/>
                <a:gd name="connsiteX7" fmla="*/ 88011 w 345025"/>
                <a:gd name="connsiteY7" fmla="*/ 27527 h 261607"/>
                <a:gd name="connsiteX8" fmla="*/ 0 w 345025"/>
                <a:gd name="connsiteY8" fmla="*/ 0 h 261607"/>
                <a:gd name="connsiteX9" fmla="*/ 60769 w 345025"/>
                <a:gd name="connsiteY9" fmla="*/ 165735 h 261607"/>
                <a:gd name="connsiteX10" fmla="*/ 167830 w 345025"/>
                <a:gd name="connsiteY10" fmla="*/ 260985 h 261607"/>
                <a:gd name="connsiteX11" fmla="*/ 260128 w 345025"/>
                <a:gd name="connsiteY11" fmla="*/ 242602 h 261607"/>
                <a:gd name="connsiteX12" fmla="*/ 281273 w 345025"/>
                <a:gd name="connsiteY12" fmla="*/ 231743 h 261607"/>
                <a:gd name="connsiteX13" fmla="*/ 281273 w 345025"/>
                <a:gd name="connsiteY13" fmla="*/ 231743 h 261607"/>
                <a:gd name="connsiteX14" fmla="*/ 344424 w 345025"/>
                <a:gd name="connsiteY14" fmla="*/ 217932 h 261607"/>
                <a:gd name="connsiteX15" fmla="*/ 344328 w 345025"/>
                <a:gd name="connsiteY15" fmla="*/ 199263 h 26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5025" h="261607">
                  <a:moveTo>
                    <a:pt x="344329" y="199263"/>
                  </a:moveTo>
                  <a:cubicBezTo>
                    <a:pt x="344118" y="188857"/>
                    <a:pt x="341852" y="178596"/>
                    <a:pt x="337661" y="169069"/>
                  </a:cubicBezTo>
                  <a:lnTo>
                    <a:pt x="335661" y="169069"/>
                  </a:lnTo>
                  <a:lnTo>
                    <a:pt x="326136" y="170688"/>
                  </a:lnTo>
                  <a:lnTo>
                    <a:pt x="302419" y="174593"/>
                  </a:lnTo>
                  <a:lnTo>
                    <a:pt x="259461" y="181737"/>
                  </a:lnTo>
                  <a:cubicBezTo>
                    <a:pt x="231743" y="185833"/>
                    <a:pt x="201168" y="189357"/>
                    <a:pt x="197072" y="186023"/>
                  </a:cubicBezTo>
                  <a:cubicBezTo>
                    <a:pt x="190881" y="180975"/>
                    <a:pt x="109061" y="50578"/>
                    <a:pt x="88011" y="27527"/>
                  </a:cubicBezTo>
                  <a:cubicBezTo>
                    <a:pt x="66961" y="4477"/>
                    <a:pt x="57055" y="14192"/>
                    <a:pt x="0" y="0"/>
                  </a:cubicBezTo>
                  <a:cubicBezTo>
                    <a:pt x="0" y="0"/>
                    <a:pt x="53911" y="155734"/>
                    <a:pt x="60769" y="165735"/>
                  </a:cubicBezTo>
                  <a:cubicBezTo>
                    <a:pt x="67627" y="175736"/>
                    <a:pt x="159734" y="258985"/>
                    <a:pt x="167830" y="260985"/>
                  </a:cubicBezTo>
                  <a:cubicBezTo>
                    <a:pt x="175927" y="262985"/>
                    <a:pt x="222218" y="260985"/>
                    <a:pt x="260128" y="242602"/>
                  </a:cubicBezTo>
                  <a:cubicBezTo>
                    <a:pt x="267081" y="239268"/>
                    <a:pt x="274225" y="235553"/>
                    <a:pt x="281273" y="231743"/>
                  </a:cubicBezTo>
                  <a:lnTo>
                    <a:pt x="281273" y="231743"/>
                  </a:lnTo>
                  <a:cubicBezTo>
                    <a:pt x="297751" y="223266"/>
                    <a:pt x="344424" y="217932"/>
                    <a:pt x="344424" y="217932"/>
                  </a:cubicBezTo>
                  <a:cubicBezTo>
                    <a:pt x="345257" y="211735"/>
                    <a:pt x="345224" y="205452"/>
                    <a:pt x="344328" y="199263"/>
                  </a:cubicBezTo>
                  <a:close/>
                </a:path>
              </a:pathLst>
            </a:custGeom>
            <a:solidFill>
              <a:srgbClr val="FFD7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5" name="任意多边形: 形状 234"/>
            <p:cNvSpPr/>
            <p:nvPr>
              <p:custDataLst>
                <p:tags r:id="rId241"/>
              </p:custDataLst>
            </p:nvPr>
          </p:nvSpPr>
          <p:spPr>
            <a:xfrm>
              <a:off x="7393305" y="3901535"/>
              <a:ext cx="282035" cy="457021"/>
            </a:xfrm>
            <a:custGeom>
              <a:avLst/>
              <a:gdLst>
                <a:gd name="connsiteX0" fmla="*/ 140017 w 282035"/>
                <a:gd name="connsiteY0" fmla="*/ 0 h 457021"/>
                <a:gd name="connsiteX1" fmla="*/ 184785 w 282035"/>
                <a:gd name="connsiteY1" fmla="*/ 11430 h 457021"/>
                <a:gd name="connsiteX2" fmla="*/ 216884 w 282035"/>
                <a:gd name="connsiteY2" fmla="*/ 106680 h 457021"/>
                <a:gd name="connsiteX3" fmla="*/ 244412 w 282035"/>
                <a:gd name="connsiteY3" fmla="*/ 236506 h 457021"/>
                <a:gd name="connsiteX4" fmla="*/ 282035 w 282035"/>
                <a:gd name="connsiteY4" fmla="*/ 355283 h 457021"/>
                <a:gd name="connsiteX5" fmla="*/ 161258 w 282035"/>
                <a:gd name="connsiteY5" fmla="*/ 384810 h 457021"/>
                <a:gd name="connsiteX6" fmla="*/ 37433 w 282035"/>
                <a:gd name="connsiteY6" fmla="*/ 456914 h 457021"/>
                <a:gd name="connsiteX7" fmla="*/ 9525 w 282035"/>
                <a:gd name="connsiteY7" fmla="*/ 385763 h 457021"/>
                <a:gd name="connsiteX8" fmla="*/ 0 w 282035"/>
                <a:gd name="connsiteY8" fmla="*/ 194596 h 457021"/>
                <a:gd name="connsiteX9" fmla="*/ 51816 w 282035"/>
                <a:gd name="connsiteY9" fmla="*/ 81344 h 457021"/>
                <a:gd name="connsiteX10" fmla="*/ 115538 w 282035"/>
                <a:gd name="connsiteY10" fmla="*/ 24194 h 45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35" h="457021">
                  <a:moveTo>
                    <a:pt x="140017" y="0"/>
                  </a:moveTo>
                  <a:lnTo>
                    <a:pt x="184785" y="11430"/>
                  </a:lnTo>
                  <a:cubicBezTo>
                    <a:pt x="184785" y="11430"/>
                    <a:pt x="216122" y="73914"/>
                    <a:pt x="216884" y="106680"/>
                  </a:cubicBezTo>
                  <a:cubicBezTo>
                    <a:pt x="220918" y="150888"/>
                    <a:pt x="230157" y="194465"/>
                    <a:pt x="244412" y="236506"/>
                  </a:cubicBezTo>
                  <a:cubicBezTo>
                    <a:pt x="252603" y="254032"/>
                    <a:pt x="281749" y="350806"/>
                    <a:pt x="282035" y="355283"/>
                  </a:cubicBezTo>
                  <a:cubicBezTo>
                    <a:pt x="282321" y="359759"/>
                    <a:pt x="197358" y="357854"/>
                    <a:pt x="161258" y="384810"/>
                  </a:cubicBezTo>
                  <a:cubicBezTo>
                    <a:pt x="125158" y="411766"/>
                    <a:pt x="49149" y="459581"/>
                    <a:pt x="37433" y="456914"/>
                  </a:cubicBezTo>
                  <a:cubicBezTo>
                    <a:pt x="25717" y="454247"/>
                    <a:pt x="15335" y="405860"/>
                    <a:pt x="9525" y="385763"/>
                  </a:cubicBezTo>
                  <a:cubicBezTo>
                    <a:pt x="3715" y="365665"/>
                    <a:pt x="0" y="194596"/>
                    <a:pt x="0" y="194596"/>
                  </a:cubicBezTo>
                  <a:cubicBezTo>
                    <a:pt x="0" y="194596"/>
                    <a:pt x="49530" y="83058"/>
                    <a:pt x="51816" y="81344"/>
                  </a:cubicBezTo>
                  <a:cubicBezTo>
                    <a:pt x="54102" y="79629"/>
                    <a:pt x="115538" y="24194"/>
                    <a:pt x="115538" y="24194"/>
                  </a:cubicBezTo>
                  <a:close/>
                </a:path>
              </a:pathLst>
            </a:custGeom>
            <a:solidFill>
              <a:srgbClr val="FFD7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6" name="任意多边形: 形状 235"/>
            <p:cNvSpPr/>
            <p:nvPr>
              <p:custDataLst>
                <p:tags r:id="rId242"/>
              </p:custDataLst>
            </p:nvPr>
          </p:nvSpPr>
          <p:spPr>
            <a:xfrm>
              <a:off x="7396448" y="3999833"/>
              <a:ext cx="278892" cy="358635"/>
            </a:xfrm>
            <a:custGeom>
              <a:avLst/>
              <a:gdLst>
                <a:gd name="connsiteX0" fmla="*/ 158115 w 278892"/>
                <a:gd name="connsiteY0" fmla="*/ 286417 h 358635"/>
                <a:gd name="connsiteX1" fmla="*/ 278892 w 278892"/>
                <a:gd name="connsiteY1" fmla="*/ 256889 h 358635"/>
                <a:gd name="connsiteX2" fmla="*/ 241268 w 278892"/>
                <a:gd name="connsiteY2" fmla="*/ 138113 h 358635"/>
                <a:gd name="connsiteX3" fmla="*/ 214789 w 278892"/>
                <a:gd name="connsiteY3" fmla="*/ 22288 h 358635"/>
                <a:gd name="connsiteX4" fmla="*/ 203359 w 278892"/>
                <a:gd name="connsiteY4" fmla="*/ 0 h 358635"/>
                <a:gd name="connsiteX5" fmla="*/ 0 w 278892"/>
                <a:gd name="connsiteY5" fmla="*/ 196596 h 358635"/>
                <a:gd name="connsiteX6" fmla="*/ 6572 w 278892"/>
                <a:gd name="connsiteY6" fmla="*/ 287369 h 358635"/>
                <a:gd name="connsiteX7" fmla="*/ 34480 w 278892"/>
                <a:gd name="connsiteY7" fmla="*/ 358521 h 358635"/>
                <a:gd name="connsiteX8" fmla="*/ 158115 w 278892"/>
                <a:gd name="connsiteY8" fmla="*/ 286417 h 35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892" h="358635">
                  <a:moveTo>
                    <a:pt x="158115" y="286417"/>
                  </a:moveTo>
                  <a:cubicBezTo>
                    <a:pt x="194215" y="259461"/>
                    <a:pt x="279082" y="261842"/>
                    <a:pt x="278892" y="256889"/>
                  </a:cubicBezTo>
                  <a:cubicBezTo>
                    <a:pt x="278702" y="251936"/>
                    <a:pt x="249460" y="155638"/>
                    <a:pt x="241268" y="138113"/>
                  </a:cubicBezTo>
                  <a:cubicBezTo>
                    <a:pt x="228604" y="100483"/>
                    <a:pt x="219733" y="61683"/>
                    <a:pt x="214789" y="22288"/>
                  </a:cubicBezTo>
                  <a:lnTo>
                    <a:pt x="203359" y="0"/>
                  </a:lnTo>
                  <a:cubicBezTo>
                    <a:pt x="215265" y="45911"/>
                    <a:pt x="217837" y="168878"/>
                    <a:pt x="0" y="196596"/>
                  </a:cubicBezTo>
                  <a:cubicBezTo>
                    <a:pt x="387" y="226958"/>
                    <a:pt x="2582" y="257269"/>
                    <a:pt x="6572" y="287369"/>
                  </a:cubicBezTo>
                  <a:cubicBezTo>
                    <a:pt x="12382" y="307467"/>
                    <a:pt x="22955" y="355759"/>
                    <a:pt x="34480" y="358521"/>
                  </a:cubicBezTo>
                  <a:cubicBezTo>
                    <a:pt x="46006" y="361283"/>
                    <a:pt x="121920" y="313372"/>
                    <a:pt x="158115" y="286417"/>
                  </a:cubicBez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7" name="任意多边形: 形状 236"/>
            <p:cNvSpPr/>
            <p:nvPr>
              <p:custDataLst>
                <p:tags r:id="rId243"/>
              </p:custDataLst>
            </p:nvPr>
          </p:nvSpPr>
          <p:spPr>
            <a:xfrm>
              <a:off x="7298967" y="3897153"/>
              <a:ext cx="209876" cy="336965"/>
            </a:xfrm>
            <a:custGeom>
              <a:avLst/>
              <a:gdLst>
                <a:gd name="connsiteX0" fmla="*/ 129009 w 209876"/>
                <a:gd name="connsiteY0" fmla="*/ 0 h 336965"/>
                <a:gd name="connsiteX1" fmla="*/ 38331 w 209876"/>
                <a:gd name="connsiteY1" fmla="*/ 34385 h 336965"/>
                <a:gd name="connsiteX2" fmla="*/ 12042 w 209876"/>
                <a:gd name="connsiteY2" fmla="*/ 174593 h 336965"/>
                <a:gd name="connsiteX3" fmla="*/ 1660 w 209876"/>
                <a:gd name="connsiteY3" fmla="*/ 311753 h 336965"/>
                <a:gd name="connsiteX4" fmla="*/ 42522 w 209876"/>
                <a:gd name="connsiteY4" fmla="*/ 336613 h 336965"/>
                <a:gd name="connsiteX5" fmla="*/ 191684 w 209876"/>
                <a:gd name="connsiteY5" fmla="*/ 305562 h 336965"/>
                <a:gd name="connsiteX6" fmla="*/ 184730 w 209876"/>
                <a:gd name="connsiteY6" fmla="*/ 257175 h 336965"/>
                <a:gd name="connsiteX7" fmla="*/ 79288 w 209876"/>
                <a:gd name="connsiteY7" fmla="*/ 260795 h 336965"/>
                <a:gd name="connsiteX8" fmla="*/ 94338 w 209876"/>
                <a:gd name="connsiteY8" fmla="*/ 198596 h 336965"/>
                <a:gd name="connsiteX9" fmla="*/ 209876 w 209876"/>
                <a:gd name="connsiteY9" fmla="*/ 28099 h 33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876" h="336965">
                  <a:moveTo>
                    <a:pt x="129009" y="0"/>
                  </a:moveTo>
                  <a:cubicBezTo>
                    <a:pt x="108911" y="9525"/>
                    <a:pt x="46427" y="23146"/>
                    <a:pt x="38331" y="34385"/>
                  </a:cubicBezTo>
                  <a:cubicBezTo>
                    <a:pt x="30235" y="45625"/>
                    <a:pt x="20138" y="120110"/>
                    <a:pt x="12042" y="174593"/>
                  </a:cubicBezTo>
                  <a:cubicBezTo>
                    <a:pt x="3946" y="229076"/>
                    <a:pt x="-3389" y="297942"/>
                    <a:pt x="1660" y="311753"/>
                  </a:cubicBezTo>
                  <a:cubicBezTo>
                    <a:pt x="6708" y="325564"/>
                    <a:pt x="30235" y="332899"/>
                    <a:pt x="42522" y="336613"/>
                  </a:cubicBezTo>
                  <a:cubicBezTo>
                    <a:pt x="54809" y="340328"/>
                    <a:pt x="185397" y="313563"/>
                    <a:pt x="191684" y="305562"/>
                  </a:cubicBezTo>
                  <a:cubicBezTo>
                    <a:pt x="190964" y="289244"/>
                    <a:pt x="188635" y="273036"/>
                    <a:pt x="184730" y="257175"/>
                  </a:cubicBezTo>
                  <a:cubicBezTo>
                    <a:pt x="184730" y="257175"/>
                    <a:pt x="111388" y="257175"/>
                    <a:pt x="79288" y="260795"/>
                  </a:cubicBezTo>
                  <a:cubicBezTo>
                    <a:pt x="85510" y="240372"/>
                    <a:pt x="90535" y="219604"/>
                    <a:pt x="94338" y="198596"/>
                  </a:cubicBezTo>
                  <a:lnTo>
                    <a:pt x="209876" y="28099"/>
                  </a:lnTo>
                  <a:close/>
                </a:path>
              </a:pathLst>
            </a:custGeom>
            <a:solidFill>
              <a:srgbClr val="FFD7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8" name="任意多边形: 形状 237"/>
            <p:cNvSpPr/>
            <p:nvPr>
              <p:custDataLst>
                <p:tags r:id="rId244"/>
              </p:custDataLst>
            </p:nvPr>
          </p:nvSpPr>
          <p:spPr>
            <a:xfrm>
              <a:off x="7393305" y="4030789"/>
              <a:ext cx="128777" cy="129349"/>
            </a:xfrm>
            <a:custGeom>
              <a:avLst/>
              <a:gdLst>
                <a:gd name="connsiteX0" fmla="*/ 128778 w 128777"/>
                <a:gd name="connsiteY0" fmla="*/ 129350 h 129349"/>
                <a:gd name="connsiteX1" fmla="*/ 1810 w 128777"/>
                <a:gd name="connsiteY1" fmla="*/ 0 h 129349"/>
                <a:gd name="connsiteX2" fmla="*/ 0 w 128777"/>
                <a:gd name="connsiteY2" fmla="*/ 54102 h 129349"/>
                <a:gd name="connsiteX3" fmla="*/ 2000 w 128777"/>
                <a:gd name="connsiteY3" fmla="*/ 126206 h 129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7" h="129349">
                  <a:moveTo>
                    <a:pt x="128778" y="129350"/>
                  </a:moveTo>
                  <a:cubicBezTo>
                    <a:pt x="41529" y="128397"/>
                    <a:pt x="2000" y="17240"/>
                    <a:pt x="1810" y="0"/>
                  </a:cubicBezTo>
                  <a:lnTo>
                    <a:pt x="0" y="54102"/>
                  </a:lnTo>
                  <a:lnTo>
                    <a:pt x="2000" y="126206"/>
                  </a:ln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9" name="任意多边形: 形状 238"/>
            <p:cNvSpPr/>
            <p:nvPr>
              <p:custDataLst>
                <p:tags r:id="rId245"/>
              </p:custDataLst>
            </p:nvPr>
          </p:nvSpPr>
          <p:spPr>
            <a:xfrm>
              <a:off x="7395114" y="4030789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0" name="任意多边形: 形状 239"/>
            <p:cNvSpPr/>
            <p:nvPr>
              <p:custDataLst>
                <p:tags r:id="rId246"/>
              </p:custDataLst>
            </p:nvPr>
          </p:nvSpPr>
          <p:spPr>
            <a:xfrm>
              <a:off x="7530465" y="4103846"/>
              <a:ext cx="69341" cy="96925"/>
            </a:xfrm>
            <a:custGeom>
              <a:avLst/>
              <a:gdLst>
                <a:gd name="connsiteX0" fmla="*/ 0 w 69341"/>
                <a:gd name="connsiteY0" fmla="*/ 4953 h 96925"/>
                <a:gd name="connsiteX1" fmla="*/ 13430 w 69341"/>
                <a:gd name="connsiteY1" fmla="*/ 91345 h 96925"/>
                <a:gd name="connsiteX2" fmla="*/ 69342 w 69341"/>
                <a:gd name="connsiteY2" fmla="*/ 88678 h 96925"/>
                <a:gd name="connsiteX3" fmla="*/ 64961 w 69341"/>
                <a:gd name="connsiteY3" fmla="*/ 0 h 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41" h="96925">
                  <a:moveTo>
                    <a:pt x="0" y="4953"/>
                  </a:moveTo>
                  <a:lnTo>
                    <a:pt x="13430" y="91345"/>
                  </a:lnTo>
                  <a:cubicBezTo>
                    <a:pt x="31386" y="99636"/>
                    <a:pt x="52258" y="98640"/>
                    <a:pt x="69342" y="88678"/>
                  </a:cubicBezTo>
                  <a:lnTo>
                    <a:pt x="64961" y="0"/>
                  </a:lnTo>
                  <a:close/>
                </a:path>
              </a:pathLst>
            </a:custGeom>
            <a:solidFill>
              <a:srgbClr val="F8F3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1" name="任意多边形: 形状 240"/>
            <p:cNvSpPr/>
            <p:nvPr>
              <p:custDataLst>
                <p:tags r:id="rId247"/>
              </p:custDataLst>
            </p:nvPr>
          </p:nvSpPr>
          <p:spPr>
            <a:xfrm>
              <a:off x="7522083" y="4093178"/>
              <a:ext cx="76961" cy="19716"/>
            </a:xfrm>
            <a:custGeom>
              <a:avLst/>
              <a:gdLst>
                <a:gd name="connsiteX0" fmla="*/ 0 w 76961"/>
                <a:gd name="connsiteY0" fmla="*/ 8477 h 19716"/>
                <a:gd name="connsiteX1" fmla="*/ 4858 w 76961"/>
                <a:gd name="connsiteY1" fmla="*/ 19717 h 19716"/>
                <a:gd name="connsiteX2" fmla="*/ 76962 w 76961"/>
                <a:gd name="connsiteY2" fmla="*/ 13621 h 19716"/>
                <a:gd name="connsiteX3" fmla="*/ 76295 w 76961"/>
                <a:gd name="connsiteY3" fmla="*/ 0 h 1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61" h="19716">
                  <a:moveTo>
                    <a:pt x="0" y="8477"/>
                  </a:moveTo>
                  <a:cubicBezTo>
                    <a:pt x="571" y="10382"/>
                    <a:pt x="4858" y="19717"/>
                    <a:pt x="4858" y="19717"/>
                  </a:cubicBezTo>
                  <a:lnTo>
                    <a:pt x="76962" y="13621"/>
                  </a:lnTo>
                  <a:lnTo>
                    <a:pt x="76295" y="0"/>
                  </a:lnTo>
                  <a:close/>
                </a:path>
              </a:pathLst>
            </a:custGeom>
            <a:solidFill>
              <a:srgbClr val="7A55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2" name="任意多边形: 形状 241"/>
            <p:cNvSpPr/>
            <p:nvPr>
              <p:custDataLst>
                <p:tags r:id="rId248"/>
              </p:custDataLst>
            </p:nvPr>
          </p:nvSpPr>
          <p:spPr>
            <a:xfrm>
              <a:off x="7530083" y="4082510"/>
              <a:ext cx="61150" cy="18288"/>
            </a:xfrm>
            <a:custGeom>
              <a:avLst/>
              <a:gdLst>
                <a:gd name="connsiteX0" fmla="*/ 4858 w 61150"/>
                <a:gd name="connsiteY0" fmla="*/ 5906 h 18288"/>
                <a:gd name="connsiteX1" fmla="*/ 0 w 61150"/>
                <a:gd name="connsiteY1" fmla="*/ 18288 h 18288"/>
                <a:gd name="connsiteX2" fmla="*/ 61151 w 61150"/>
                <a:gd name="connsiteY2" fmla="*/ 11525 h 18288"/>
                <a:gd name="connsiteX3" fmla="*/ 54293 w 61150"/>
                <a:gd name="connsiteY3" fmla="*/ 0 h 18288"/>
                <a:gd name="connsiteX4" fmla="*/ 4858 w 61150"/>
                <a:gd name="connsiteY4" fmla="*/ 5906 h 18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50" h="18288">
                  <a:moveTo>
                    <a:pt x="4858" y="5906"/>
                  </a:moveTo>
                  <a:lnTo>
                    <a:pt x="0" y="18288"/>
                  </a:lnTo>
                  <a:lnTo>
                    <a:pt x="61151" y="11525"/>
                  </a:lnTo>
                  <a:lnTo>
                    <a:pt x="54293" y="0"/>
                  </a:lnTo>
                  <a:lnTo>
                    <a:pt x="4858" y="5906"/>
                  </a:lnTo>
                  <a:close/>
                </a:path>
              </a:pathLst>
            </a:custGeom>
            <a:solidFill>
              <a:srgbClr val="6943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3" name="任意多边形: 形状 242"/>
            <p:cNvSpPr/>
            <p:nvPr>
              <p:custDataLst>
                <p:tags r:id="rId249"/>
              </p:custDataLst>
            </p:nvPr>
          </p:nvSpPr>
          <p:spPr>
            <a:xfrm>
              <a:off x="7573327" y="4035456"/>
              <a:ext cx="13065" cy="43148"/>
            </a:xfrm>
            <a:custGeom>
              <a:avLst/>
              <a:gdLst>
                <a:gd name="connsiteX0" fmla="*/ 6477 w 13065"/>
                <a:gd name="connsiteY0" fmla="*/ 43148 h 43148"/>
                <a:gd name="connsiteX1" fmla="*/ 5334 w 13065"/>
                <a:gd name="connsiteY1" fmla="*/ 20383 h 43148"/>
                <a:gd name="connsiteX2" fmla="*/ 0 w 13065"/>
                <a:gd name="connsiteY2" fmla="*/ 0 h 43148"/>
                <a:gd name="connsiteX3" fmla="*/ 11430 w 13065"/>
                <a:gd name="connsiteY3" fmla="*/ 21146 h 43148"/>
                <a:gd name="connsiteX4" fmla="*/ 6477 w 13065"/>
                <a:gd name="connsiteY4" fmla="*/ 43148 h 43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65" h="43148">
                  <a:moveTo>
                    <a:pt x="6477" y="43148"/>
                  </a:moveTo>
                  <a:cubicBezTo>
                    <a:pt x="460" y="36912"/>
                    <a:pt x="-28" y="27191"/>
                    <a:pt x="5334" y="20383"/>
                  </a:cubicBezTo>
                  <a:cubicBezTo>
                    <a:pt x="11525" y="10858"/>
                    <a:pt x="0" y="0"/>
                    <a:pt x="0" y="0"/>
                  </a:cubicBezTo>
                  <a:cubicBezTo>
                    <a:pt x="0" y="0"/>
                    <a:pt x="18574" y="12097"/>
                    <a:pt x="11430" y="21146"/>
                  </a:cubicBezTo>
                  <a:cubicBezTo>
                    <a:pt x="4286" y="30194"/>
                    <a:pt x="2000" y="30004"/>
                    <a:pt x="6477" y="43148"/>
                  </a:cubicBezTo>
                  <a:close/>
                </a:path>
              </a:pathLst>
            </a:custGeom>
            <a:solidFill>
              <a:srgbClr val="F8EB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4" name="任意多边形: 形状 243"/>
            <p:cNvSpPr/>
            <p:nvPr>
              <p:custDataLst>
                <p:tags r:id="rId250"/>
              </p:custDataLst>
            </p:nvPr>
          </p:nvSpPr>
          <p:spPr>
            <a:xfrm>
              <a:off x="7549200" y="4121250"/>
              <a:ext cx="35489" cy="55870"/>
            </a:xfrm>
            <a:custGeom>
              <a:avLst/>
              <a:gdLst>
                <a:gd name="connsiteX0" fmla="*/ 35367 w 35489"/>
                <a:gd name="connsiteY0" fmla="*/ 26602 h 55870"/>
                <a:gd name="connsiteX1" fmla="*/ 19841 w 35489"/>
                <a:gd name="connsiteY1" fmla="*/ 55844 h 55870"/>
                <a:gd name="connsiteX2" fmla="*/ 124 w 35489"/>
                <a:gd name="connsiteY2" fmla="*/ 29269 h 55870"/>
                <a:gd name="connsiteX3" fmla="*/ 15650 w 35489"/>
                <a:gd name="connsiteY3" fmla="*/ 27 h 55870"/>
                <a:gd name="connsiteX4" fmla="*/ 35367 w 35489"/>
                <a:gd name="connsiteY4" fmla="*/ 26602 h 5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89" h="55870">
                  <a:moveTo>
                    <a:pt x="35367" y="26602"/>
                  </a:moveTo>
                  <a:cubicBezTo>
                    <a:pt x="36510" y="42032"/>
                    <a:pt x="29557" y="55177"/>
                    <a:pt x="19841" y="55844"/>
                  </a:cubicBezTo>
                  <a:cubicBezTo>
                    <a:pt x="10126" y="56510"/>
                    <a:pt x="1268" y="44699"/>
                    <a:pt x="124" y="29269"/>
                  </a:cubicBezTo>
                  <a:cubicBezTo>
                    <a:pt x="-1019" y="13838"/>
                    <a:pt x="5839" y="694"/>
                    <a:pt x="15650" y="27"/>
                  </a:cubicBezTo>
                  <a:cubicBezTo>
                    <a:pt x="25461" y="-640"/>
                    <a:pt x="34129" y="11171"/>
                    <a:pt x="35367" y="26602"/>
                  </a:cubicBezTo>
                  <a:close/>
                </a:path>
              </a:pathLst>
            </a:custGeom>
            <a:solidFill>
              <a:srgbClr val="759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5" name="任意多边形: 形状 244"/>
            <p:cNvSpPr/>
            <p:nvPr>
              <p:custDataLst>
                <p:tags r:id="rId251"/>
              </p:custDataLst>
            </p:nvPr>
          </p:nvSpPr>
          <p:spPr>
            <a:xfrm>
              <a:off x="7484935" y="4124883"/>
              <a:ext cx="116300" cy="64306"/>
            </a:xfrm>
            <a:custGeom>
              <a:avLst/>
              <a:gdLst>
                <a:gd name="connsiteX0" fmla="*/ 67723 w 116300"/>
                <a:gd name="connsiteY0" fmla="*/ 13 h 64306"/>
                <a:gd name="connsiteX1" fmla="*/ 26194 w 116300"/>
                <a:gd name="connsiteY1" fmla="*/ 27921 h 64306"/>
                <a:gd name="connsiteX2" fmla="*/ 0 w 116300"/>
                <a:gd name="connsiteY2" fmla="*/ 34684 h 64306"/>
                <a:gd name="connsiteX3" fmla="*/ 4763 w 116300"/>
                <a:gd name="connsiteY3" fmla="*/ 64306 h 64306"/>
                <a:gd name="connsiteX4" fmla="*/ 37243 w 116300"/>
                <a:gd name="connsiteY4" fmla="*/ 55734 h 64306"/>
                <a:gd name="connsiteX5" fmla="*/ 67056 w 116300"/>
                <a:gd name="connsiteY5" fmla="*/ 44304 h 64306"/>
                <a:gd name="connsiteX6" fmla="*/ 96298 w 116300"/>
                <a:gd name="connsiteY6" fmla="*/ 48114 h 64306"/>
                <a:gd name="connsiteX7" fmla="*/ 116110 w 116300"/>
                <a:gd name="connsiteY7" fmla="*/ 24778 h 64306"/>
                <a:gd name="connsiteX8" fmla="*/ 67723 w 116300"/>
                <a:gd name="connsiteY8" fmla="*/ 13 h 64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300" h="64306">
                  <a:moveTo>
                    <a:pt x="67723" y="13"/>
                  </a:moveTo>
                  <a:cubicBezTo>
                    <a:pt x="53291" y="8408"/>
                    <a:pt x="39419" y="17731"/>
                    <a:pt x="26194" y="27921"/>
                  </a:cubicBezTo>
                  <a:cubicBezTo>
                    <a:pt x="17851" y="31475"/>
                    <a:pt x="9021" y="33755"/>
                    <a:pt x="0" y="34684"/>
                  </a:cubicBezTo>
                  <a:cubicBezTo>
                    <a:pt x="2180" y="44453"/>
                    <a:pt x="3770" y="54346"/>
                    <a:pt x="4763" y="64306"/>
                  </a:cubicBezTo>
                  <a:cubicBezTo>
                    <a:pt x="15298" y="60440"/>
                    <a:pt x="26172" y="57570"/>
                    <a:pt x="37243" y="55734"/>
                  </a:cubicBezTo>
                  <a:cubicBezTo>
                    <a:pt x="47735" y="53567"/>
                    <a:pt x="57805" y="49707"/>
                    <a:pt x="67056" y="44304"/>
                  </a:cubicBezTo>
                  <a:cubicBezTo>
                    <a:pt x="75438" y="40589"/>
                    <a:pt x="91630" y="50209"/>
                    <a:pt x="96298" y="48114"/>
                  </a:cubicBezTo>
                  <a:cubicBezTo>
                    <a:pt x="100965" y="46019"/>
                    <a:pt x="118300" y="31350"/>
                    <a:pt x="116110" y="24778"/>
                  </a:cubicBezTo>
                  <a:cubicBezTo>
                    <a:pt x="113919" y="18206"/>
                    <a:pt x="72962" y="-559"/>
                    <a:pt x="67723" y="13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6" name="任意多边形: 形状 245"/>
            <p:cNvSpPr/>
            <p:nvPr>
              <p:custDataLst>
                <p:tags r:id="rId252"/>
              </p:custDataLst>
            </p:nvPr>
          </p:nvSpPr>
          <p:spPr>
            <a:xfrm>
              <a:off x="7876317" y="4037866"/>
              <a:ext cx="112338" cy="64741"/>
            </a:xfrm>
            <a:custGeom>
              <a:avLst/>
              <a:gdLst>
                <a:gd name="connsiteX0" fmla="*/ 84963 w 112338"/>
                <a:gd name="connsiteY0" fmla="*/ 16260 h 64741"/>
                <a:gd name="connsiteX1" fmla="*/ 111062 w 112338"/>
                <a:gd name="connsiteY1" fmla="*/ 258 h 64741"/>
                <a:gd name="connsiteX2" fmla="*/ 66104 w 112338"/>
                <a:gd name="connsiteY2" fmla="*/ 11497 h 64741"/>
                <a:gd name="connsiteX3" fmla="*/ 23050 w 112338"/>
                <a:gd name="connsiteY3" fmla="*/ 29880 h 64741"/>
                <a:gd name="connsiteX4" fmla="*/ 0 w 112338"/>
                <a:gd name="connsiteY4" fmla="*/ 34547 h 64741"/>
                <a:gd name="connsiteX5" fmla="*/ 2000 w 112338"/>
                <a:gd name="connsiteY5" fmla="*/ 34547 h 64741"/>
                <a:gd name="connsiteX6" fmla="*/ 8668 w 112338"/>
                <a:gd name="connsiteY6" fmla="*/ 64742 h 64741"/>
                <a:gd name="connsiteX7" fmla="*/ 18193 w 112338"/>
                <a:gd name="connsiteY7" fmla="*/ 62361 h 64741"/>
                <a:gd name="connsiteX8" fmla="*/ 58103 w 112338"/>
                <a:gd name="connsiteY8" fmla="*/ 62361 h 64741"/>
                <a:gd name="connsiteX9" fmla="*/ 91821 w 112338"/>
                <a:gd name="connsiteY9" fmla="*/ 56360 h 64741"/>
                <a:gd name="connsiteX10" fmla="*/ 68580 w 112338"/>
                <a:gd name="connsiteY10" fmla="*/ 48549 h 64741"/>
                <a:gd name="connsiteX11" fmla="*/ 59055 w 112338"/>
                <a:gd name="connsiteY11" fmla="*/ 38358 h 64741"/>
                <a:gd name="connsiteX12" fmla="*/ 84963 w 112338"/>
                <a:gd name="connsiteY12" fmla="*/ 16260 h 64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338" h="64741">
                  <a:moveTo>
                    <a:pt x="84963" y="16260"/>
                  </a:moveTo>
                  <a:cubicBezTo>
                    <a:pt x="104013" y="8449"/>
                    <a:pt x="116491" y="1781"/>
                    <a:pt x="111062" y="258"/>
                  </a:cubicBezTo>
                  <a:cubicBezTo>
                    <a:pt x="105632" y="-1266"/>
                    <a:pt x="96298" y="4163"/>
                    <a:pt x="66104" y="11497"/>
                  </a:cubicBezTo>
                  <a:cubicBezTo>
                    <a:pt x="35909" y="18831"/>
                    <a:pt x="36576" y="26261"/>
                    <a:pt x="23050" y="29880"/>
                  </a:cubicBezTo>
                  <a:cubicBezTo>
                    <a:pt x="17145" y="31500"/>
                    <a:pt x="9239" y="33024"/>
                    <a:pt x="0" y="34547"/>
                  </a:cubicBezTo>
                  <a:lnTo>
                    <a:pt x="2000" y="34547"/>
                  </a:lnTo>
                  <a:cubicBezTo>
                    <a:pt x="6191" y="44074"/>
                    <a:pt x="8457" y="54336"/>
                    <a:pt x="8668" y="64742"/>
                  </a:cubicBezTo>
                  <a:cubicBezTo>
                    <a:pt x="11696" y="63446"/>
                    <a:pt x="14911" y="62642"/>
                    <a:pt x="18193" y="62361"/>
                  </a:cubicBezTo>
                  <a:cubicBezTo>
                    <a:pt x="31813" y="63122"/>
                    <a:pt x="40291" y="67218"/>
                    <a:pt x="58103" y="62361"/>
                  </a:cubicBezTo>
                  <a:cubicBezTo>
                    <a:pt x="75914" y="57503"/>
                    <a:pt x="91345" y="60836"/>
                    <a:pt x="91821" y="56360"/>
                  </a:cubicBezTo>
                  <a:cubicBezTo>
                    <a:pt x="92297" y="51883"/>
                    <a:pt x="76486" y="49692"/>
                    <a:pt x="68580" y="48549"/>
                  </a:cubicBezTo>
                  <a:cubicBezTo>
                    <a:pt x="60674" y="47406"/>
                    <a:pt x="59055" y="43406"/>
                    <a:pt x="59055" y="38358"/>
                  </a:cubicBezTo>
                  <a:cubicBezTo>
                    <a:pt x="59055" y="33309"/>
                    <a:pt x="65818" y="24070"/>
                    <a:pt x="84963" y="1626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7" name="任意多边形: 形状 246"/>
            <p:cNvSpPr/>
            <p:nvPr>
              <p:custDataLst>
                <p:tags r:id="rId253"/>
              </p:custDataLst>
            </p:nvPr>
          </p:nvSpPr>
          <p:spPr>
            <a:xfrm>
              <a:off x="7340631" y="4028503"/>
              <a:ext cx="54483" cy="162496"/>
            </a:xfrm>
            <a:custGeom>
              <a:avLst/>
              <a:gdLst>
                <a:gd name="connsiteX0" fmla="*/ 0 w 54483"/>
                <a:gd name="connsiteY0" fmla="*/ 162496 h 162496"/>
                <a:gd name="connsiteX1" fmla="*/ 37624 w 54483"/>
                <a:gd name="connsiteY1" fmla="*/ 129445 h 162496"/>
                <a:gd name="connsiteX2" fmla="*/ 52673 w 54483"/>
                <a:gd name="connsiteY2" fmla="*/ 67246 h 162496"/>
                <a:gd name="connsiteX3" fmla="*/ 54483 w 54483"/>
                <a:gd name="connsiteY3" fmla="*/ 0 h 162496"/>
                <a:gd name="connsiteX4" fmla="*/ 0 w 54483"/>
                <a:gd name="connsiteY4" fmla="*/ 162496 h 16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83" h="162496">
                  <a:moveTo>
                    <a:pt x="0" y="162496"/>
                  </a:moveTo>
                  <a:cubicBezTo>
                    <a:pt x="9424" y="148369"/>
                    <a:pt x="22400" y="136970"/>
                    <a:pt x="37624" y="129445"/>
                  </a:cubicBezTo>
                  <a:cubicBezTo>
                    <a:pt x="43845" y="109022"/>
                    <a:pt x="48871" y="88254"/>
                    <a:pt x="52673" y="67246"/>
                  </a:cubicBezTo>
                  <a:lnTo>
                    <a:pt x="54483" y="0"/>
                  </a:lnTo>
                  <a:cubicBezTo>
                    <a:pt x="52578" y="46291"/>
                    <a:pt x="0" y="162496"/>
                    <a:pt x="0" y="162496"/>
                  </a:cubicBez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8" name="任意多边形: 形状 247"/>
            <p:cNvSpPr/>
            <p:nvPr>
              <p:custDataLst>
                <p:tags r:id="rId254"/>
              </p:custDataLst>
            </p:nvPr>
          </p:nvSpPr>
          <p:spPr>
            <a:xfrm>
              <a:off x="7603140" y="4004024"/>
              <a:ext cx="282043" cy="160941"/>
            </a:xfrm>
            <a:custGeom>
              <a:avLst/>
              <a:gdLst>
                <a:gd name="connsiteX0" fmla="*/ 113252 w 282043"/>
                <a:gd name="connsiteY0" fmla="*/ 129826 h 160941"/>
                <a:gd name="connsiteX1" fmla="*/ 0 w 282043"/>
                <a:gd name="connsiteY1" fmla="*/ 0 h 160941"/>
                <a:gd name="connsiteX2" fmla="*/ 9525 w 282043"/>
                <a:gd name="connsiteY2" fmla="*/ 77248 h 160941"/>
                <a:gd name="connsiteX3" fmla="*/ 104775 w 282043"/>
                <a:gd name="connsiteY3" fmla="*/ 160211 h 160941"/>
                <a:gd name="connsiteX4" fmla="*/ 197072 w 282043"/>
                <a:gd name="connsiteY4" fmla="*/ 141827 h 160941"/>
                <a:gd name="connsiteX5" fmla="*/ 218218 w 282043"/>
                <a:gd name="connsiteY5" fmla="*/ 130969 h 160941"/>
                <a:gd name="connsiteX6" fmla="*/ 218218 w 282043"/>
                <a:gd name="connsiteY6" fmla="*/ 130969 h 160941"/>
                <a:gd name="connsiteX7" fmla="*/ 281368 w 282043"/>
                <a:gd name="connsiteY7" fmla="*/ 117158 h 160941"/>
                <a:gd name="connsiteX8" fmla="*/ 281368 w 282043"/>
                <a:gd name="connsiteY8" fmla="*/ 98108 h 160941"/>
                <a:gd name="connsiteX9" fmla="*/ 167926 w 282043"/>
                <a:gd name="connsiteY9" fmla="*/ 128397 h 160941"/>
                <a:gd name="connsiteX10" fmla="*/ 113252 w 282043"/>
                <a:gd name="connsiteY10" fmla="*/ 129826 h 16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43" h="160941">
                  <a:moveTo>
                    <a:pt x="113252" y="129826"/>
                  </a:moveTo>
                  <a:cubicBezTo>
                    <a:pt x="105537" y="122682"/>
                    <a:pt x="0" y="0"/>
                    <a:pt x="0" y="0"/>
                  </a:cubicBezTo>
                  <a:cubicBezTo>
                    <a:pt x="1048" y="22384"/>
                    <a:pt x="9525" y="77248"/>
                    <a:pt x="9525" y="77248"/>
                  </a:cubicBezTo>
                  <a:cubicBezTo>
                    <a:pt x="36290" y="103346"/>
                    <a:pt x="98012" y="158305"/>
                    <a:pt x="104775" y="160211"/>
                  </a:cubicBezTo>
                  <a:cubicBezTo>
                    <a:pt x="112871" y="162496"/>
                    <a:pt x="159163" y="160211"/>
                    <a:pt x="197072" y="141827"/>
                  </a:cubicBezTo>
                  <a:cubicBezTo>
                    <a:pt x="204025" y="138494"/>
                    <a:pt x="211169" y="134779"/>
                    <a:pt x="218218" y="130969"/>
                  </a:cubicBezTo>
                  <a:lnTo>
                    <a:pt x="218218" y="130969"/>
                  </a:lnTo>
                  <a:cubicBezTo>
                    <a:pt x="234696" y="122492"/>
                    <a:pt x="281368" y="117158"/>
                    <a:pt x="281368" y="117158"/>
                  </a:cubicBezTo>
                  <a:cubicBezTo>
                    <a:pt x="282269" y="110839"/>
                    <a:pt x="282269" y="104426"/>
                    <a:pt x="281368" y="98108"/>
                  </a:cubicBezTo>
                  <a:cubicBezTo>
                    <a:pt x="281368" y="98108"/>
                    <a:pt x="198406" y="117824"/>
                    <a:pt x="167926" y="128397"/>
                  </a:cubicBezTo>
                  <a:cubicBezTo>
                    <a:pt x="137446" y="138970"/>
                    <a:pt x="120967" y="137351"/>
                    <a:pt x="113252" y="129826"/>
                  </a:cubicBezTo>
                  <a:close/>
                </a:path>
              </a:pathLst>
            </a:custGeom>
            <a:solidFill>
              <a:srgbClr val="FFC9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9" name="任意多边形: 形状 248"/>
            <p:cNvSpPr/>
            <p:nvPr>
              <p:custDataLst>
                <p:tags r:id="rId255"/>
              </p:custDataLst>
            </p:nvPr>
          </p:nvSpPr>
          <p:spPr>
            <a:xfrm>
              <a:off x="7403296" y="3675086"/>
              <a:ext cx="157659" cy="177394"/>
            </a:xfrm>
            <a:custGeom>
              <a:avLst/>
              <a:gdLst>
                <a:gd name="connsiteX0" fmla="*/ 156029 w 157659"/>
                <a:gd name="connsiteY0" fmla="*/ 72620 h 177394"/>
                <a:gd name="connsiteX1" fmla="*/ 72209 w 157659"/>
                <a:gd name="connsiteY1" fmla="*/ 135 h 177394"/>
                <a:gd name="connsiteX2" fmla="*/ 16869 w 157659"/>
                <a:gd name="connsiteY2" fmla="*/ 32424 h 177394"/>
                <a:gd name="connsiteX3" fmla="*/ 14393 w 157659"/>
                <a:gd name="connsiteY3" fmla="*/ 35472 h 177394"/>
                <a:gd name="connsiteX4" fmla="*/ 105 w 157659"/>
                <a:gd name="connsiteY4" fmla="*/ 83097 h 177394"/>
                <a:gd name="connsiteX5" fmla="*/ 13916 w 157659"/>
                <a:gd name="connsiteY5" fmla="*/ 136723 h 177394"/>
                <a:gd name="connsiteX6" fmla="*/ 42491 w 157659"/>
                <a:gd name="connsiteY6" fmla="*/ 175585 h 177394"/>
                <a:gd name="connsiteX7" fmla="*/ 156029 w 157659"/>
                <a:gd name="connsiteY7" fmla="*/ 72620 h 17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659" h="177394">
                  <a:moveTo>
                    <a:pt x="156029" y="72620"/>
                  </a:moveTo>
                  <a:cubicBezTo>
                    <a:pt x="164411" y="40521"/>
                    <a:pt x="141075" y="-2723"/>
                    <a:pt x="72209" y="135"/>
                  </a:cubicBezTo>
                  <a:cubicBezTo>
                    <a:pt x="47349" y="1182"/>
                    <a:pt x="22870" y="9660"/>
                    <a:pt x="16869" y="32424"/>
                  </a:cubicBezTo>
                  <a:cubicBezTo>
                    <a:pt x="16869" y="33662"/>
                    <a:pt x="15250" y="34425"/>
                    <a:pt x="14393" y="35472"/>
                  </a:cubicBezTo>
                  <a:cubicBezTo>
                    <a:pt x="4245" y="49207"/>
                    <a:pt x="-807" y="66045"/>
                    <a:pt x="105" y="83097"/>
                  </a:cubicBezTo>
                  <a:cubicBezTo>
                    <a:pt x="1023" y="101724"/>
                    <a:pt x="5722" y="119970"/>
                    <a:pt x="13916" y="136723"/>
                  </a:cubicBezTo>
                  <a:cubicBezTo>
                    <a:pt x="16583" y="142533"/>
                    <a:pt x="35633" y="157678"/>
                    <a:pt x="42491" y="175585"/>
                  </a:cubicBezTo>
                  <a:cubicBezTo>
                    <a:pt x="49349" y="193492"/>
                    <a:pt x="156029" y="72620"/>
                    <a:pt x="156029" y="72620"/>
                  </a:cubicBez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0" name="任意多边形: 形状 249"/>
            <p:cNvSpPr/>
            <p:nvPr>
              <p:custDataLst>
                <p:tags r:id="rId256"/>
              </p:custDataLst>
            </p:nvPr>
          </p:nvSpPr>
          <p:spPr>
            <a:xfrm>
              <a:off x="7419082" y="3718487"/>
              <a:ext cx="147159" cy="167080"/>
            </a:xfrm>
            <a:custGeom>
              <a:avLst/>
              <a:gdLst>
                <a:gd name="connsiteX0" fmla="*/ 19943 w 147159"/>
                <a:gd name="connsiteY0" fmla="*/ 108372 h 167080"/>
                <a:gd name="connsiteX1" fmla="*/ 44517 w 147159"/>
                <a:gd name="connsiteY1" fmla="*/ 141043 h 167080"/>
                <a:gd name="connsiteX2" fmla="*/ 101667 w 147159"/>
                <a:gd name="connsiteY2" fmla="*/ 167046 h 167080"/>
                <a:gd name="connsiteX3" fmla="*/ 128623 w 147159"/>
                <a:gd name="connsiteY3" fmla="*/ 144757 h 167080"/>
                <a:gd name="connsiteX4" fmla="*/ 147006 w 147159"/>
                <a:gd name="connsiteY4" fmla="*/ 87607 h 167080"/>
                <a:gd name="connsiteX5" fmla="*/ 119765 w 147159"/>
                <a:gd name="connsiteY5" fmla="*/ 4454 h 167080"/>
                <a:gd name="connsiteX6" fmla="*/ 47851 w 147159"/>
                <a:gd name="connsiteY6" fmla="*/ 23504 h 167080"/>
                <a:gd name="connsiteX7" fmla="*/ 28801 w 147159"/>
                <a:gd name="connsiteY7" fmla="*/ 79702 h 167080"/>
                <a:gd name="connsiteX8" fmla="*/ 8037 w 147159"/>
                <a:gd name="connsiteY8" fmla="*/ 62652 h 167080"/>
                <a:gd name="connsiteX9" fmla="*/ 1941 w 147159"/>
                <a:gd name="connsiteY9" fmla="*/ 78559 h 167080"/>
                <a:gd name="connsiteX10" fmla="*/ 8037 w 147159"/>
                <a:gd name="connsiteY10" fmla="*/ 92846 h 167080"/>
                <a:gd name="connsiteX11" fmla="*/ 13847 w 147159"/>
                <a:gd name="connsiteY11" fmla="*/ 107229 h 167080"/>
                <a:gd name="connsiteX12" fmla="*/ 19943 w 147159"/>
                <a:gd name="connsiteY12" fmla="*/ 108372 h 167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7159" h="167080">
                  <a:moveTo>
                    <a:pt x="19943" y="108372"/>
                  </a:moveTo>
                  <a:cubicBezTo>
                    <a:pt x="24705" y="117897"/>
                    <a:pt x="25848" y="129232"/>
                    <a:pt x="44517" y="141043"/>
                  </a:cubicBezTo>
                  <a:cubicBezTo>
                    <a:pt x="63187" y="152854"/>
                    <a:pt x="92142" y="167903"/>
                    <a:pt x="101667" y="167046"/>
                  </a:cubicBezTo>
                  <a:cubicBezTo>
                    <a:pt x="111192" y="166189"/>
                    <a:pt x="117574" y="168094"/>
                    <a:pt x="128623" y="144757"/>
                  </a:cubicBezTo>
                  <a:cubicBezTo>
                    <a:pt x="139672" y="121421"/>
                    <a:pt x="148435" y="110372"/>
                    <a:pt x="147006" y="87607"/>
                  </a:cubicBezTo>
                  <a:cubicBezTo>
                    <a:pt x="145578" y="64843"/>
                    <a:pt x="149864" y="18551"/>
                    <a:pt x="119765" y="4454"/>
                  </a:cubicBezTo>
                  <a:cubicBezTo>
                    <a:pt x="97477" y="-6214"/>
                    <a:pt x="64044" y="3121"/>
                    <a:pt x="47851" y="23504"/>
                  </a:cubicBezTo>
                  <a:cubicBezTo>
                    <a:pt x="31659" y="43888"/>
                    <a:pt x="31945" y="50270"/>
                    <a:pt x="28801" y="79702"/>
                  </a:cubicBezTo>
                  <a:cubicBezTo>
                    <a:pt x="28801" y="79702"/>
                    <a:pt x="14133" y="62842"/>
                    <a:pt x="8037" y="62652"/>
                  </a:cubicBezTo>
                  <a:cubicBezTo>
                    <a:pt x="1941" y="62462"/>
                    <a:pt x="-2822" y="66653"/>
                    <a:pt x="1941" y="78559"/>
                  </a:cubicBezTo>
                  <a:cubicBezTo>
                    <a:pt x="6703" y="90465"/>
                    <a:pt x="6989" y="86655"/>
                    <a:pt x="8037" y="92846"/>
                  </a:cubicBezTo>
                  <a:cubicBezTo>
                    <a:pt x="9084" y="99038"/>
                    <a:pt x="10418" y="105229"/>
                    <a:pt x="13847" y="107229"/>
                  </a:cubicBezTo>
                  <a:cubicBezTo>
                    <a:pt x="15671" y="108340"/>
                    <a:pt x="17839" y="108747"/>
                    <a:pt x="19943" y="108372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1" name="任意多边形: 形状 250"/>
            <p:cNvSpPr/>
            <p:nvPr>
              <p:custDataLst>
                <p:tags r:id="rId257"/>
              </p:custDataLst>
            </p:nvPr>
          </p:nvSpPr>
          <p:spPr>
            <a:xfrm>
              <a:off x="7443025" y="3703986"/>
              <a:ext cx="93821" cy="100298"/>
            </a:xfrm>
            <a:custGeom>
              <a:avLst/>
              <a:gdLst>
                <a:gd name="connsiteX0" fmla="*/ 93821 w 93821"/>
                <a:gd name="connsiteY0" fmla="*/ 15621 h 100298"/>
                <a:gd name="connsiteX1" fmla="*/ 61055 w 93821"/>
                <a:gd name="connsiteY1" fmla="*/ 22860 h 100298"/>
                <a:gd name="connsiteX2" fmla="*/ 18955 w 93821"/>
                <a:gd name="connsiteY2" fmla="*/ 63151 h 100298"/>
                <a:gd name="connsiteX3" fmla="*/ 12668 w 93821"/>
                <a:gd name="connsiteY3" fmla="*/ 100298 h 100298"/>
                <a:gd name="connsiteX4" fmla="*/ 5620 w 93821"/>
                <a:gd name="connsiteY4" fmla="*/ 100298 h 100298"/>
                <a:gd name="connsiteX5" fmla="*/ 0 w 93821"/>
                <a:gd name="connsiteY5" fmla="*/ 38100 h 100298"/>
                <a:gd name="connsiteX6" fmla="*/ 34385 w 93821"/>
                <a:gd name="connsiteY6" fmla="*/ 0 h 100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821" h="100298">
                  <a:moveTo>
                    <a:pt x="93821" y="15621"/>
                  </a:moveTo>
                  <a:cubicBezTo>
                    <a:pt x="82473" y="15334"/>
                    <a:pt x="71226" y="17819"/>
                    <a:pt x="61055" y="22860"/>
                  </a:cubicBezTo>
                  <a:cubicBezTo>
                    <a:pt x="44577" y="31813"/>
                    <a:pt x="21717" y="44768"/>
                    <a:pt x="18955" y="63151"/>
                  </a:cubicBezTo>
                  <a:cubicBezTo>
                    <a:pt x="16192" y="81534"/>
                    <a:pt x="12668" y="100298"/>
                    <a:pt x="12668" y="100298"/>
                  </a:cubicBezTo>
                  <a:lnTo>
                    <a:pt x="5620" y="100298"/>
                  </a:lnTo>
                  <a:lnTo>
                    <a:pt x="0" y="38100"/>
                  </a:lnTo>
                  <a:lnTo>
                    <a:pt x="34385" y="0"/>
                  </a:ln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2" name="任意多边形: 形状 251"/>
            <p:cNvSpPr/>
            <p:nvPr>
              <p:custDataLst>
                <p:tags r:id="rId258"/>
              </p:custDataLst>
            </p:nvPr>
          </p:nvSpPr>
          <p:spPr>
            <a:xfrm>
              <a:off x="7436472" y="3774471"/>
              <a:ext cx="121425" cy="128253"/>
            </a:xfrm>
            <a:custGeom>
              <a:avLst/>
              <a:gdLst>
                <a:gd name="connsiteX0" fmla="*/ 10840 w 121425"/>
                <a:gd name="connsiteY0" fmla="*/ 23527 h 128253"/>
                <a:gd name="connsiteX1" fmla="*/ 267 w 121425"/>
                <a:gd name="connsiteY1" fmla="*/ 54578 h 128253"/>
                <a:gd name="connsiteX2" fmla="*/ 22079 w 121425"/>
                <a:gd name="connsiteY2" fmla="*/ 94393 h 128253"/>
                <a:gd name="connsiteX3" fmla="*/ 87611 w 121425"/>
                <a:gd name="connsiteY3" fmla="*/ 128016 h 128253"/>
                <a:gd name="connsiteX4" fmla="*/ 112662 w 121425"/>
                <a:gd name="connsiteY4" fmla="*/ 104585 h 128253"/>
                <a:gd name="connsiteX5" fmla="*/ 121425 w 121425"/>
                <a:gd name="connsiteY5" fmla="*/ 67532 h 128253"/>
                <a:gd name="connsiteX6" fmla="*/ 99518 w 121425"/>
                <a:gd name="connsiteY6" fmla="*/ 87154 h 128253"/>
                <a:gd name="connsiteX7" fmla="*/ 40367 w 121425"/>
                <a:gd name="connsiteY7" fmla="*/ 72104 h 128253"/>
                <a:gd name="connsiteX8" fmla="*/ 19222 w 121425"/>
                <a:gd name="connsiteY8" fmla="*/ 29813 h 128253"/>
                <a:gd name="connsiteX9" fmla="*/ 12649 w 121425"/>
                <a:gd name="connsiteY9" fmla="*/ 0 h 128253"/>
                <a:gd name="connsiteX10" fmla="*/ 4172 w 121425"/>
                <a:gd name="connsiteY10" fmla="*/ 7144 h 128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425" h="128253">
                  <a:moveTo>
                    <a:pt x="10840" y="23527"/>
                  </a:moveTo>
                  <a:cubicBezTo>
                    <a:pt x="9506" y="45339"/>
                    <a:pt x="1315" y="44006"/>
                    <a:pt x="267" y="54578"/>
                  </a:cubicBezTo>
                  <a:cubicBezTo>
                    <a:pt x="-781" y="65151"/>
                    <a:pt x="267" y="72962"/>
                    <a:pt x="22079" y="94393"/>
                  </a:cubicBezTo>
                  <a:cubicBezTo>
                    <a:pt x="43891" y="115824"/>
                    <a:pt x="72562" y="130302"/>
                    <a:pt x="87611" y="128016"/>
                  </a:cubicBezTo>
                  <a:cubicBezTo>
                    <a:pt x="99730" y="125590"/>
                    <a:pt x="109433" y="116515"/>
                    <a:pt x="112662" y="104585"/>
                  </a:cubicBezTo>
                  <a:cubicBezTo>
                    <a:pt x="114376" y="97536"/>
                    <a:pt x="121425" y="67532"/>
                    <a:pt x="121425" y="67532"/>
                  </a:cubicBezTo>
                  <a:cubicBezTo>
                    <a:pt x="116879" y="76617"/>
                    <a:pt x="109046" y="83632"/>
                    <a:pt x="99518" y="87154"/>
                  </a:cubicBezTo>
                  <a:cubicBezTo>
                    <a:pt x="83992" y="92583"/>
                    <a:pt x="51035" y="83249"/>
                    <a:pt x="40367" y="72104"/>
                  </a:cubicBezTo>
                  <a:cubicBezTo>
                    <a:pt x="29699" y="60960"/>
                    <a:pt x="19222" y="29813"/>
                    <a:pt x="19222" y="29813"/>
                  </a:cubicBezTo>
                  <a:lnTo>
                    <a:pt x="12649" y="0"/>
                  </a:lnTo>
                  <a:lnTo>
                    <a:pt x="4172" y="7144"/>
                  </a:ln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3" name="任意多边形: 形状 252"/>
            <p:cNvSpPr/>
            <p:nvPr>
              <p:custDataLst>
                <p:tags r:id="rId259"/>
              </p:custDataLst>
            </p:nvPr>
          </p:nvSpPr>
          <p:spPr>
            <a:xfrm>
              <a:off x="7467430" y="3833440"/>
              <a:ext cx="92752" cy="38853"/>
            </a:xfrm>
            <a:custGeom>
              <a:avLst/>
              <a:gdLst>
                <a:gd name="connsiteX0" fmla="*/ 84942 w 92752"/>
                <a:gd name="connsiteY0" fmla="*/ 19803 h 38853"/>
                <a:gd name="connsiteX1" fmla="*/ 92752 w 92752"/>
                <a:gd name="connsiteY1" fmla="*/ 3611 h 38853"/>
                <a:gd name="connsiteX2" fmla="*/ 73702 w 92752"/>
                <a:gd name="connsiteY2" fmla="*/ 467 h 38853"/>
                <a:gd name="connsiteX3" fmla="*/ 45985 w 92752"/>
                <a:gd name="connsiteY3" fmla="*/ 12278 h 38853"/>
                <a:gd name="connsiteX4" fmla="*/ 5218 w 92752"/>
                <a:gd name="connsiteY4" fmla="*/ 14850 h 38853"/>
                <a:gd name="connsiteX5" fmla="*/ 8170 w 92752"/>
                <a:gd name="connsiteY5" fmla="*/ 33328 h 38853"/>
                <a:gd name="connsiteX6" fmla="*/ 17695 w 92752"/>
                <a:gd name="connsiteY6" fmla="*/ 38853 h 38853"/>
                <a:gd name="connsiteX7" fmla="*/ 37793 w 92752"/>
                <a:gd name="connsiteY7" fmla="*/ 38853 h 38853"/>
                <a:gd name="connsiteX8" fmla="*/ 40269 w 92752"/>
                <a:gd name="connsiteY8" fmla="*/ 27423 h 38853"/>
                <a:gd name="connsiteX9" fmla="*/ 66654 w 92752"/>
                <a:gd name="connsiteY9" fmla="*/ 12850 h 38853"/>
                <a:gd name="connsiteX10" fmla="*/ 84942 w 92752"/>
                <a:gd name="connsiteY10" fmla="*/ 19803 h 38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752" h="38853">
                  <a:moveTo>
                    <a:pt x="84942" y="19803"/>
                  </a:moveTo>
                  <a:cubicBezTo>
                    <a:pt x="87894" y="13898"/>
                    <a:pt x="90561" y="8659"/>
                    <a:pt x="92752" y="3611"/>
                  </a:cubicBezTo>
                  <a:cubicBezTo>
                    <a:pt x="86959" y="384"/>
                    <a:pt x="80225" y="-727"/>
                    <a:pt x="73702" y="467"/>
                  </a:cubicBezTo>
                  <a:cubicBezTo>
                    <a:pt x="62463" y="2182"/>
                    <a:pt x="62368" y="3896"/>
                    <a:pt x="45985" y="12278"/>
                  </a:cubicBezTo>
                  <a:cubicBezTo>
                    <a:pt x="29601" y="20660"/>
                    <a:pt x="19886" y="21803"/>
                    <a:pt x="5218" y="14850"/>
                  </a:cubicBezTo>
                  <a:cubicBezTo>
                    <a:pt x="-5546" y="9897"/>
                    <a:pt x="2836" y="24851"/>
                    <a:pt x="8170" y="33328"/>
                  </a:cubicBezTo>
                  <a:lnTo>
                    <a:pt x="17695" y="38853"/>
                  </a:lnTo>
                  <a:lnTo>
                    <a:pt x="37793" y="38853"/>
                  </a:lnTo>
                  <a:lnTo>
                    <a:pt x="40269" y="27423"/>
                  </a:lnTo>
                  <a:cubicBezTo>
                    <a:pt x="56557" y="24851"/>
                    <a:pt x="58653" y="16088"/>
                    <a:pt x="66654" y="12850"/>
                  </a:cubicBezTo>
                  <a:cubicBezTo>
                    <a:pt x="76845" y="9326"/>
                    <a:pt x="79703" y="12945"/>
                    <a:pt x="84942" y="19803"/>
                  </a:cubicBez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4" name="任意多边形: 形状 253"/>
            <p:cNvSpPr/>
            <p:nvPr>
              <p:custDataLst>
                <p:tags r:id="rId260"/>
              </p:custDataLst>
            </p:nvPr>
          </p:nvSpPr>
          <p:spPr>
            <a:xfrm>
              <a:off x="6961504" y="5239214"/>
              <a:ext cx="131528" cy="120069"/>
            </a:xfrm>
            <a:custGeom>
              <a:avLst/>
              <a:gdLst>
                <a:gd name="connsiteX0" fmla="*/ 82423 w 131528"/>
                <a:gd name="connsiteY0" fmla="*/ 6012 h 120069"/>
                <a:gd name="connsiteX1" fmla="*/ 112427 w 131528"/>
                <a:gd name="connsiteY1" fmla="*/ 67925 h 120069"/>
                <a:gd name="connsiteX2" fmla="*/ 131477 w 131528"/>
                <a:gd name="connsiteY2" fmla="*/ 98309 h 120069"/>
                <a:gd name="connsiteX3" fmla="*/ 68517 w 131528"/>
                <a:gd name="connsiteY3" fmla="*/ 119931 h 120069"/>
                <a:gd name="connsiteX4" fmla="*/ 24321 w 131528"/>
                <a:gd name="connsiteY4" fmla="*/ 90118 h 120069"/>
                <a:gd name="connsiteX5" fmla="*/ 5271 w 131528"/>
                <a:gd name="connsiteY5" fmla="*/ 61543 h 120069"/>
                <a:gd name="connsiteX6" fmla="*/ 1651 w 131528"/>
                <a:gd name="connsiteY6" fmla="*/ 5726 h 120069"/>
                <a:gd name="connsiteX7" fmla="*/ 82423 w 131528"/>
                <a:gd name="connsiteY7" fmla="*/ 6012 h 12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1528" h="120069">
                  <a:moveTo>
                    <a:pt x="82423" y="6012"/>
                  </a:moveTo>
                  <a:cubicBezTo>
                    <a:pt x="85471" y="22109"/>
                    <a:pt x="104521" y="61352"/>
                    <a:pt x="112427" y="67925"/>
                  </a:cubicBezTo>
                  <a:cubicBezTo>
                    <a:pt x="120333" y="74497"/>
                    <a:pt x="129763" y="76974"/>
                    <a:pt x="131477" y="98309"/>
                  </a:cubicBezTo>
                  <a:cubicBezTo>
                    <a:pt x="133192" y="119645"/>
                    <a:pt x="91186" y="120598"/>
                    <a:pt x="68517" y="119931"/>
                  </a:cubicBezTo>
                  <a:cubicBezTo>
                    <a:pt x="45847" y="119265"/>
                    <a:pt x="28702" y="106977"/>
                    <a:pt x="24321" y="90118"/>
                  </a:cubicBezTo>
                  <a:cubicBezTo>
                    <a:pt x="20906" y="78933"/>
                    <a:pt x="14282" y="68998"/>
                    <a:pt x="5271" y="61543"/>
                  </a:cubicBezTo>
                  <a:cubicBezTo>
                    <a:pt x="-730" y="54590"/>
                    <a:pt x="-1111" y="18776"/>
                    <a:pt x="1651" y="5726"/>
                  </a:cubicBezTo>
                  <a:cubicBezTo>
                    <a:pt x="4414" y="-7323"/>
                    <a:pt x="82423" y="6012"/>
                    <a:pt x="82423" y="6012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5" name="任意多边形: 形状 254"/>
            <p:cNvSpPr/>
            <p:nvPr>
              <p:custDataLst>
                <p:tags r:id="rId261"/>
              </p:custDataLst>
            </p:nvPr>
          </p:nvSpPr>
          <p:spPr>
            <a:xfrm>
              <a:off x="6650976" y="5242705"/>
              <a:ext cx="131405" cy="116578"/>
            </a:xfrm>
            <a:custGeom>
              <a:avLst/>
              <a:gdLst>
                <a:gd name="connsiteX0" fmla="*/ 49099 w 131405"/>
                <a:gd name="connsiteY0" fmla="*/ 2522 h 116578"/>
                <a:gd name="connsiteX1" fmla="*/ 19095 w 131405"/>
                <a:gd name="connsiteY1" fmla="*/ 64434 h 116578"/>
                <a:gd name="connsiteX2" fmla="*/ 45 w 131405"/>
                <a:gd name="connsiteY2" fmla="*/ 94819 h 116578"/>
                <a:gd name="connsiteX3" fmla="*/ 63101 w 131405"/>
                <a:gd name="connsiteY3" fmla="*/ 116441 h 116578"/>
                <a:gd name="connsiteX4" fmla="*/ 107202 w 131405"/>
                <a:gd name="connsiteY4" fmla="*/ 86628 h 116578"/>
                <a:gd name="connsiteX5" fmla="*/ 126252 w 131405"/>
                <a:gd name="connsiteY5" fmla="*/ 63387 h 116578"/>
                <a:gd name="connsiteX6" fmla="*/ 129871 w 131405"/>
                <a:gd name="connsiteY6" fmla="*/ 7475 h 116578"/>
                <a:gd name="connsiteX7" fmla="*/ 49099 w 131405"/>
                <a:gd name="connsiteY7" fmla="*/ 2522 h 116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1405" h="116578">
                  <a:moveTo>
                    <a:pt x="49099" y="2522"/>
                  </a:moveTo>
                  <a:cubicBezTo>
                    <a:pt x="46051" y="18619"/>
                    <a:pt x="27001" y="57862"/>
                    <a:pt x="19095" y="64434"/>
                  </a:cubicBezTo>
                  <a:cubicBezTo>
                    <a:pt x="11190" y="71006"/>
                    <a:pt x="1665" y="73483"/>
                    <a:pt x="45" y="94819"/>
                  </a:cubicBezTo>
                  <a:cubicBezTo>
                    <a:pt x="-1574" y="116155"/>
                    <a:pt x="40432" y="117107"/>
                    <a:pt x="63101" y="116441"/>
                  </a:cubicBezTo>
                  <a:cubicBezTo>
                    <a:pt x="85770" y="115774"/>
                    <a:pt x="102916" y="103487"/>
                    <a:pt x="107202" y="86628"/>
                  </a:cubicBezTo>
                  <a:cubicBezTo>
                    <a:pt x="111488" y="69768"/>
                    <a:pt x="120537" y="70435"/>
                    <a:pt x="126252" y="63387"/>
                  </a:cubicBezTo>
                  <a:cubicBezTo>
                    <a:pt x="131967" y="56338"/>
                    <a:pt x="132538" y="20619"/>
                    <a:pt x="129871" y="7475"/>
                  </a:cubicBezTo>
                  <a:cubicBezTo>
                    <a:pt x="127204" y="-5670"/>
                    <a:pt x="49099" y="2522"/>
                    <a:pt x="49099" y="2522"/>
                  </a:cubicBezTo>
                  <a:close/>
                </a:path>
              </a:pathLst>
            </a:custGeom>
            <a:solidFill>
              <a:srgbClr val="61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6" name="任意多边形: 形状 255"/>
            <p:cNvSpPr/>
            <p:nvPr>
              <p:custDataLst>
                <p:tags r:id="rId262"/>
              </p:custDataLst>
            </p:nvPr>
          </p:nvSpPr>
          <p:spPr>
            <a:xfrm>
              <a:off x="6870763" y="4606766"/>
              <a:ext cx="185642" cy="673273"/>
            </a:xfrm>
            <a:custGeom>
              <a:avLst/>
              <a:gdLst>
                <a:gd name="connsiteX0" fmla="*/ 141351 w 185642"/>
                <a:gd name="connsiteY0" fmla="*/ 30956 h 673273"/>
                <a:gd name="connsiteX1" fmla="*/ 165830 w 185642"/>
                <a:gd name="connsiteY1" fmla="*/ 504825 h 673273"/>
                <a:gd name="connsiteX2" fmla="*/ 185642 w 185642"/>
                <a:gd name="connsiteY2" fmla="*/ 662749 h 673273"/>
                <a:gd name="connsiteX3" fmla="*/ 78962 w 185642"/>
                <a:gd name="connsiteY3" fmla="*/ 667607 h 673273"/>
                <a:gd name="connsiteX4" fmla="*/ 57436 w 185642"/>
                <a:gd name="connsiteY4" fmla="*/ 498824 h 673273"/>
                <a:gd name="connsiteX5" fmla="*/ 45148 w 185642"/>
                <a:gd name="connsiteY5" fmla="*/ 330041 h 673273"/>
                <a:gd name="connsiteX6" fmla="*/ 0 w 185642"/>
                <a:gd name="connsiteY6" fmla="*/ 113062 h 673273"/>
                <a:gd name="connsiteX7" fmla="*/ 0 w 185642"/>
                <a:gd name="connsiteY7" fmla="*/ 0 h 67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642" h="673273">
                  <a:moveTo>
                    <a:pt x="141351" y="30956"/>
                  </a:moveTo>
                  <a:cubicBezTo>
                    <a:pt x="157067" y="156686"/>
                    <a:pt x="158401" y="394335"/>
                    <a:pt x="165830" y="504825"/>
                  </a:cubicBezTo>
                  <a:cubicBezTo>
                    <a:pt x="169314" y="557811"/>
                    <a:pt x="175930" y="610545"/>
                    <a:pt x="185642" y="662749"/>
                  </a:cubicBezTo>
                  <a:cubicBezTo>
                    <a:pt x="151343" y="674872"/>
                    <a:pt x="114221" y="676563"/>
                    <a:pt x="78962" y="667607"/>
                  </a:cubicBezTo>
                  <a:cubicBezTo>
                    <a:pt x="78962" y="667607"/>
                    <a:pt x="66675" y="537686"/>
                    <a:pt x="57436" y="498824"/>
                  </a:cubicBezTo>
                  <a:cubicBezTo>
                    <a:pt x="48196" y="459962"/>
                    <a:pt x="51245" y="355949"/>
                    <a:pt x="45148" y="330041"/>
                  </a:cubicBezTo>
                  <a:cubicBezTo>
                    <a:pt x="39053" y="304133"/>
                    <a:pt x="0" y="113062"/>
                    <a:pt x="0" y="1130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7" name="任意多边形: 形状 256"/>
            <p:cNvSpPr/>
            <p:nvPr>
              <p:custDataLst>
                <p:tags r:id="rId263"/>
              </p:custDataLst>
            </p:nvPr>
          </p:nvSpPr>
          <p:spPr>
            <a:xfrm>
              <a:off x="6679120" y="4606766"/>
              <a:ext cx="191642" cy="680592"/>
            </a:xfrm>
            <a:custGeom>
              <a:avLst/>
              <a:gdLst>
                <a:gd name="connsiteX0" fmla="*/ 50292 w 191642"/>
                <a:gd name="connsiteY0" fmla="*/ 30956 h 680592"/>
                <a:gd name="connsiteX1" fmla="*/ 25813 w 191642"/>
                <a:gd name="connsiteY1" fmla="*/ 504825 h 680592"/>
                <a:gd name="connsiteX2" fmla="*/ 0 w 191642"/>
                <a:gd name="connsiteY2" fmla="*/ 672179 h 680592"/>
                <a:gd name="connsiteX3" fmla="*/ 112871 w 191642"/>
                <a:gd name="connsiteY3" fmla="*/ 674656 h 680592"/>
                <a:gd name="connsiteX4" fmla="*/ 134398 w 191642"/>
                <a:gd name="connsiteY4" fmla="*/ 505873 h 680592"/>
                <a:gd name="connsiteX5" fmla="*/ 146780 w 191642"/>
                <a:gd name="connsiteY5" fmla="*/ 336995 h 680592"/>
                <a:gd name="connsiteX6" fmla="*/ 191643 w 191642"/>
                <a:gd name="connsiteY6" fmla="*/ 113062 h 680592"/>
                <a:gd name="connsiteX7" fmla="*/ 191643 w 191642"/>
                <a:gd name="connsiteY7" fmla="*/ 0 h 680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642" h="680592">
                  <a:moveTo>
                    <a:pt x="50292" y="30956"/>
                  </a:moveTo>
                  <a:cubicBezTo>
                    <a:pt x="34576" y="156686"/>
                    <a:pt x="33242" y="394335"/>
                    <a:pt x="25813" y="504825"/>
                  </a:cubicBezTo>
                  <a:cubicBezTo>
                    <a:pt x="21748" y="561216"/>
                    <a:pt x="13115" y="617184"/>
                    <a:pt x="0" y="672179"/>
                  </a:cubicBezTo>
                  <a:cubicBezTo>
                    <a:pt x="36817" y="682486"/>
                    <a:pt x="75638" y="683337"/>
                    <a:pt x="112871" y="674656"/>
                  </a:cubicBezTo>
                  <a:cubicBezTo>
                    <a:pt x="112871" y="674656"/>
                    <a:pt x="125254" y="544639"/>
                    <a:pt x="134398" y="505873"/>
                  </a:cubicBezTo>
                  <a:cubicBezTo>
                    <a:pt x="143542" y="467106"/>
                    <a:pt x="140589" y="362998"/>
                    <a:pt x="146780" y="336995"/>
                  </a:cubicBezTo>
                  <a:cubicBezTo>
                    <a:pt x="152971" y="310991"/>
                    <a:pt x="191643" y="113062"/>
                    <a:pt x="191643" y="113062"/>
                  </a:cubicBezTo>
                  <a:lnTo>
                    <a:pt x="191643" y="0"/>
                  </a:lnTo>
                  <a:close/>
                </a:path>
              </a:pathLst>
            </a:custGeom>
            <a:solidFill>
              <a:srgbClr val="3032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8" name="任意多边形: 形状 257"/>
            <p:cNvSpPr/>
            <p:nvPr>
              <p:custDataLst>
                <p:tags r:id="rId264"/>
              </p:custDataLst>
            </p:nvPr>
          </p:nvSpPr>
          <p:spPr>
            <a:xfrm>
              <a:off x="6679120" y="4625911"/>
              <a:ext cx="112680" cy="661225"/>
            </a:xfrm>
            <a:custGeom>
              <a:avLst/>
              <a:gdLst>
                <a:gd name="connsiteX0" fmla="*/ 0 w 112680"/>
                <a:gd name="connsiteY0" fmla="*/ 653034 h 661225"/>
                <a:gd name="connsiteX1" fmla="*/ 25813 w 112680"/>
                <a:gd name="connsiteY1" fmla="*/ 485680 h 661225"/>
                <a:gd name="connsiteX2" fmla="*/ 50292 w 112680"/>
                <a:gd name="connsiteY2" fmla="*/ 11811 h 661225"/>
                <a:gd name="connsiteX3" fmla="*/ 104585 w 112680"/>
                <a:gd name="connsiteY3" fmla="*/ 0 h 661225"/>
                <a:gd name="connsiteX4" fmla="*/ 112681 w 112680"/>
                <a:gd name="connsiteY4" fmla="*/ 20955 h 661225"/>
                <a:gd name="connsiteX5" fmla="*/ 76771 w 112680"/>
                <a:gd name="connsiteY5" fmla="*/ 351091 h 661225"/>
                <a:gd name="connsiteX6" fmla="*/ 52102 w 112680"/>
                <a:gd name="connsiteY6" fmla="*/ 661225 h 661225"/>
                <a:gd name="connsiteX7" fmla="*/ 0 w 112680"/>
                <a:gd name="connsiteY7" fmla="*/ 653034 h 66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680" h="661225">
                  <a:moveTo>
                    <a:pt x="0" y="653034"/>
                  </a:moveTo>
                  <a:cubicBezTo>
                    <a:pt x="13115" y="598039"/>
                    <a:pt x="21748" y="542071"/>
                    <a:pt x="25813" y="485680"/>
                  </a:cubicBezTo>
                  <a:cubicBezTo>
                    <a:pt x="33242" y="375190"/>
                    <a:pt x="34576" y="137541"/>
                    <a:pt x="50292" y="11811"/>
                  </a:cubicBezTo>
                  <a:lnTo>
                    <a:pt x="104585" y="0"/>
                  </a:lnTo>
                  <a:lnTo>
                    <a:pt x="112681" y="20955"/>
                  </a:lnTo>
                  <a:cubicBezTo>
                    <a:pt x="97727" y="61341"/>
                    <a:pt x="81248" y="265557"/>
                    <a:pt x="76771" y="351091"/>
                  </a:cubicBezTo>
                  <a:cubicBezTo>
                    <a:pt x="72771" y="426530"/>
                    <a:pt x="56007" y="613505"/>
                    <a:pt x="52102" y="661225"/>
                  </a:cubicBezTo>
                  <a:cubicBezTo>
                    <a:pt x="34457" y="660718"/>
                    <a:pt x="16949" y="657966"/>
                    <a:pt x="0" y="653034"/>
                  </a:cubicBezTo>
                  <a:close/>
                </a:path>
              </a:pathLst>
            </a:custGeom>
            <a:solidFill>
              <a:srgbClr val="4A4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9" name="任意多边形: 形状 258"/>
            <p:cNvSpPr/>
            <p:nvPr>
              <p:custDataLst>
                <p:tags r:id="rId265"/>
              </p:custDataLst>
            </p:nvPr>
          </p:nvSpPr>
          <p:spPr>
            <a:xfrm>
              <a:off x="6870763" y="4619625"/>
              <a:ext cx="139255" cy="660614"/>
            </a:xfrm>
            <a:custGeom>
              <a:avLst/>
              <a:gdLst>
                <a:gd name="connsiteX0" fmla="*/ 57817 w 139255"/>
                <a:gd name="connsiteY0" fmla="*/ 0 h 660614"/>
                <a:gd name="connsiteX1" fmla="*/ 60484 w 139255"/>
                <a:gd name="connsiteY1" fmla="*/ 571 h 660614"/>
                <a:gd name="connsiteX2" fmla="*/ 104680 w 139255"/>
                <a:gd name="connsiteY2" fmla="*/ 345757 h 660614"/>
                <a:gd name="connsiteX3" fmla="*/ 139255 w 139255"/>
                <a:gd name="connsiteY3" fmla="*/ 660082 h 660614"/>
                <a:gd name="connsiteX4" fmla="*/ 78962 w 139255"/>
                <a:gd name="connsiteY4" fmla="*/ 655225 h 660614"/>
                <a:gd name="connsiteX5" fmla="*/ 57436 w 139255"/>
                <a:gd name="connsiteY5" fmla="*/ 486442 h 660614"/>
                <a:gd name="connsiteX6" fmla="*/ 45148 w 139255"/>
                <a:gd name="connsiteY6" fmla="*/ 317659 h 660614"/>
                <a:gd name="connsiteX7" fmla="*/ 0 w 139255"/>
                <a:gd name="connsiteY7" fmla="*/ 100679 h 660614"/>
                <a:gd name="connsiteX8" fmla="*/ 1905 w 139255"/>
                <a:gd name="connsiteY8" fmla="*/ 24479 h 660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5" h="660614">
                  <a:moveTo>
                    <a:pt x="57817" y="0"/>
                  </a:moveTo>
                  <a:lnTo>
                    <a:pt x="60484" y="571"/>
                  </a:lnTo>
                  <a:cubicBezTo>
                    <a:pt x="64008" y="22670"/>
                    <a:pt x="102298" y="302895"/>
                    <a:pt x="104680" y="345757"/>
                  </a:cubicBezTo>
                  <a:cubicBezTo>
                    <a:pt x="106966" y="384715"/>
                    <a:pt x="128111" y="596074"/>
                    <a:pt x="139255" y="660082"/>
                  </a:cubicBezTo>
                  <a:cubicBezTo>
                    <a:pt x="119028" y="661571"/>
                    <a:pt x="98691" y="659932"/>
                    <a:pt x="78962" y="655225"/>
                  </a:cubicBezTo>
                  <a:cubicBezTo>
                    <a:pt x="78962" y="655225"/>
                    <a:pt x="66675" y="525304"/>
                    <a:pt x="57436" y="486442"/>
                  </a:cubicBezTo>
                  <a:cubicBezTo>
                    <a:pt x="48196" y="447580"/>
                    <a:pt x="51245" y="343567"/>
                    <a:pt x="45148" y="317659"/>
                  </a:cubicBezTo>
                  <a:cubicBezTo>
                    <a:pt x="39053" y="291751"/>
                    <a:pt x="0" y="100679"/>
                    <a:pt x="0" y="100679"/>
                  </a:cubicBezTo>
                  <a:lnTo>
                    <a:pt x="1905" y="24479"/>
                  </a:lnTo>
                  <a:close/>
                </a:path>
              </a:pathLst>
            </a:custGeom>
            <a:solidFill>
              <a:srgbClr val="4A4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0" name="任意多边形: 形状 259"/>
            <p:cNvSpPr/>
            <p:nvPr>
              <p:custDataLst>
                <p:tags r:id="rId266"/>
              </p:custDataLst>
            </p:nvPr>
          </p:nvSpPr>
          <p:spPr>
            <a:xfrm>
              <a:off x="6633876" y="4131278"/>
              <a:ext cx="50291" cy="15279"/>
            </a:xfrm>
            <a:custGeom>
              <a:avLst/>
              <a:gdLst>
                <a:gd name="connsiteX0" fmla="*/ 50292 w 50291"/>
                <a:gd name="connsiteY0" fmla="*/ 12097 h 15279"/>
                <a:gd name="connsiteX1" fmla="*/ 0 w 50291"/>
                <a:gd name="connsiteY1" fmla="*/ 0 h 15279"/>
                <a:gd name="connsiteX2" fmla="*/ 23622 w 50291"/>
                <a:gd name="connsiteY2" fmla="*/ 13526 h 15279"/>
                <a:gd name="connsiteX3" fmla="*/ 50292 w 50291"/>
                <a:gd name="connsiteY3" fmla="*/ 12097 h 15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1" h="15279">
                  <a:moveTo>
                    <a:pt x="50292" y="12097"/>
                  </a:moveTo>
                  <a:cubicBezTo>
                    <a:pt x="33913" y="6604"/>
                    <a:pt x="17085" y="2557"/>
                    <a:pt x="0" y="0"/>
                  </a:cubicBezTo>
                  <a:cubicBezTo>
                    <a:pt x="5639" y="7610"/>
                    <a:pt x="14205" y="12514"/>
                    <a:pt x="23622" y="13526"/>
                  </a:cubicBezTo>
                  <a:cubicBezTo>
                    <a:pt x="32393" y="16283"/>
                    <a:pt x="41866" y="15775"/>
                    <a:pt x="50292" y="12097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1" name="任意多边形: 形状 260"/>
            <p:cNvSpPr/>
            <p:nvPr>
              <p:custDataLst>
                <p:tags r:id="rId267"/>
              </p:custDataLst>
            </p:nvPr>
          </p:nvSpPr>
          <p:spPr>
            <a:xfrm>
              <a:off x="6584900" y="4131468"/>
              <a:ext cx="226903" cy="258830"/>
            </a:xfrm>
            <a:custGeom>
              <a:avLst/>
              <a:gdLst>
                <a:gd name="connsiteX0" fmla="*/ 206424 w 226903"/>
                <a:gd name="connsiteY0" fmla="*/ 28765 h 258830"/>
                <a:gd name="connsiteX1" fmla="*/ 176421 w 226903"/>
                <a:gd name="connsiteY1" fmla="*/ 33814 h 258830"/>
                <a:gd name="connsiteX2" fmla="*/ 147846 w 226903"/>
                <a:gd name="connsiteY2" fmla="*/ 42005 h 258830"/>
                <a:gd name="connsiteX3" fmla="*/ 82028 w 226903"/>
                <a:gd name="connsiteY3" fmla="*/ 126397 h 258830"/>
                <a:gd name="connsiteX4" fmla="*/ 99268 w 226903"/>
                <a:gd name="connsiteY4" fmla="*/ 12097 h 258830"/>
                <a:gd name="connsiteX5" fmla="*/ 48976 w 226903"/>
                <a:gd name="connsiteY5" fmla="*/ 0 h 258830"/>
                <a:gd name="connsiteX6" fmla="*/ 18 w 226903"/>
                <a:gd name="connsiteY6" fmla="*/ 182499 h 258830"/>
                <a:gd name="connsiteX7" fmla="*/ 22592 w 226903"/>
                <a:gd name="connsiteY7" fmla="*/ 257270 h 258830"/>
                <a:gd name="connsiteX8" fmla="*/ 42404 w 226903"/>
                <a:gd name="connsiteY8" fmla="*/ 258032 h 258830"/>
                <a:gd name="connsiteX9" fmla="*/ 157180 w 226903"/>
                <a:gd name="connsiteY9" fmla="*/ 182975 h 258830"/>
                <a:gd name="connsiteX10" fmla="*/ 226903 w 226903"/>
                <a:gd name="connsiteY10" fmla="*/ 93631 h 25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6903" h="258830">
                  <a:moveTo>
                    <a:pt x="206424" y="28765"/>
                  </a:moveTo>
                  <a:cubicBezTo>
                    <a:pt x="206424" y="42196"/>
                    <a:pt x="194899" y="34766"/>
                    <a:pt x="176421" y="33814"/>
                  </a:cubicBezTo>
                  <a:cubicBezTo>
                    <a:pt x="166247" y="33263"/>
                    <a:pt x="156183" y="36148"/>
                    <a:pt x="147846" y="42005"/>
                  </a:cubicBezTo>
                  <a:cubicBezTo>
                    <a:pt x="127843" y="53245"/>
                    <a:pt x="82028" y="126397"/>
                    <a:pt x="82028" y="126397"/>
                  </a:cubicBezTo>
                  <a:cubicBezTo>
                    <a:pt x="82028" y="126397"/>
                    <a:pt x="96601" y="48006"/>
                    <a:pt x="99268" y="12097"/>
                  </a:cubicBezTo>
                  <a:cubicBezTo>
                    <a:pt x="99268" y="12097"/>
                    <a:pt x="64121" y="10763"/>
                    <a:pt x="48976" y="0"/>
                  </a:cubicBezTo>
                  <a:cubicBezTo>
                    <a:pt x="48976" y="0"/>
                    <a:pt x="589" y="138017"/>
                    <a:pt x="18" y="182499"/>
                  </a:cubicBezTo>
                  <a:cubicBezTo>
                    <a:pt x="-459" y="213455"/>
                    <a:pt x="8781" y="246697"/>
                    <a:pt x="22592" y="257270"/>
                  </a:cubicBezTo>
                  <a:cubicBezTo>
                    <a:pt x="26307" y="260128"/>
                    <a:pt x="38499" y="258223"/>
                    <a:pt x="42404" y="258032"/>
                  </a:cubicBezTo>
                  <a:cubicBezTo>
                    <a:pt x="55834" y="257175"/>
                    <a:pt x="139273" y="199454"/>
                    <a:pt x="157180" y="182975"/>
                  </a:cubicBezTo>
                  <a:cubicBezTo>
                    <a:pt x="175087" y="166497"/>
                    <a:pt x="226903" y="93631"/>
                    <a:pt x="226903" y="93631"/>
                  </a:cubicBezTo>
                  <a:close/>
                </a:path>
              </a:pathLst>
            </a:custGeom>
            <a:solidFill>
              <a:srgbClr val="A3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2" name="任意多边形: 形状 261"/>
            <p:cNvSpPr/>
            <p:nvPr>
              <p:custDataLst>
                <p:tags r:id="rId268"/>
              </p:custDataLst>
            </p:nvPr>
          </p:nvSpPr>
          <p:spPr>
            <a:xfrm>
              <a:off x="6734677" y="3935445"/>
              <a:ext cx="161577" cy="166618"/>
            </a:xfrm>
            <a:custGeom>
              <a:avLst/>
              <a:gdLst>
                <a:gd name="connsiteX0" fmla="*/ 3689 w 161577"/>
                <a:gd name="connsiteY0" fmla="*/ 100773 h 166618"/>
                <a:gd name="connsiteX1" fmla="*/ 61886 w 161577"/>
                <a:gd name="connsiteY1" fmla="*/ 3904 h 166618"/>
                <a:gd name="connsiteX2" fmla="*/ 154946 w 161577"/>
                <a:gd name="connsiteY2" fmla="*/ 52005 h 166618"/>
                <a:gd name="connsiteX3" fmla="*/ 161137 w 161577"/>
                <a:gd name="connsiteY3" fmla="*/ 109917 h 166618"/>
                <a:gd name="connsiteX4" fmla="*/ 153803 w 161577"/>
                <a:gd name="connsiteY4" fmla="*/ 163448 h 166618"/>
                <a:gd name="connsiteX5" fmla="*/ 3689 w 161577"/>
                <a:gd name="connsiteY5" fmla="*/ 100773 h 16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577" h="166618">
                  <a:moveTo>
                    <a:pt x="3689" y="100773"/>
                  </a:moveTo>
                  <a:cubicBezTo>
                    <a:pt x="-8980" y="62673"/>
                    <a:pt x="11118" y="18573"/>
                    <a:pt x="61886" y="3904"/>
                  </a:cubicBezTo>
                  <a:cubicBezTo>
                    <a:pt x="115322" y="-11622"/>
                    <a:pt x="145992" y="22192"/>
                    <a:pt x="154946" y="52005"/>
                  </a:cubicBezTo>
                  <a:cubicBezTo>
                    <a:pt x="160480" y="70779"/>
                    <a:pt x="162578" y="90398"/>
                    <a:pt x="161137" y="109917"/>
                  </a:cubicBezTo>
                  <a:cubicBezTo>
                    <a:pt x="161137" y="125729"/>
                    <a:pt x="153803" y="143255"/>
                    <a:pt x="153803" y="163448"/>
                  </a:cubicBezTo>
                  <a:cubicBezTo>
                    <a:pt x="153803" y="183641"/>
                    <a:pt x="3689" y="100773"/>
                    <a:pt x="3689" y="100773"/>
                  </a:cubicBez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3" name="任意多边形: 形状 262"/>
            <p:cNvSpPr/>
            <p:nvPr>
              <p:custDataLst>
                <p:tags r:id="rId269"/>
              </p:custDataLst>
            </p:nvPr>
          </p:nvSpPr>
          <p:spPr>
            <a:xfrm>
              <a:off x="6765988" y="4060793"/>
              <a:ext cx="207359" cy="190309"/>
            </a:xfrm>
            <a:custGeom>
              <a:avLst/>
              <a:gdLst>
                <a:gd name="connsiteX0" fmla="*/ 111062 w 207359"/>
                <a:gd name="connsiteY0" fmla="*/ 0 h 190309"/>
                <a:gd name="connsiteX1" fmla="*/ 179261 w 207359"/>
                <a:gd name="connsiteY1" fmla="*/ 88202 h 190309"/>
                <a:gd name="connsiteX2" fmla="*/ 207359 w 207359"/>
                <a:gd name="connsiteY2" fmla="*/ 99441 h 190309"/>
                <a:gd name="connsiteX3" fmla="*/ 72962 w 207359"/>
                <a:gd name="connsiteY3" fmla="*/ 190310 h 190309"/>
                <a:gd name="connsiteX4" fmla="*/ 0 w 207359"/>
                <a:gd name="connsiteY4" fmla="*/ 108585 h 190309"/>
                <a:gd name="connsiteX5" fmla="*/ 52959 w 207359"/>
                <a:gd name="connsiteY5" fmla="*/ 73152 h 190309"/>
                <a:gd name="connsiteX6" fmla="*/ 111062 w 207359"/>
                <a:gd name="connsiteY6" fmla="*/ 0 h 190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359" h="190309">
                  <a:moveTo>
                    <a:pt x="111062" y="0"/>
                  </a:moveTo>
                  <a:cubicBezTo>
                    <a:pt x="122015" y="35433"/>
                    <a:pt x="151162" y="76962"/>
                    <a:pt x="179261" y="88202"/>
                  </a:cubicBezTo>
                  <a:lnTo>
                    <a:pt x="207359" y="99441"/>
                  </a:lnTo>
                  <a:lnTo>
                    <a:pt x="72962" y="190310"/>
                  </a:lnTo>
                  <a:lnTo>
                    <a:pt x="0" y="108585"/>
                  </a:lnTo>
                  <a:cubicBezTo>
                    <a:pt x="0" y="108585"/>
                    <a:pt x="46196" y="96774"/>
                    <a:pt x="52959" y="73152"/>
                  </a:cubicBezTo>
                  <a:cubicBezTo>
                    <a:pt x="59722" y="49530"/>
                    <a:pt x="111062" y="0"/>
                    <a:pt x="111062" y="0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4" name="任意多边形: 形状 263"/>
            <p:cNvSpPr/>
            <p:nvPr>
              <p:custDataLst>
                <p:tags r:id="rId270"/>
              </p:custDataLst>
            </p:nvPr>
          </p:nvSpPr>
          <p:spPr>
            <a:xfrm>
              <a:off x="6765416" y="4060698"/>
              <a:ext cx="135921" cy="114522"/>
            </a:xfrm>
            <a:custGeom>
              <a:avLst/>
              <a:gdLst>
                <a:gd name="connsiteX0" fmla="*/ 53054 w 135921"/>
                <a:gd name="connsiteY0" fmla="*/ 73152 h 114522"/>
                <a:gd name="connsiteX1" fmla="*/ 111443 w 135921"/>
                <a:gd name="connsiteY1" fmla="*/ 0 h 114522"/>
                <a:gd name="connsiteX2" fmla="*/ 135922 w 135921"/>
                <a:gd name="connsiteY2" fmla="*/ 48578 h 114522"/>
                <a:gd name="connsiteX3" fmla="*/ 135922 w 135921"/>
                <a:gd name="connsiteY3" fmla="*/ 48578 h 114522"/>
                <a:gd name="connsiteX4" fmla="*/ 33719 w 135921"/>
                <a:gd name="connsiteY4" fmla="*/ 113443 h 114522"/>
                <a:gd name="connsiteX5" fmla="*/ 5144 w 135921"/>
                <a:gd name="connsiteY5" fmla="*/ 114300 h 114522"/>
                <a:gd name="connsiteX6" fmla="*/ 0 w 135921"/>
                <a:gd name="connsiteY6" fmla="*/ 108490 h 114522"/>
                <a:gd name="connsiteX7" fmla="*/ 53054 w 135921"/>
                <a:gd name="connsiteY7" fmla="*/ 73152 h 11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21" h="114522">
                  <a:moveTo>
                    <a:pt x="53054" y="73152"/>
                  </a:moveTo>
                  <a:cubicBezTo>
                    <a:pt x="59722" y="49625"/>
                    <a:pt x="111443" y="0"/>
                    <a:pt x="111443" y="0"/>
                  </a:cubicBezTo>
                  <a:cubicBezTo>
                    <a:pt x="117108" y="17333"/>
                    <a:pt x="125361" y="33711"/>
                    <a:pt x="135922" y="48578"/>
                  </a:cubicBezTo>
                  <a:lnTo>
                    <a:pt x="135922" y="48578"/>
                  </a:lnTo>
                  <a:cubicBezTo>
                    <a:pt x="135922" y="48578"/>
                    <a:pt x="110395" y="105728"/>
                    <a:pt x="33719" y="113443"/>
                  </a:cubicBezTo>
                  <a:cubicBezTo>
                    <a:pt x="24232" y="114488"/>
                    <a:pt x="14676" y="114775"/>
                    <a:pt x="5144" y="114300"/>
                  </a:cubicBezTo>
                  <a:lnTo>
                    <a:pt x="0" y="108490"/>
                  </a:lnTo>
                  <a:cubicBezTo>
                    <a:pt x="0" y="108490"/>
                    <a:pt x="46292" y="96869"/>
                    <a:pt x="53054" y="73152"/>
                  </a:cubicBezTo>
                  <a:close/>
                </a:path>
              </a:pathLst>
            </a:custGeom>
            <a:solidFill>
              <a:srgbClr val="E8AB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5" name="任意多边形: 形状 264"/>
            <p:cNvSpPr/>
            <p:nvPr>
              <p:custDataLst>
                <p:tags r:id="rId271"/>
              </p:custDataLst>
            </p:nvPr>
          </p:nvSpPr>
          <p:spPr>
            <a:xfrm>
              <a:off x="6723147" y="4145375"/>
              <a:ext cx="289347" cy="518205"/>
            </a:xfrm>
            <a:custGeom>
              <a:avLst/>
              <a:gdLst>
                <a:gd name="connsiteX0" fmla="*/ 287252 w 289347"/>
                <a:gd name="connsiteY0" fmla="*/ 129254 h 518205"/>
                <a:gd name="connsiteX1" fmla="*/ 278394 w 289347"/>
                <a:gd name="connsiteY1" fmla="*/ 333566 h 518205"/>
                <a:gd name="connsiteX2" fmla="*/ 289348 w 289347"/>
                <a:gd name="connsiteY2" fmla="*/ 492347 h 518205"/>
                <a:gd name="connsiteX3" fmla="*/ 1788 w 289347"/>
                <a:gd name="connsiteY3" fmla="*/ 495110 h 518205"/>
                <a:gd name="connsiteX4" fmla="*/ 1026 w 289347"/>
                <a:gd name="connsiteY4" fmla="*/ 368427 h 518205"/>
                <a:gd name="connsiteX5" fmla="*/ 169 w 289347"/>
                <a:gd name="connsiteY5" fmla="*/ 140589 h 518205"/>
                <a:gd name="connsiteX6" fmla="*/ 18457 w 289347"/>
                <a:gd name="connsiteY6" fmla="*/ 25813 h 518205"/>
                <a:gd name="connsiteX7" fmla="*/ 49413 w 289347"/>
                <a:gd name="connsiteY7" fmla="*/ 19526 h 518205"/>
                <a:gd name="connsiteX8" fmla="*/ 78750 w 289347"/>
                <a:gd name="connsiteY8" fmla="*/ 9335 h 518205"/>
                <a:gd name="connsiteX9" fmla="*/ 132376 w 289347"/>
                <a:gd name="connsiteY9" fmla="*/ 55626 h 518205"/>
                <a:gd name="connsiteX10" fmla="*/ 220006 w 289347"/>
                <a:gd name="connsiteY10" fmla="*/ 0 h 518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9347" h="518205">
                  <a:moveTo>
                    <a:pt x="287252" y="129254"/>
                  </a:moveTo>
                  <a:cubicBezTo>
                    <a:pt x="287252" y="129254"/>
                    <a:pt x="285157" y="273272"/>
                    <a:pt x="278394" y="333566"/>
                  </a:cubicBezTo>
                  <a:cubicBezTo>
                    <a:pt x="271631" y="393859"/>
                    <a:pt x="286681" y="433483"/>
                    <a:pt x="289348" y="492347"/>
                  </a:cubicBezTo>
                  <a:cubicBezTo>
                    <a:pt x="289348" y="492347"/>
                    <a:pt x="182477" y="548640"/>
                    <a:pt x="1788" y="495110"/>
                  </a:cubicBezTo>
                  <a:cubicBezTo>
                    <a:pt x="1788" y="495110"/>
                    <a:pt x="1026" y="446056"/>
                    <a:pt x="1026" y="368427"/>
                  </a:cubicBezTo>
                  <a:cubicBezTo>
                    <a:pt x="1026" y="290798"/>
                    <a:pt x="-498" y="186404"/>
                    <a:pt x="169" y="140589"/>
                  </a:cubicBezTo>
                  <a:cubicBezTo>
                    <a:pt x="1026" y="88487"/>
                    <a:pt x="9027" y="36576"/>
                    <a:pt x="18457" y="25813"/>
                  </a:cubicBezTo>
                  <a:cubicBezTo>
                    <a:pt x="23981" y="19526"/>
                    <a:pt x="38555" y="19907"/>
                    <a:pt x="49413" y="19526"/>
                  </a:cubicBezTo>
                  <a:cubicBezTo>
                    <a:pt x="59535" y="17210"/>
                    <a:pt x="69373" y="13793"/>
                    <a:pt x="78750" y="9335"/>
                  </a:cubicBezTo>
                  <a:lnTo>
                    <a:pt x="132376" y="55626"/>
                  </a:lnTo>
                  <a:lnTo>
                    <a:pt x="220006" y="0"/>
                  </a:lnTo>
                  <a:close/>
                </a:path>
              </a:pathLst>
            </a:custGeom>
            <a:solidFill>
              <a:srgbClr val="A3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6" name="任意多边形: 形状 265"/>
            <p:cNvSpPr/>
            <p:nvPr>
              <p:custDataLst>
                <p:tags r:id="rId272"/>
              </p:custDataLst>
            </p:nvPr>
          </p:nvSpPr>
          <p:spPr>
            <a:xfrm>
              <a:off x="6782942" y="4133373"/>
              <a:ext cx="159883" cy="152876"/>
            </a:xfrm>
            <a:custGeom>
              <a:avLst/>
              <a:gdLst>
                <a:gd name="connsiteX0" fmla="*/ 72104 w 159883"/>
                <a:gd name="connsiteY0" fmla="*/ 152876 h 152876"/>
                <a:gd name="connsiteX1" fmla="*/ 159829 w 159883"/>
                <a:gd name="connsiteY1" fmla="*/ 12287 h 152876"/>
                <a:gd name="connsiteX2" fmla="*/ 136684 w 159883"/>
                <a:gd name="connsiteY2" fmla="*/ 0 h 152876"/>
                <a:gd name="connsiteX3" fmla="*/ 64961 w 159883"/>
                <a:gd name="connsiteY3" fmla="*/ 44767 h 152876"/>
                <a:gd name="connsiteX4" fmla="*/ 18574 w 159883"/>
                <a:gd name="connsiteY4" fmla="*/ 21622 h 152876"/>
                <a:gd name="connsiteX5" fmla="*/ 0 w 159883"/>
                <a:gd name="connsiteY5" fmla="*/ 29146 h 15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883" h="152876">
                  <a:moveTo>
                    <a:pt x="72104" y="152876"/>
                  </a:moveTo>
                  <a:cubicBezTo>
                    <a:pt x="72104" y="152876"/>
                    <a:pt x="162401" y="13525"/>
                    <a:pt x="159829" y="12287"/>
                  </a:cubicBezTo>
                  <a:cubicBezTo>
                    <a:pt x="157258" y="11049"/>
                    <a:pt x="136684" y="0"/>
                    <a:pt x="136684" y="0"/>
                  </a:cubicBezTo>
                  <a:lnTo>
                    <a:pt x="64961" y="44767"/>
                  </a:lnTo>
                  <a:lnTo>
                    <a:pt x="18574" y="21622"/>
                  </a:lnTo>
                  <a:lnTo>
                    <a:pt x="0" y="291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7" name="任意多边形: 形状 266"/>
            <p:cNvSpPr/>
            <p:nvPr>
              <p:custDataLst>
                <p:tags r:id="rId273"/>
              </p:custDataLst>
            </p:nvPr>
          </p:nvSpPr>
          <p:spPr>
            <a:xfrm>
              <a:off x="6738359" y="3986577"/>
              <a:ext cx="150505" cy="174520"/>
            </a:xfrm>
            <a:custGeom>
              <a:avLst/>
              <a:gdLst>
                <a:gd name="connsiteX0" fmla="*/ 142976 w 150505"/>
                <a:gd name="connsiteY0" fmla="*/ 77645 h 174520"/>
                <a:gd name="connsiteX1" fmla="*/ 134118 w 150505"/>
                <a:gd name="connsiteY1" fmla="*/ 125841 h 174520"/>
                <a:gd name="connsiteX2" fmla="*/ 86493 w 150505"/>
                <a:gd name="connsiteY2" fmla="*/ 169942 h 174520"/>
                <a:gd name="connsiteX3" fmla="*/ 50489 w 150505"/>
                <a:gd name="connsiteY3" fmla="*/ 163179 h 174520"/>
                <a:gd name="connsiteX4" fmla="*/ 14865 w 150505"/>
                <a:gd name="connsiteY4" fmla="*/ 109172 h 174520"/>
                <a:gd name="connsiteX5" fmla="*/ 10864 w 150505"/>
                <a:gd name="connsiteY5" fmla="*/ 17161 h 174520"/>
                <a:gd name="connsiteX6" fmla="*/ 85540 w 150505"/>
                <a:gd name="connsiteY6" fmla="*/ 8112 h 174520"/>
                <a:gd name="connsiteX7" fmla="*/ 123641 w 150505"/>
                <a:gd name="connsiteY7" fmla="*/ 55737 h 174520"/>
                <a:gd name="connsiteX8" fmla="*/ 138976 w 150505"/>
                <a:gd name="connsiteY8" fmla="*/ 28686 h 174520"/>
                <a:gd name="connsiteX9" fmla="*/ 150501 w 150505"/>
                <a:gd name="connsiteY9" fmla="*/ 41926 h 174520"/>
                <a:gd name="connsiteX10" fmla="*/ 148120 w 150505"/>
                <a:gd name="connsiteY10" fmla="*/ 60976 h 174520"/>
                <a:gd name="connsiteX11" fmla="*/ 148120 w 150505"/>
                <a:gd name="connsiteY11" fmla="*/ 77264 h 174520"/>
                <a:gd name="connsiteX12" fmla="*/ 142976 w 150505"/>
                <a:gd name="connsiteY12" fmla="*/ 77645 h 174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505" h="174520">
                  <a:moveTo>
                    <a:pt x="142976" y="77645"/>
                  </a:moveTo>
                  <a:cubicBezTo>
                    <a:pt x="141929" y="89170"/>
                    <a:pt x="147548" y="107172"/>
                    <a:pt x="134118" y="125841"/>
                  </a:cubicBezTo>
                  <a:cubicBezTo>
                    <a:pt x="120688" y="144510"/>
                    <a:pt x="94780" y="167465"/>
                    <a:pt x="86493" y="169942"/>
                  </a:cubicBezTo>
                  <a:cubicBezTo>
                    <a:pt x="78206" y="172419"/>
                    <a:pt x="69253" y="181848"/>
                    <a:pt x="50489" y="163179"/>
                  </a:cubicBezTo>
                  <a:cubicBezTo>
                    <a:pt x="33660" y="148984"/>
                    <a:pt x="21291" y="130230"/>
                    <a:pt x="14865" y="109172"/>
                  </a:cubicBezTo>
                  <a:cubicBezTo>
                    <a:pt x="8197" y="86503"/>
                    <a:pt x="-12567" y="42497"/>
                    <a:pt x="10864" y="17161"/>
                  </a:cubicBezTo>
                  <a:cubicBezTo>
                    <a:pt x="31145" y="-1764"/>
                    <a:pt x="61327" y="-5421"/>
                    <a:pt x="85540" y="8112"/>
                  </a:cubicBezTo>
                  <a:cubicBezTo>
                    <a:pt x="108020" y="21542"/>
                    <a:pt x="110210" y="28305"/>
                    <a:pt x="123641" y="55737"/>
                  </a:cubicBezTo>
                  <a:cubicBezTo>
                    <a:pt x="123641" y="55737"/>
                    <a:pt x="133166" y="31163"/>
                    <a:pt x="138976" y="28686"/>
                  </a:cubicBezTo>
                  <a:cubicBezTo>
                    <a:pt x="144786" y="26210"/>
                    <a:pt x="150692" y="28686"/>
                    <a:pt x="150501" y="41926"/>
                  </a:cubicBezTo>
                  <a:cubicBezTo>
                    <a:pt x="150311" y="55166"/>
                    <a:pt x="146881" y="54213"/>
                    <a:pt x="148120" y="60976"/>
                  </a:cubicBezTo>
                  <a:cubicBezTo>
                    <a:pt x="149358" y="67739"/>
                    <a:pt x="150215" y="74025"/>
                    <a:pt x="148120" y="77264"/>
                  </a:cubicBezTo>
                  <a:cubicBezTo>
                    <a:pt x="146024" y="80502"/>
                    <a:pt x="142976" y="77645"/>
                    <a:pt x="142976" y="77645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8" name="任意多边形: 形状 267"/>
            <p:cNvSpPr/>
            <p:nvPr>
              <p:custDataLst>
                <p:tags r:id="rId274"/>
              </p:custDataLst>
            </p:nvPr>
          </p:nvSpPr>
          <p:spPr>
            <a:xfrm>
              <a:off x="6756273" y="3950208"/>
              <a:ext cx="111061" cy="98869"/>
            </a:xfrm>
            <a:custGeom>
              <a:avLst/>
              <a:gdLst>
                <a:gd name="connsiteX0" fmla="*/ 0 w 111061"/>
                <a:gd name="connsiteY0" fmla="*/ 46672 h 98869"/>
                <a:gd name="connsiteX1" fmla="*/ 106871 w 111061"/>
                <a:gd name="connsiteY1" fmla="*/ 98870 h 98869"/>
                <a:gd name="connsiteX2" fmla="*/ 111062 w 111061"/>
                <a:gd name="connsiteY2" fmla="*/ 32195 h 98869"/>
                <a:gd name="connsiteX3" fmla="*/ 41624 w 111061"/>
                <a:gd name="connsiteY3" fmla="*/ 0 h 9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61" h="98869">
                  <a:moveTo>
                    <a:pt x="0" y="46672"/>
                  </a:moveTo>
                  <a:cubicBezTo>
                    <a:pt x="0" y="46672"/>
                    <a:pt x="67151" y="12097"/>
                    <a:pt x="106871" y="98870"/>
                  </a:cubicBezTo>
                  <a:lnTo>
                    <a:pt x="111062" y="32195"/>
                  </a:lnTo>
                  <a:lnTo>
                    <a:pt x="41624" y="0"/>
                  </a:ln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9" name="任意多边形: 形状 268"/>
            <p:cNvSpPr/>
            <p:nvPr>
              <p:custDataLst>
                <p:tags r:id="rId275"/>
              </p:custDataLst>
            </p:nvPr>
          </p:nvSpPr>
          <p:spPr>
            <a:xfrm>
              <a:off x="6749415" y="3962018"/>
              <a:ext cx="113728" cy="102298"/>
            </a:xfrm>
            <a:custGeom>
              <a:avLst/>
              <a:gdLst>
                <a:gd name="connsiteX0" fmla="*/ 0 w 113728"/>
                <a:gd name="connsiteY0" fmla="*/ 38481 h 102298"/>
                <a:gd name="connsiteX1" fmla="*/ 35528 w 113728"/>
                <a:gd name="connsiteY1" fmla="*/ 52864 h 102298"/>
                <a:gd name="connsiteX2" fmla="*/ 87916 w 113728"/>
                <a:gd name="connsiteY2" fmla="*/ 56483 h 102298"/>
                <a:gd name="connsiteX3" fmla="*/ 109538 w 113728"/>
                <a:gd name="connsiteY3" fmla="*/ 102299 h 102298"/>
                <a:gd name="connsiteX4" fmla="*/ 113729 w 113728"/>
                <a:gd name="connsiteY4" fmla="*/ 87440 h 102298"/>
                <a:gd name="connsiteX5" fmla="*/ 96774 w 113728"/>
                <a:gd name="connsiteY5" fmla="*/ 24384 h 102298"/>
                <a:gd name="connsiteX6" fmla="*/ 50482 w 113728"/>
                <a:gd name="connsiteY6" fmla="*/ 0 h 10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728" h="102298">
                  <a:moveTo>
                    <a:pt x="0" y="38481"/>
                  </a:moveTo>
                  <a:cubicBezTo>
                    <a:pt x="10809" y="45513"/>
                    <a:pt x="22872" y="50396"/>
                    <a:pt x="35528" y="52864"/>
                  </a:cubicBezTo>
                  <a:cubicBezTo>
                    <a:pt x="54578" y="55340"/>
                    <a:pt x="78772" y="39529"/>
                    <a:pt x="87916" y="56483"/>
                  </a:cubicBezTo>
                  <a:cubicBezTo>
                    <a:pt x="97060" y="73438"/>
                    <a:pt x="109538" y="102299"/>
                    <a:pt x="109538" y="102299"/>
                  </a:cubicBezTo>
                  <a:lnTo>
                    <a:pt x="113729" y="87440"/>
                  </a:lnTo>
                  <a:lnTo>
                    <a:pt x="96774" y="24384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0" name="任意多边形: 形状 269"/>
            <p:cNvSpPr/>
            <p:nvPr>
              <p:custDataLst>
                <p:tags r:id="rId276"/>
              </p:custDataLst>
            </p:nvPr>
          </p:nvSpPr>
          <p:spPr>
            <a:xfrm>
              <a:off x="6735699" y="3979164"/>
              <a:ext cx="21050" cy="57054"/>
            </a:xfrm>
            <a:custGeom>
              <a:avLst/>
              <a:gdLst>
                <a:gd name="connsiteX0" fmla="*/ 21050 w 21050"/>
                <a:gd name="connsiteY0" fmla="*/ 22574 h 57054"/>
                <a:gd name="connsiteX1" fmla="*/ 2667 w 21050"/>
                <a:gd name="connsiteY1" fmla="*/ 57055 h 57054"/>
                <a:gd name="connsiteX2" fmla="*/ 0 w 21050"/>
                <a:gd name="connsiteY2" fmla="*/ 22765 h 57054"/>
                <a:gd name="connsiteX3" fmla="*/ 14097 w 21050"/>
                <a:gd name="connsiteY3" fmla="*/ 0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0" h="57054">
                  <a:moveTo>
                    <a:pt x="21050" y="22574"/>
                  </a:moveTo>
                  <a:cubicBezTo>
                    <a:pt x="16387" y="34791"/>
                    <a:pt x="10211" y="46374"/>
                    <a:pt x="2667" y="57055"/>
                  </a:cubicBezTo>
                  <a:lnTo>
                    <a:pt x="0" y="22765"/>
                  </a:lnTo>
                  <a:lnTo>
                    <a:pt x="14097" y="0"/>
                  </a:lnTo>
                  <a:close/>
                </a:path>
              </a:pathLst>
            </a:custGeom>
            <a:solidFill>
              <a:srgbClr val="3B20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1" name="任意多边形: 形状 270"/>
            <p:cNvSpPr/>
            <p:nvPr>
              <p:custDataLst>
                <p:tags r:id="rId277"/>
              </p:custDataLst>
            </p:nvPr>
          </p:nvSpPr>
          <p:spPr>
            <a:xfrm>
              <a:off x="6642925" y="4035379"/>
              <a:ext cx="106345" cy="107805"/>
            </a:xfrm>
            <a:custGeom>
              <a:avLst/>
              <a:gdLst>
                <a:gd name="connsiteX0" fmla="*/ 101441 w 106345"/>
                <a:gd name="connsiteY0" fmla="*/ 31224 h 107805"/>
                <a:gd name="connsiteX1" fmla="*/ 69247 w 106345"/>
                <a:gd name="connsiteY1" fmla="*/ 53608 h 107805"/>
                <a:gd name="connsiteX2" fmla="*/ 104775 w 106345"/>
                <a:gd name="connsiteY2" fmla="*/ 36082 h 107805"/>
                <a:gd name="connsiteX3" fmla="*/ 103441 w 106345"/>
                <a:gd name="connsiteY3" fmla="*/ 43893 h 107805"/>
                <a:gd name="connsiteX4" fmla="*/ 94869 w 106345"/>
                <a:gd name="connsiteY4" fmla="*/ 49227 h 107805"/>
                <a:gd name="connsiteX5" fmla="*/ 83439 w 106345"/>
                <a:gd name="connsiteY5" fmla="*/ 56561 h 107805"/>
                <a:gd name="connsiteX6" fmla="*/ 70294 w 106345"/>
                <a:gd name="connsiteY6" fmla="*/ 66086 h 107805"/>
                <a:gd name="connsiteX7" fmla="*/ 40291 w 106345"/>
                <a:gd name="connsiteY7" fmla="*/ 85898 h 107805"/>
                <a:gd name="connsiteX8" fmla="*/ 33528 w 106345"/>
                <a:gd name="connsiteY8" fmla="*/ 102376 h 107805"/>
                <a:gd name="connsiteX9" fmla="*/ 33052 w 106345"/>
                <a:gd name="connsiteY9" fmla="*/ 107806 h 107805"/>
                <a:gd name="connsiteX10" fmla="*/ 0 w 106345"/>
                <a:gd name="connsiteY10" fmla="*/ 100948 h 107805"/>
                <a:gd name="connsiteX11" fmla="*/ 10096 w 106345"/>
                <a:gd name="connsiteY11" fmla="*/ 60657 h 107805"/>
                <a:gd name="connsiteX12" fmla="*/ 29146 w 106345"/>
                <a:gd name="connsiteY12" fmla="*/ 36654 h 107805"/>
                <a:gd name="connsiteX13" fmla="*/ 69628 w 106345"/>
                <a:gd name="connsiteY13" fmla="*/ 12746 h 107805"/>
                <a:gd name="connsiteX14" fmla="*/ 96488 w 106345"/>
                <a:gd name="connsiteY14" fmla="*/ 78 h 107805"/>
                <a:gd name="connsiteX15" fmla="*/ 100393 w 106345"/>
                <a:gd name="connsiteY15" fmla="*/ 6364 h 107805"/>
                <a:gd name="connsiteX16" fmla="*/ 106024 w 106345"/>
                <a:gd name="connsiteY16" fmla="*/ 10060 h 107805"/>
                <a:gd name="connsiteX17" fmla="*/ 106108 w 106345"/>
                <a:gd name="connsiteY17" fmla="*/ 10650 h 107805"/>
                <a:gd name="connsiteX18" fmla="*/ 103917 w 106345"/>
                <a:gd name="connsiteY18" fmla="*/ 18651 h 107805"/>
                <a:gd name="connsiteX19" fmla="*/ 101441 w 106345"/>
                <a:gd name="connsiteY19" fmla="*/ 31224 h 10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45" h="107805">
                  <a:moveTo>
                    <a:pt x="101441" y="31224"/>
                  </a:moveTo>
                  <a:cubicBezTo>
                    <a:pt x="93916" y="37701"/>
                    <a:pt x="69247" y="53608"/>
                    <a:pt x="69247" y="53608"/>
                  </a:cubicBezTo>
                  <a:cubicBezTo>
                    <a:pt x="69247" y="53608"/>
                    <a:pt x="102775" y="33415"/>
                    <a:pt x="104775" y="36082"/>
                  </a:cubicBezTo>
                  <a:cubicBezTo>
                    <a:pt x="106775" y="38749"/>
                    <a:pt x="106584" y="40273"/>
                    <a:pt x="103441" y="43893"/>
                  </a:cubicBezTo>
                  <a:cubicBezTo>
                    <a:pt x="100733" y="45900"/>
                    <a:pt x="97866" y="47684"/>
                    <a:pt x="94869" y="49227"/>
                  </a:cubicBezTo>
                  <a:cubicBezTo>
                    <a:pt x="91249" y="51703"/>
                    <a:pt x="87154" y="54180"/>
                    <a:pt x="83439" y="56561"/>
                  </a:cubicBezTo>
                  <a:cubicBezTo>
                    <a:pt x="78894" y="59505"/>
                    <a:pt x="74507" y="62684"/>
                    <a:pt x="70294" y="66086"/>
                  </a:cubicBezTo>
                  <a:cubicBezTo>
                    <a:pt x="53626" y="83041"/>
                    <a:pt x="44672" y="86089"/>
                    <a:pt x="40291" y="85898"/>
                  </a:cubicBezTo>
                  <a:cubicBezTo>
                    <a:pt x="37624" y="85898"/>
                    <a:pt x="34004" y="96280"/>
                    <a:pt x="33528" y="102376"/>
                  </a:cubicBezTo>
                  <a:cubicBezTo>
                    <a:pt x="33528" y="104567"/>
                    <a:pt x="33528" y="106282"/>
                    <a:pt x="33052" y="107806"/>
                  </a:cubicBezTo>
                  <a:cubicBezTo>
                    <a:pt x="21797" y="106867"/>
                    <a:pt x="10699" y="104564"/>
                    <a:pt x="0" y="100948"/>
                  </a:cubicBezTo>
                  <a:cubicBezTo>
                    <a:pt x="4096" y="85708"/>
                    <a:pt x="8763" y="67800"/>
                    <a:pt x="10096" y="60657"/>
                  </a:cubicBezTo>
                  <a:cubicBezTo>
                    <a:pt x="12543" y="50212"/>
                    <a:pt x="19530" y="41408"/>
                    <a:pt x="29146" y="36654"/>
                  </a:cubicBezTo>
                  <a:cubicBezTo>
                    <a:pt x="29146" y="36654"/>
                    <a:pt x="62103" y="16651"/>
                    <a:pt x="69628" y="12746"/>
                  </a:cubicBezTo>
                  <a:cubicBezTo>
                    <a:pt x="77152" y="8841"/>
                    <a:pt x="92678" y="-970"/>
                    <a:pt x="96488" y="78"/>
                  </a:cubicBezTo>
                  <a:cubicBezTo>
                    <a:pt x="100298" y="1125"/>
                    <a:pt x="100393" y="6364"/>
                    <a:pt x="100393" y="6364"/>
                  </a:cubicBezTo>
                  <a:cubicBezTo>
                    <a:pt x="102969" y="5830"/>
                    <a:pt x="105489" y="7484"/>
                    <a:pt x="106024" y="10060"/>
                  </a:cubicBezTo>
                  <a:cubicBezTo>
                    <a:pt x="106064" y="10255"/>
                    <a:pt x="106093" y="10452"/>
                    <a:pt x="106108" y="10650"/>
                  </a:cubicBezTo>
                  <a:cubicBezTo>
                    <a:pt x="106510" y="13505"/>
                    <a:pt x="105717" y="16399"/>
                    <a:pt x="103917" y="18651"/>
                  </a:cubicBezTo>
                  <a:cubicBezTo>
                    <a:pt x="103917" y="18651"/>
                    <a:pt x="110776" y="23224"/>
                    <a:pt x="101441" y="31224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2" name="任意多边形: 形状 271"/>
            <p:cNvSpPr/>
            <p:nvPr>
              <p:custDataLst>
                <p:tags r:id="rId278"/>
              </p:custDataLst>
            </p:nvPr>
          </p:nvSpPr>
          <p:spPr>
            <a:xfrm>
              <a:off x="6657879" y="4035170"/>
              <a:ext cx="91100" cy="108013"/>
            </a:xfrm>
            <a:custGeom>
              <a:avLst/>
              <a:gdLst>
                <a:gd name="connsiteX0" fmla="*/ 45625 w 91100"/>
                <a:gd name="connsiteY0" fmla="*/ 44863 h 108013"/>
                <a:gd name="connsiteX1" fmla="*/ 71533 w 91100"/>
                <a:gd name="connsiteY1" fmla="*/ 3334 h 108013"/>
                <a:gd name="connsiteX2" fmla="*/ 71533 w 91100"/>
                <a:gd name="connsiteY2" fmla="*/ 3334 h 108013"/>
                <a:gd name="connsiteX3" fmla="*/ 81058 w 91100"/>
                <a:gd name="connsiteY3" fmla="*/ 0 h 108013"/>
                <a:gd name="connsiteX4" fmla="*/ 84963 w 91100"/>
                <a:gd name="connsiteY4" fmla="*/ 6287 h 108013"/>
                <a:gd name="connsiteX5" fmla="*/ 90594 w 91100"/>
                <a:gd name="connsiteY5" fmla="*/ 9982 h 108013"/>
                <a:gd name="connsiteX6" fmla="*/ 90678 w 91100"/>
                <a:gd name="connsiteY6" fmla="*/ 10573 h 108013"/>
                <a:gd name="connsiteX7" fmla="*/ 88487 w 91100"/>
                <a:gd name="connsiteY7" fmla="*/ 18574 h 108013"/>
                <a:gd name="connsiteX8" fmla="*/ 86296 w 91100"/>
                <a:gd name="connsiteY8" fmla="*/ 31433 h 108013"/>
                <a:gd name="connsiteX9" fmla="*/ 54102 w 91100"/>
                <a:gd name="connsiteY9" fmla="*/ 53816 h 108013"/>
                <a:gd name="connsiteX10" fmla="*/ 89630 w 91100"/>
                <a:gd name="connsiteY10" fmla="*/ 36291 h 108013"/>
                <a:gd name="connsiteX11" fmla="*/ 88297 w 91100"/>
                <a:gd name="connsiteY11" fmla="*/ 44101 h 108013"/>
                <a:gd name="connsiteX12" fmla="*/ 79724 w 91100"/>
                <a:gd name="connsiteY12" fmla="*/ 49435 h 108013"/>
                <a:gd name="connsiteX13" fmla="*/ 68294 w 91100"/>
                <a:gd name="connsiteY13" fmla="*/ 56769 h 108013"/>
                <a:gd name="connsiteX14" fmla="*/ 55150 w 91100"/>
                <a:gd name="connsiteY14" fmla="*/ 66294 h 108013"/>
                <a:gd name="connsiteX15" fmla="*/ 25146 w 91100"/>
                <a:gd name="connsiteY15" fmla="*/ 86106 h 108013"/>
                <a:gd name="connsiteX16" fmla="*/ 18383 w 91100"/>
                <a:gd name="connsiteY16" fmla="*/ 102584 h 108013"/>
                <a:gd name="connsiteX17" fmla="*/ 17907 w 91100"/>
                <a:gd name="connsiteY17" fmla="*/ 108014 h 108013"/>
                <a:gd name="connsiteX18" fmla="*/ 0 w 91100"/>
                <a:gd name="connsiteY18" fmla="*/ 105347 h 108013"/>
                <a:gd name="connsiteX19" fmla="*/ 45625 w 91100"/>
                <a:gd name="connsiteY19" fmla="*/ 44863 h 10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100" h="108013">
                  <a:moveTo>
                    <a:pt x="45625" y="44863"/>
                  </a:moveTo>
                  <a:cubicBezTo>
                    <a:pt x="69056" y="32099"/>
                    <a:pt x="74200" y="14478"/>
                    <a:pt x="71533" y="3334"/>
                  </a:cubicBezTo>
                  <a:lnTo>
                    <a:pt x="71533" y="3334"/>
                  </a:lnTo>
                  <a:cubicBezTo>
                    <a:pt x="74397" y="1480"/>
                    <a:pt x="77663" y="337"/>
                    <a:pt x="81058" y="0"/>
                  </a:cubicBezTo>
                  <a:cubicBezTo>
                    <a:pt x="84868" y="1143"/>
                    <a:pt x="84963" y="6287"/>
                    <a:pt x="84963" y="6287"/>
                  </a:cubicBezTo>
                  <a:cubicBezTo>
                    <a:pt x="87539" y="5752"/>
                    <a:pt x="90059" y="7407"/>
                    <a:pt x="90594" y="9982"/>
                  </a:cubicBezTo>
                  <a:cubicBezTo>
                    <a:pt x="90634" y="10177"/>
                    <a:pt x="90662" y="10374"/>
                    <a:pt x="90678" y="10573"/>
                  </a:cubicBezTo>
                  <a:cubicBezTo>
                    <a:pt x="91080" y="13427"/>
                    <a:pt x="90287" y="16322"/>
                    <a:pt x="88487" y="18574"/>
                  </a:cubicBezTo>
                  <a:cubicBezTo>
                    <a:pt x="88487" y="18574"/>
                    <a:pt x="95631" y="23432"/>
                    <a:pt x="86296" y="31433"/>
                  </a:cubicBezTo>
                  <a:cubicBezTo>
                    <a:pt x="78772" y="37910"/>
                    <a:pt x="54102" y="53816"/>
                    <a:pt x="54102" y="53816"/>
                  </a:cubicBezTo>
                  <a:cubicBezTo>
                    <a:pt x="54102" y="53816"/>
                    <a:pt x="87630" y="33624"/>
                    <a:pt x="89630" y="36291"/>
                  </a:cubicBezTo>
                  <a:cubicBezTo>
                    <a:pt x="91630" y="38958"/>
                    <a:pt x="91440" y="40482"/>
                    <a:pt x="88297" y="44101"/>
                  </a:cubicBezTo>
                  <a:cubicBezTo>
                    <a:pt x="85589" y="46108"/>
                    <a:pt x="82722" y="47892"/>
                    <a:pt x="79724" y="49435"/>
                  </a:cubicBezTo>
                  <a:cubicBezTo>
                    <a:pt x="76105" y="51911"/>
                    <a:pt x="72009" y="54388"/>
                    <a:pt x="68294" y="56769"/>
                  </a:cubicBezTo>
                  <a:cubicBezTo>
                    <a:pt x="63750" y="59713"/>
                    <a:pt x="59362" y="62892"/>
                    <a:pt x="55150" y="66294"/>
                  </a:cubicBezTo>
                  <a:cubicBezTo>
                    <a:pt x="38481" y="83249"/>
                    <a:pt x="29528" y="86297"/>
                    <a:pt x="25146" y="86106"/>
                  </a:cubicBezTo>
                  <a:cubicBezTo>
                    <a:pt x="22479" y="86106"/>
                    <a:pt x="18860" y="96488"/>
                    <a:pt x="18383" y="102584"/>
                  </a:cubicBezTo>
                  <a:cubicBezTo>
                    <a:pt x="18383" y="104775"/>
                    <a:pt x="18383" y="106490"/>
                    <a:pt x="17907" y="108014"/>
                  </a:cubicBezTo>
                  <a:cubicBezTo>
                    <a:pt x="13049" y="107537"/>
                    <a:pt x="6668" y="106680"/>
                    <a:pt x="0" y="105347"/>
                  </a:cubicBezTo>
                  <a:cubicBezTo>
                    <a:pt x="5806" y="79564"/>
                    <a:pt x="22428" y="57528"/>
                    <a:pt x="45625" y="44863"/>
                  </a:cubicBezTo>
                  <a:close/>
                </a:path>
              </a:pathLst>
            </a:custGeom>
            <a:solidFill>
              <a:srgbClr val="E8AB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3" name="任意多边形: 形状 272"/>
            <p:cNvSpPr/>
            <p:nvPr>
              <p:custDataLst>
                <p:tags r:id="rId279"/>
              </p:custDataLst>
            </p:nvPr>
          </p:nvSpPr>
          <p:spPr>
            <a:xfrm>
              <a:off x="7235937" y="4375784"/>
              <a:ext cx="91654" cy="129049"/>
            </a:xfrm>
            <a:custGeom>
              <a:avLst/>
              <a:gdLst>
                <a:gd name="connsiteX0" fmla="*/ 7635 w 91654"/>
                <a:gd name="connsiteY0" fmla="*/ 0 h 129049"/>
                <a:gd name="connsiteX1" fmla="*/ 76691 w 91654"/>
                <a:gd name="connsiteY1" fmla="*/ 56388 h 129049"/>
                <a:gd name="connsiteX2" fmla="*/ 87263 w 91654"/>
                <a:gd name="connsiteY2" fmla="*/ 91726 h 129049"/>
                <a:gd name="connsiteX3" fmla="*/ 90026 w 91654"/>
                <a:gd name="connsiteY3" fmla="*/ 126206 h 129049"/>
                <a:gd name="connsiteX4" fmla="*/ 62784 w 91654"/>
                <a:gd name="connsiteY4" fmla="*/ 106585 h 129049"/>
                <a:gd name="connsiteX5" fmla="*/ 42782 w 91654"/>
                <a:gd name="connsiteY5" fmla="*/ 73628 h 129049"/>
                <a:gd name="connsiteX6" fmla="*/ 16874 w 91654"/>
                <a:gd name="connsiteY6" fmla="*/ 64103 h 129049"/>
                <a:gd name="connsiteX7" fmla="*/ 491 w 91654"/>
                <a:gd name="connsiteY7" fmla="*/ 30004 h 12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654" h="129049">
                  <a:moveTo>
                    <a:pt x="7635" y="0"/>
                  </a:moveTo>
                  <a:cubicBezTo>
                    <a:pt x="28780" y="16859"/>
                    <a:pt x="68023" y="40386"/>
                    <a:pt x="76691" y="56388"/>
                  </a:cubicBezTo>
                  <a:cubicBezTo>
                    <a:pt x="83358" y="68771"/>
                    <a:pt x="82691" y="73438"/>
                    <a:pt x="87263" y="91726"/>
                  </a:cubicBezTo>
                  <a:cubicBezTo>
                    <a:pt x="91836" y="110014"/>
                    <a:pt x="92978" y="120301"/>
                    <a:pt x="90026" y="126206"/>
                  </a:cubicBezTo>
                  <a:cubicBezTo>
                    <a:pt x="84882" y="136398"/>
                    <a:pt x="68595" y="116681"/>
                    <a:pt x="62784" y="106585"/>
                  </a:cubicBezTo>
                  <a:cubicBezTo>
                    <a:pt x="58307" y="98965"/>
                    <a:pt x="47163" y="75629"/>
                    <a:pt x="42782" y="73628"/>
                  </a:cubicBezTo>
                  <a:cubicBezTo>
                    <a:pt x="33808" y="71460"/>
                    <a:pt x="25115" y="68264"/>
                    <a:pt x="16874" y="64103"/>
                  </a:cubicBezTo>
                  <a:cubicBezTo>
                    <a:pt x="4674" y="57418"/>
                    <a:pt x="-1914" y="43706"/>
                    <a:pt x="491" y="30004"/>
                  </a:cubicBezTo>
                  <a:close/>
                </a:path>
              </a:pathLst>
            </a:custGeom>
            <a:solidFill>
              <a:srgbClr val="F0BB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4" name="任意多边形: 形状 273"/>
            <p:cNvSpPr/>
            <p:nvPr>
              <p:custDataLst>
                <p:tags r:id="rId280"/>
              </p:custDataLst>
            </p:nvPr>
          </p:nvSpPr>
          <p:spPr>
            <a:xfrm>
              <a:off x="6942772" y="4145375"/>
              <a:ext cx="324326" cy="297370"/>
            </a:xfrm>
            <a:custGeom>
              <a:avLst/>
              <a:gdLst>
                <a:gd name="connsiteX0" fmla="*/ 0 w 324326"/>
                <a:gd name="connsiteY0" fmla="*/ 0 h 297370"/>
                <a:gd name="connsiteX1" fmla="*/ 193643 w 324326"/>
                <a:gd name="connsiteY1" fmla="*/ 165545 h 297370"/>
                <a:gd name="connsiteX2" fmla="*/ 324326 w 324326"/>
                <a:gd name="connsiteY2" fmla="*/ 239744 h 297370"/>
                <a:gd name="connsiteX3" fmla="*/ 296418 w 324326"/>
                <a:gd name="connsiteY3" fmla="*/ 297371 h 297370"/>
                <a:gd name="connsiteX4" fmla="*/ 161068 w 324326"/>
                <a:gd name="connsiteY4" fmla="*/ 235268 h 297370"/>
                <a:gd name="connsiteX5" fmla="*/ 39053 w 324326"/>
                <a:gd name="connsiteY5" fmla="*/ 125540 h 297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4326" h="297370">
                  <a:moveTo>
                    <a:pt x="0" y="0"/>
                  </a:moveTo>
                  <a:cubicBezTo>
                    <a:pt x="1619" y="3620"/>
                    <a:pt x="171450" y="151067"/>
                    <a:pt x="193643" y="165545"/>
                  </a:cubicBezTo>
                  <a:cubicBezTo>
                    <a:pt x="193643" y="165545"/>
                    <a:pt x="309563" y="235553"/>
                    <a:pt x="324326" y="239744"/>
                  </a:cubicBezTo>
                  <a:cubicBezTo>
                    <a:pt x="312992" y="288988"/>
                    <a:pt x="306610" y="286417"/>
                    <a:pt x="296418" y="297371"/>
                  </a:cubicBezTo>
                  <a:cubicBezTo>
                    <a:pt x="296418" y="297371"/>
                    <a:pt x="180308" y="245364"/>
                    <a:pt x="161068" y="235268"/>
                  </a:cubicBezTo>
                  <a:cubicBezTo>
                    <a:pt x="141827" y="225171"/>
                    <a:pt x="39053" y="125540"/>
                    <a:pt x="39053" y="125540"/>
                  </a:cubicBezTo>
                  <a:close/>
                </a:path>
              </a:pathLst>
            </a:custGeom>
            <a:solidFill>
              <a:srgbClr val="A3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5" name="任意多边形: 形状 274"/>
            <p:cNvSpPr/>
            <p:nvPr>
              <p:custDataLst>
                <p:tags r:id="rId281"/>
              </p:custDataLst>
            </p:nvPr>
          </p:nvSpPr>
          <p:spPr>
            <a:xfrm>
              <a:off x="6942772" y="4145375"/>
              <a:ext cx="196027" cy="172212"/>
            </a:xfrm>
            <a:custGeom>
              <a:avLst/>
              <a:gdLst>
                <a:gd name="connsiteX0" fmla="*/ 0 w 196027"/>
                <a:gd name="connsiteY0" fmla="*/ 0 h 172212"/>
                <a:gd name="connsiteX1" fmla="*/ 103822 w 196027"/>
                <a:gd name="connsiteY1" fmla="*/ 38100 h 172212"/>
                <a:gd name="connsiteX2" fmla="*/ 193643 w 196027"/>
                <a:gd name="connsiteY2" fmla="*/ 165354 h 172212"/>
                <a:gd name="connsiteX3" fmla="*/ 128969 w 196027"/>
                <a:gd name="connsiteY3" fmla="*/ 165354 h 172212"/>
                <a:gd name="connsiteX4" fmla="*/ 37433 w 196027"/>
                <a:gd name="connsiteY4" fmla="*/ 110204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027" h="172212">
                  <a:moveTo>
                    <a:pt x="0" y="0"/>
                  </a:moveTo>
                  <a:cubicBezTo>
                    <a:pt x="42577" y="6953"/>
                    <a:pt x="67437" y="-9525"/>
                    <a:pt x="103822" y="38100"/>
                  </a:cubicBezTo>
                  <a:cubicBezTo>
                    <a:pt x="140208" y="85725"/>
                    <a:pt x="176403" y="149924"/>
                    <a:pt x="193643" y="165354"/>
                  </a:cubicBezTo>
                  <a:cubicBezTo>
                    <a:pt x="210884" y="180785"/>
                    <a:pt x="128969" y="165354"/>
                    <a:pt x="128969" y="165354"/>
                  </a:cubicBezTo>
                  <a:lnTo>
                    <a:pt x="37433" y="110204"/>
                  </a:lnTo>
                  <a:close/>
                </a:path>
              </a:pathLst>
            </a:custGeom>
            <a:solidFill>
              <a:srgbClr val="A3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6" name="任意多边形: 形状 275"/>
            <p:cNvSpPr/>
            <p:nvPr>
              <p:custDataLst>
                <p:tags r:id="rId282"/>
              </p:custDataLst>
            </p:nvPr>
          </p:nvSpPr>
          <p:spPr>
            <a:xfrm>
              <a:off x="6724459" y="4241006"/>
              <a:ext cx="531875" cy="422193"/>
            </a:xfrm>
            <a:custGeom>
              <a:avLst/>
              <a:gdLst>
                <a:gd name="connsiteX0" fmla="*/ 285940 w 531875"/>
                <a:gd name="connsiteY0" fmla="*/ 57055 h 422193"/>
                <a:gd name="connsiteX1" fmla="*/ 379666 w 531875"/>
                <a:gd name="connsiteY1" fmla="*/ 139637 h 422193"/>
                <a:gd name="connsiteX2" fmla="*/ 515017 w 531875"/>
                <a:gd name="connsiteY2" fmla="*/ 201739 h 422193"/>
                <a:gd name="connsiteX3" fmla="*/ 531876 w 531875"/>
                <a:gd name="connsiteY3" fmla="*/ 180022 h 422193"/>
                <a:gd name="connsiteX4" fmla="*/ 390239 w 531875"/>
                <a:gd name="connsiteY4" fmla="*/ 120396 h 422193"/>
                <a:gd name="connsiteX5" fmla="*/ 265747 w 531875"/>
                <a:gd name="connsiteY5" fmla="*/ 0 h 422193"/>
                <a:gd name="connsiteX6" fmla="*/ 248983 w 531875"/>
                <a:gd name="connsiteY6" fmla="*/ 241078 h 422193"/>
                <a:gd name="connsiteX7" fmla="*/ 246983 w 531875"/>
                <a:gd name="connsiteY7" fmla="*/ 317278 h 422193"/>
                <a:gd name="connsiteX8" fmla="*/ 130873 w 531875"/>
                <a:gd name="connsiteY8" fmla="*/ 323945 h 422193"/>
                <a:gd name="connsiteX9" fmla="*/ 248983 w 531875"/>
                <a:gd name="connsiteY9" fmla="*/ 339185 h 422193"/>
                <a:gd name="connsiteX10" fmla="*/ 0 w 531875"/>
                <a:gd name="connsiteY10" fmla="*/ 358235 h 422193"/>
                <a:gd name="connsiteX11" fmla="*/ 0 w 531875"/>
                <a:gd name="connsiteY11" fmla="*/ 399097 h 422193"/>
                <a:gd name="connsiteX12" fmla="*/ 287560 w 531875"/>
                <a:gd name="connsiteY12" fmla="*/ 396335 h 422193"/>
                <a:gd name="connsiteX13" fmla="*/ 276606 w 531875"/>
                <a:gd name="connsiteY13" fmla="*/ 237554 h 422193"/>
                <a:gd name="connsiteX14" fmla="*/ 285940 w 531875"/>
                <a:gd name="connsiteY14" fmla="*/ 57055 h 422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1875" h="422193">
                  <a:moveTo>
                    <a:pt x="285940" y="57055"/>
                  </a:moveTo>
                  <a:cubicBezTo>
                    <a:pt x="312991" y="85630"/>
                    <a:pt x="366522" y="132779"/>
                    <a:pt x="379666" y="139637"/>
                  </a:cubicBezTo>
                  <a:cubicBezTo>
                    <a:pt x="398716" y="149733"/>
                    <a:pt x="515017" y="201739"/>
                    <a:pt x="515017" y="201739"/>
                  </a:cubicBezTo>
                  <a:cubicBezTo>
                    <a:pt x="521613" y="195314"/>
                    <a:pt x="527287" y="188006"/>
                    <a:pt x="531876" y="180022"/>
                  </a:cubicBezTo>
                  <a:cubicBezTo>
                    <a:pt x="483475" y="163099"/>
                    <a:pt x="436171" y="143185"/>
                    <a:pt x="390239" y="120396"/>
                  </a:cubicBezTo>
                  <a:cubicBezTo>
                    <a:pt x="375285" y="111633"/>
                    <a:pt x="265747" y="0"/>
                    <a:pt x="265747" y="0"/>
                  </a:cubicBezTo>
                  <a:cubicBezTo>
                    <a:pt x="265747" y="0"/>
                    <a:pt x="239935" y="203740"/>
                    <a:pt x="248983" y="241078"/>
                  </a:cubicBezTo>
                  <a:cubicBezTo>
                    <a:pt x="258032" y="278416"/>
                    <a:pt x="263176" y="310705"/>
                    <a:pt x="246983" y="317278"/>
                  </a:cubicBezTo>
                  <a:cubicBezTo>
                    <a:pt x="230791" y="323850"/>
                    <a:pt x="166306" y="334423"/>
                    <a:pt x="130873" y="323945"/>
                  </a:cubicBezTo>
                  <a:cubicBezTo>
                    <a:pt x="130873" y="323945"/>
                    <a:pt x="154781" y="349472"/>
                    <a:pt x="248983" y="339185"/>
                  </a:cubicBezTo>
                  <a:cubicBezTo>
                    <a:pt x="248983" y="339185"/>
                    <a:pt x="175355" y="389191"/>
                    <a:pt x="0" y="358235"/>
                  </a:cubicBezTo>
                  <a:cubicBezTo>
                    <a:pt x="0" y="384238"/>
                    <a:pt x="0" y="399097"/>
                    <a:pt x="0" y="399097"/>
                  </a:cubicBezTo>
                  <a:cubicBezTo>
                    <a:pt x="180975" y="452628"/>
                    <a:pt x="287560" y="396335"/>
                    <a:pt x="287560" y="396335"/>
                  </a:cubicBezTo>
                  <a:cubicBezTo>
                    <a:pt x="284893" y="337471"/>
                    <a:pt x="269938" y="297752"/>
                    <a:pt x="276606" y="237554"/>
                  </a:cubicBezTo>
                  <a:cubicBezTo>
                    <a:pt x="281940" y="191167"/>
                    <a:pt x="284797" y="98203"/>
                    <a:pt x="285940" y="57055"/>
                  </a:cubicBezTo>
                  <a:close/>
                </a:path>
              </a:pathLst>
            </a:custGeom>
            <a:solidFill>
              <a:srgbClr val="7BD1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7" name="任意多边形: 形状 276"/>
            <p:cNvSpPr/>
            <p:nvPr>
              <p:custDataLst>
                <p:tags r:id="rId283"/>
              </p:custDataLst>
            </p:nvPr>
          </p:nvSpPr>
          <p:spPr>
            <a:xfrm>
              <a:off x="6584519" y="4285964"/>
              <a:ext cx="138586" cy="104239"/>
            </a:xfrm>
            <a:custGeom>
              <a:avLst/>
              <a:gdLst>
                <a:gd name="connsiteX0" fmla="*/ 42785 w 138586"/>
                <a:gd name="connsiteY0" fmla="*/ 103441 h 104239"/>
                <a:gd name="connsiteX1" fmla="*/ 138035 w 138586"/>
                <a:gd name="connsiteY1" fmla="*/ 43720 h 104239"/>
                <a:gd name="connsiteX2" fmla="*/ 138035 w 138586"/>
                <a:gd name="connsiteY2" fmla="*/ 0 h 104239"/>
                <a:gd name="connsiteX3" fmla="*/ 58025 w 138586"/>
                <a:gd name="connsiteY3" fmla="*/ 70866 h 104239"/>
                <a:gd name="connsiteX4" fmla="*/ 18 w 138586"/>
                <a:gd name="connsiteY4" fmla="*/ 27908 h 104239"/>
                <a:gd name="connsiteX5" fmla="*/ 22592 w 138586"/>
                <a:gd name="connsiteY5" fmla="*/ 102679 h 104239"/>
                <a:gd name="connsiteX6" fmla="*/ 42785 w 138586"/>
                <a:gd name="connsiteY6" fmla="*/ 103441 h 104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8586" h="104239">
                  <a:moveTo>
                    <a:pt x="42785" y="103441"/>
                  </a:moveTo>
                  <a:cubicBezTo>
                    <a:pt x="53738" y="102775"/>
                    <a:pt x="106031" y="66865"/>
                    <a:pt x="138035" y="43720"/>
                  </a:cubicBezTo>
                  <a:cubicBezTo>
                    <a:pt x="138770" y="29156"/>
                    <a:pt x="138770" y="14564"/>
                    <a:pt x="138035" y="0"/>
                  </a:cubicBezTo>
                  <a:cubicBezTo>
                    <a:pt x="138035" y="0"/>
                    <a:pt x="87076" y="55054"/>
                    <a:pt x="58025" y="70866"/>
                  </a:cubicBezTo>
                  <a:cubicBezTo>
                    <a:pt x="28973" y="86678"/>
                    <a:pt x="9257" y="77057"/>
                    <a:pt x="18" y="27908"/>
                  </a:cubicBezTo>
                  <a:cubicBezTo>
                    <a:pt x="-459" y="58864"/>
                    <a:pt x="8780" y="92107"/>
                    <a:pt x="22592" y="102679"/>
                  </a:cubicBezTo>
                  <a:cubicBezTo>
                    <a:pt x="26687" y="105537"/>
                    <a:pt x="38879" y="103632"/>
                    <a:pt x="42785" y="103441"/>
                  </a:cubicBezTo>
                  <a:close/>
                </a:path>
              </a:pathLst>
            </a:custGeom>
            <a:solidFill>
              <a:srgbClr val="7BD1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8" name="任意多边形: 形状 277"/>
            <p:cNvSpPr/>
            <p:nvPr>
              <p:custDataLst>
                <p:tags r:id="rId284"/>
              </p:custDataLst>
            </p:nvPr>
          </p:nvSpPr>
          <p:spPr>
            <a:xfrm>
              <a:off x="6662261" y="4245006"/>
              <a:ext cx="13222" cy="41243"/>
            </a:xfrm>
            <a:custGeom>
              <a:avLst/>
              <a:gdLst>
                <a:gd name="connsiteX0" fmla="*/ 4667 w 13222"/>
                <a:gd name="connsiteY0" fmla="*/ 12668 h 41243"/>
                <a:gd name="connsiteX1" fmla="*/ 0 w 13222"/>
                <a:gd name="connsiteY1" fmla="*/ 41243 h 41243"/>
                <a:gd name="connsiteX2" fmla="*/ 13145 w 13222"/>
                <a:gd name="connsiteY2" fmla="*/ 0 h 4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22" h="41243">
                  <a:moveTo>
                    <a:pt x="4667" y="12668"/>
                  </a:moveTo>
                  <a:cubicBezTo>
                    <a:pt x="4586" y="22376"/>
                    <a:pt x="3011" y="32014"/>
                    <a:pt x="0" y="41243"/>
                  </a:cubicBezTo>
                  <a:cubicBezTo>
                    <a:pt x="9224" y="29537"/>
                    <a:pt x="13894" y="14885"/>
                    <a:pt x="13145" y="0"/>
                  </a:cubicBezTo>
                  <a:close/>
                </a:path>
              </a:pathLst>
            </a:custGeom>
            <a:solidFill>
              <a:srgbClr val="7BD1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cs typeface="微软雅黑" panose="020B0503020204020204" charset="-122"/>
              </a:endParaRPr>
            </a:p>
          </p:txBody>
        </p:sp>
      </p:grpSp>
      <p:sp>
        <p:nvSpPr>
          <p:cNvPr id="20483" name="WordArt 11"/>
          <p:cNvSpPr>
            <a:spLocks noChangeArrowheads="1" noChangeShapeType="1" noTextEdit="1"/>
          </p:cNvSpPr>
          <p:nvPr>
            <p:custDataLst>
              <p:tags r:id="rId285"/>
            </p:custDataLst>
          </p:nvPr>
        </p:nvSpPr>
        <p:spPr bwMode="auto">
          <a:xfrm>
            <a:off x="9838055" y="4944110"/>
            <a:ext cx="1393190" cy="366395"/>
          </a:xfrm>
          <a:prstGeom prst="rect">
            <a:avLst/>
          </a:prstGeom>
        </p:spPr>
        <p:txBody>
          <a:bodyPr wrap="none" fromWordArt="1"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童年小游戏</a:t>
            </a:r>
            <a:endParaRPr lang="zh-CN" altLang="en-US" sz="2400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482" name="WordArt 8"/>
          <p:cNvSpPr>
            <a:spLocks noChangeArrowheads="1" noChangeShapeType="1" noTextEdit="1"/>
          </p:cNvSpPr>
          <p:nvPr>
            <p:custDataLst>
              <p:tags r:id="rId286"/>
            </p:custDataLst>
          </p:nvPr>
        </p:nvSpPr>
        <p:spPr bwMode="auto">
          <a:xfrm>
            <a:off x="9403715" y="5393690"/>
            <a:ext cx="2238375" cy="505460"/>
          </a:xfrm>
          <a:prstGeom prst="rect">
            <a:avLst/>
          </a:prstGeom>
        </p:spPr>
        <p:txBody>
          <a:bodyPr wrap="none" fromWordArt="1">
            <a:scene3d>
              <a:camera prst="legacyObliqueTopLeft"/>
              <a:lightRig rig="legacyNormal3" dir="r"/>
            </a:scene3d>
            <a:sp3d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dirty="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老鹰捉小鸡</a:t>
            </a:r>
            <a:endParaRPr lang="zh-CN" altLang="en-US" sz="2400" dirty="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8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45778"/>
          <a:stretch>
            <a:fillRect/>
          </a:stretch>
        </p:blipFill>
        <p:spPr>
          <a:xfrm>
            <a:off x="1" y="1"/>
            <a:ext cx="2754774" cy="1583554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4734559" y="2426380"/>
            <a:ext cx="2722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>
              <a:defRPr/>
            </a:pPr>
            <a:r>
              <a:rPr lang="zh-CN" altLang="en-US" sz="4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团队是什么</a:t>
            </a:r>
            <a:endParaRPr lang="zh-CN" altLang="en-US" sz="40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15428" y="3171209"/>
            <a:ext cx="19611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WHAT IS A TEAM</a:t>
            </a:r>
            <a:endParaRPr lang="en-US" altLang="zh-CN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Freeform 5"/>
          <p:cNvSpPr/>
          <p:nvPr/>
        </p:nvSpPr>
        <p:spPr bwMode="auto">
          <a:xfrm>
            <a:off x="5694951" y="1435261"/>
            <a:ext cx="802097" cy="802097"/>
          </a:xfrm>
          <a:custGeom>
            <a:avLst/>
            <a:gdLst>
              <a:gd name="T0" fmla="*/ 561 w 561"/>
              <a:gd name="T1" fmla="*/ 293 h 559"/>
              <a:gd name="T2" fmla="*/ 556 w 561"/>
              <a:gd name="T3" fmla="*/ 334 h 559"/>
              <a:gd name="T4" fmla="*/ 544 w 561"/>
              <a:gd name="T5" fmla="*/ 375 h 559"/>
              <a:gd name="T6" fmla="*/ 527 w 561"/>
              <a:gd name="T7" fmla="*/ 412 h 559"/>
              <a:gd name="T8" fmla="*/ 505 w 561"/>
              <a:gd name="T9" fmla="*/ 446 h 559"/>
              <a:gd name="T10" fmla="*/ 478 w 561"/>
              <a:gd name="T11" fmla="*/ 476 h 559"/>
              <a:gd name="T12" fmla="*/ 447 w 561"/>
              <a:gd name="T13" fmla="*/ 503 h 559"/>
              <a:gd name="T14" fmla="*/ 413 w 561"/>
              <a:gd name="T15" fmla="*/ 525 h 559"/>
              <a:gd name="T16" fmla="*/ 376 w 561"/>
              <a:gd name="T17" fmla="*/ 542 h 559"/>
              <a:gd name="T18" fmla="*/ 336 w 561"/>
              <a:gd name="T19" fmla="*/ 554 h 559"/>
              <a:gd name="T20" fmla="*/ 295 w 561"/>
              <a:gd name="T21" fmla="*/ 559 h 559"/>
              <a:gd name="T22" fmla="*/ 266 w 561"/>
              <a:gd name="T23" fmla="*/ 558 h 559"/>
              <a:gd name="T24" fmla="*/ 224 w 561"/>
              <a:gd name="T25" fmla="*/ 553 h 559"/>
              <a:gd name="T26" fmla="*/ 184 w 561"/>
              <a:gd name="T27" fmla="*/ 541 h 559"/>
              <a:gd name="T28" fmla="*/ 147 w 561"/>
              <a:gd name="T29" fmla="*/ 524 h 559"/>
              <a:gd name="T30" fmla="*/ 102 w 561"/>
              <a:gd name="T31" fmla="*/ 494 h 559"/>
              <a:gd name="T32" fmla="*/ 49 w 561"/>
              <a:gd name="T33" fmla="*/ 435 h 559"/>
              <a:gd name="T34" fmla="*/ 27 w 561"/>
              <a:gd name="T35" fmla="*/ 400 h 559"/>
              <a:gd name="T36" fmla="*/ 13 w 561"/>
              <a:gd name="T37" fmla="*/ 363 h 559"/>
              <a:gd name="T38" fmla="*/ 3 w 561"/>
              <a:gd name="T39" fmla="*/ 323 h 559"/>
              <a:gd name="T40" fmla="*/ 0 w 561"/>
              <a:gd name="T41" fmla="*/ 280 h 559"/>
              <a:gd name="T42" fmla="*/ 1 w 561"/>
              <a:gd name="T43" fmla="*/ 251 h 559"/>
              <a:gd name="T44" fmla="*/ 7 w 561"/>
              <a:gd name="T45" fmla="*/ 210 h 559"/>
              <a:gd name="T46" fmla="*/ 21 w 561"/>
              <a:gd name="T47" fmla="*/ 172 h 559"/>
              <a:gd name="T48" fmla="*/ 39 w 561"/>
              <a:gd name="T49" fmla="*/ 136 h 559"/>
              <a:gd name="T50" fmla="*/ 63 w 561"/>
              <a:gd name="T51" fmla="*/ 103 h 559"/>
              <a:gd name="T52" fmla="*/ 91 w 561"/>
              <a:gd name="T53" fmla="*/ 73 h 559"/>
              <a:gd name="T54" fmla="*/ 123 w 561"/>
              <a:gd name="T55" fmla="*/ 48 h 559"/>
              <a:gd name="T56" fmla="*/ 159 w 561"/>
              <a:gd name="T57" fmla="*/ 28 h 559"/>
              <a:gd name="T58" fmla="*/ 197 w 561"/>
              <a:gd name="T59" fmla="*/ 13 h 559"/>
              <a:gd name="T60" fmla="*/ 238 w 561"/>
              <a:gd name="T61" fmla="*/ 3 h 559"/>
              <a:gd name="T62" fmla="*/ 281 w 561"/>
              <a:gd name="T63" fmla="*/ 0 h 559"/>
              <a:gd name="T64" fmla="*/ 309 w 561"/>
              <a:gd name="T65" fmla="*/ 1 h 559"/>
              <a:gd name="T66" fmla="*/ 350 w 561"/>
              <a:gd name="T67" fmla="*/ 8 h 559"/>
              <a:gd name="T68" fmla="*/ 390 w 561"/>
              <a:gd name="T69" fmla="*/ 21 h 559"/>
              <a:gd name="T70" fmla="*/ 426 w 561"/>
              <a:gd name="T71" fmla="*/ 40 h 559"/>
              <a:gd name="T72" fmla="*/ 458 w 561"/>
              <a:gd name="T73" fmla="*/ 63 h 559"/>
              <a:gd name="T74" fmla="*/ 505 w 561"/>
              <a:gd name="T75" fmla="*/ 111 h 559"/>
              <a:gd name="T76" fmla="*/ 527 w 561"/>
              <a:gd name="T77" fmla="*/ 145 h 559"/>
              <a:gd name="T78" fmla="*/ 544 w 561"/>
              <a:gd name="T79" fmla="*/ 182 h 559"/>
              <a:gd name="T80" fmla="*/ 555 w 561"/>
              <a:gd name="T81" fmla="*/ 222 h 559"/>
              <a:gd name="T82" fmla="*/ 560 w 561"/>
              <a:gd name="T83" fmla="*/ 26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1" h="559">
                <a:moveTo>
                  <a:pt x="561" y="278"/>
                </a:moveTo>
                <a:lnTo>
                  <a:pt x="561" y="278"/>
                </a:lnTo>
                <a:lnTo>
                  <a:pt x="561" y="293"/>
                </a:lnTo>
                <a:lnTo>
                  <a:pt x="560" y="307"/>
                </a:lnTo>
                <a:lnTo>
                  <a:pt x="558" y="320"/>
                </a:lnTo>
                <a:lnTo>
                  <a:pt x="556" y="334"/>
                </a:lnTo>
                <a:lnTo>
                  <a:pt x="553" y="348"/>
                </a:lnTo>
                <a:lnTo>
                  <a:pt x="549" y="361"/>
                </a:lnTo>
                <a:lnTo>
                  <a:pt x="544" y="375"/>
                </a:lnTo>
                <a:lnTo>
                  <a:pt x="539" y="387"/>
                </a:lnTo>
                <a:lnTo>
                  <a:pt x="534" y="400"/>
                </a:lnTo>
                <a:lnTo>
                  <a:pt x="527" y="412"/>
                </a:lnTo>
                <a:lnTo>
                  <a:pt x="520" y="423"/>
                </a:lnTo>
                <a:lnTo>
                  <a:pt x="513" y="435"/>
                </a:lnTo>
                <a:lnTo>
                  <a:pt x="505" y="446"/>
                </a:lnTo>
                <a:lnTo>
                  <a:pt x="496" y="456"/>
                </a:lnTo>
                <a:lnTo>
                  <a:pt x="488" y="467"/>
                </a:lnTo>
                <a:lnTo>
                  <a:pt x="478" y="476"/>
                </a:lnTo>
                <a:lnTo>
                  <a:pt x="469" y="486"/>
                </a:lnTo>
                <a:lnTo>
                  <a:pt x="458" y="495"/>
                </a:lnTo>
                <a:lnTo>
                  <a:pt x="447" y="503"/>
                </a:lnTo>
                <a:lnTo>
                  <a:pt x="437" y="511"/>
                </a:lnTo>
                <a:lnTo>
                  <a:pt x="425" y="519"/>
                </a:lnTo>
                <a:lnTo>
                  <a:pt x="413" y="525"/>
                </a:lnTo>
                <a:lnTo>
                  <a:pt x="401" y="532"/>
                </a:lnTo>
                <a:lnTo>
                  <a:pt x="389" y="537"/>
                </a:lnTo>
                <a:lnTo>
                  <a:pt x="376" y="542"/>
                </a:lnTo>
                <a:lnTo>
                  <a:pt x="363" y="546"/>
                </a:lnTo>
                <a:lnTo>
                  <a:pt x="350" y="551"/>
                </a:lnTo>
                <a:lnTo>
                  <a:pt x="336" y="554"/>
                </a:lnTo>
                <a:lnTo>
                  <a:pt x="323" y="556"/>
                </a:lnTo>
                <a:lnTo>
                  <a:pt x="309" y="558"/>
                </a:lnTo>
                <a:lnTo>
                  <a:pt x="295" y="559"/>
                </a:lnTo>
                <a:lnTo>
                  <a:pt x="280" y="559"/>
                </a:lnTo>
                <a:lnTo>
                  <a:pt x="280" y="559"/>
                </a:lnTo>
                <a:lnTo>
                  <a:pt x="266" y="558"/>
                </a:lnTo>
                <a:lnTo>
                  <a:pt x="251" y="557"/>
                </a:lnTo>
                <a:lnTo>
                  <a:pt x="237" y="555"/>
                </a:lnTo>
                <a:lnTo>
                  <a:pt x="224" y="553"/>
                </a:lnTo>
                <a:lnTo>
                  <a:pt x="211" y="550"/>
                </a:lnTo>
                <a:lnTo>
                  <a:pt x="197" y="545"/>
                </a:lnTo>
                <a:lnTo>
                  <a:pt x="184" y="541"/>
                </a:lnTo>
                <a:lnTo>
                  <a:pt x="171" y="537"/>
                </a:lnTo>
                <a:lnTo>
                  <a:pt x="160" y="530"/>
                </a:lnTo>
                <a:lnTo>
                  <a:pt x="147" y="524"/>
                </a:lnTo>
                <a:lnTo>
                  <a:pt x="135" y="518"/>
                </a:lnTo>
                <a:lnTo>
                  <a:pt x="124" y="510"/>
                </a:lnTo>
                <a:lnTo>
                  <a:pt x="102" y="494"/>
                </a:lnTo>
                <a:lnTo>
                  <a:pt x="83" y="476"/>
                </a:lnTo>
                <a:lnTo>
                  <a:pt x="65" y="457"/>
                </a:lnTo>
                <a:lnTo>
                  <a:pt x="49" y="435"/>
                </a:lnTo>
                <a:lnTo>
                  <a:pt x="41" y="424"/>
                </a:lnTo>
                <a:lnTo>
                  <a:pt x="34" y="413"/>
                </a:lnTo>
                <a:lnTo>
                  <a:pt x="27" y="400"/>
                </a:lnTo>
                <a:lnTo>
                  <a:pt x="22" y="388"/>
                </a:lnTo>
                <a:lnTo>
                  <a:pt x="17" y="376"/>
                </a:lnTo>
                <a:lnTo>
                  <a:pt x="13" y="363"/>
                </a:lnTo>
                <a:lnTo>
                  <a:pt x="8" y="349"/>
                </a:lnTo>
                <a:lnTo>
                  <a:pt x="5" y="336"/>
                </a:lnTo>
                <a:lnTo>
                  <a:pt x="3" y="323"/>
                </a:lnTo>
                <a:lnTo>
                  <a:pt x="1" y="309"/>
                </a:lnTo>
                <a:lnTo>
                  <a:pt x="0" y="294"/>
                </a:lnTo>
                <a:lnTo>
                  <a:pt x="0" y="280"/>
                </a:lnTo>
                <a:lnTo>
                  <a:pt x="0" y="280"/>
                </a:lnTo>
                <a:lnTo>
                  <a:pt x="0" y="265"/>
                </a:lnTo>
                <a:lnTo>
                  <a:pt x="1" y="251"/>
                </a:lnTo>
                <a:lnTo>
                  <a:pt x="2" y="238"/>
                </a:lnTo>
                <a:lnTo>
                  <a:pt x="5" y="224"/>
                </a:lnTo>
                <a:lnTo>
                  <a:pt x="7" y="210"/>
                </a:lnTo>
                <a:lnTo>
                  <a:pt x="12" y="197"/>
                </a:lnTo>
                <a:lnTo>
                  <a:pt x="16" y="185"/>
                </a:lnTo>
                <a:lnTo>
                  <a:pt x="21" y="172"/>
                </a:lnTo>
                <a:lnTo>
                  <a:pt x="26" y="159"/>
                </a:lnTo>
                <a:lnTo>
                  <a:pt x="33" y="147"/>
                </a:lnTo>
                <a:lnTo>
                  <a:pt x="39" y="136"/>
                </a:lnTo>
                <a:lnTo>
                  <a:pt x="47" y="124"/>
                </a:lnTo>
                <a:lnTo>
                  <a:pt x="55" y="114"/>
                </a:lnTo>
                <a:lnTo>
                  <a:pt x="63" y="103"/>
                </a:lnTo>
                <a:lnTo>
                  <a:pt x="72" y="92"/>
                </a:lnTo>
                <a:lnTo>
                  <a:pt x="82" y="83"/>
                </a:lnTo>
                <a:lnTo>
                  <a:pt x="91" y="73"/>
                </a:lnTo>
                <a:lnTo>
                  <a:pt x="101" y="65"/>
                </a:lnTo>
                <a:lnTo>
                  <a:pt x="112" y="56"/>
                </a:lnTo>
                <a:lnTo>
                  <a:pt x="123" y="48"/>
                </a:lnTo>
                <a:lnTo>
                  <a:pt x="135" y="40"/>
                </a:lnTo>
                <a:lnTo>
                  <a:pt x="147" y="34"/>
                </a:lnTo>
                <a:lnTo>
                  <a:pt x="159" y="28"/>
                </a:lnTo>
                <a:lnTo>
                  <a:pt x="171" y="22"/>
                </a:lnTo>
                <a:lnTo>
                  <a:pt x="184" y="17"/>
                </a:lnTo>
                <a:lnTo>
                  <a:pt x="197" y="13"/>
                </a:lnTo>
                <a:lnTo>
                  <a:pt x="211" y="8"/>
                </a:lnTo>
                <a:lnTo>
                  <a:pt x="225" y="5"/>
                </a:lnTo>
                <a:lnTo>
                  <a:pt x="238" y="3"/>
                </a:lnTo>
                <a:lnTo>
                  <a:pt x="252" y="1"/>
                </a:lnTo>
                <a:lnTo>
                  <a:pt x="266" y="0"/>
                </a:lnTo>
                <a:lnTo>
                  <a:pt x="281" y="0"/>
                </a:lnTo>
                <a:lnTo>
                  <a:pt x="281" y="0"/>
                </a:lnTo>
                <a:lnTo>
                  <a:pt x="295" y="0"/>
                </a:lnTo>
                <a:lnTo>
                  <a:pt x="309" y="1"/>
                </a:lnTo>
                <a:lnTo>
                  <a:pt x="323" y="3"/>
                </a:lnTo>
                <a:lnTo>
                  <a:pt x="336" y="5"/>
                </a:lnTo>
                <a:lnTo>
                  <a:pt x="350" y="8"/>
                </a:lnTo>
                <a:lnTo>
                  <a:pt x="363" y="12"/>
                </a:lnTo>
                <a:lnTo>
                  <a:pt x="377" y="16"/>
                </a:lnTo>
                <a:lnTo>
                  <a:pt x="390" y="21"/>
                </a:lnTo>
                <a:lnTo>
                  <a:pt x="401" y="27"/>
                </a:lnTo>
                <a:lnTo>
                  <a:pt x="414" y="33"/>
                </a:lnTo>
                <a:lnTo>
                  <a:pt x="426" y="40"/>
                </a:lnTo>
                <a:lnTo>
                  <a:pt x="437" y="47"/>
                </a:lnTo>
                <a:lnTo>
                  <a:pt x="448" y="55"/>
                </a:lnTo>
                <a:lnTo>
                  <a:pt x="458" y="63"/>
                </a:lnTo>
                <a:lnTo>
                  <a:pt x="478" y="81"/>
                </a:lnTo>
                <a:lnTo>
                  <a:pt x="496" y="101"/>
                </a:lnTo>
                <a:lnTo>
                  <a:pt x="505" y="111"/>
                </a:lnTo>
                <a:lnTo>
                  <a:pt x="512" y="122"/>
                </a:lnTo>
                <a:lnTo>
                  <a:pt x="520" y="134"/>
                </a:lnTo>
                <a:lnTo>
                  <a:pt x="527" y="145"/>
                </a:lnTo>
                <a:lnTo>
                  <a:pt x="533" y="157"/>
                </a:lnTo>
                <a:lnTo>
                  <a:pt x="539" y="170"/>
                </a:lnTo>
                <a:lnTo>
                  <a:pt x="544" y="182"/>
                </a:lnTo>
                <a:lnTo>
                  <a:pt x="549" y="195"/>
                </a:lnTo>
                <a:lnTo>
                  <a:pt x="552" y="209"/>
                </a:lnTo>
                <a:lnTo>
                  <a:pt x="555" y="222"/>
                </a:lnTo>
                <a:lnTo>
                  <a:pt x="558" y="236"/>
                </a:lnTo>
                <a:lnTo>
                  <a:pt x="559" y="249"/>
                </a:lnTo>
                <a:lnTo>
                  <a:pt x="560" y="264"/>
                </a:lnTo>
                <a:lnTo>
                  <a:pt x="561" y="278"/>
                </a:lnTo>
                <a:lnTo>
                  <a:pt x="561" y="2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accent1"/>
              </a:solidFill>
              <a:cs typeface="微软雅黑" panose="020B0503020204020204" charset="-122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 flipH="1">
            <a:off x="5748876" y="1561076"/>
            <a:ext cx="694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01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5" name="图形 1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35207" b="45778"/>
          <a:stretch>
            <a:fillRect/>
          </a:stretch>
        </p:blipFill>
        <p:spPr>
          <a:xfrm flipH="1">
            <a:off x="8648217" y="0"/>
            <a:ext cx="3543782" cy="7143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08677" y="10670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壹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87065" y="1857310"/>
            <a:ext cx="4297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我们来看什么是团队</a:t>
            </a:r>
            <a:endParaRPr lang="zh-CN" altLang="en-US" sz="36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21635" y="3723005"/>
            <a:ext cx="811149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由数目较少、具有互补技能的人所组成，他们致力于共同的目的、绩效目标和工作方法。并为此共同承担责任。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93" name="组合 92"/>
          <p:cNvGrpSpPr/>
          <p:nvPr/>
        </p:nvGrpSpPr>
        <p:grpSpPr>
          <a:xfrm>
            <a:off x="271780" y="5231765"/>
            <a:ext cx="1543050" cy="1444625"/>
            <a:chOff x="936986" y="2008008"/>
            <a:chExt cx="3831783" cy="3078749"/>
          </a:xfrm>
        </p:grpSpPr>
        <p:sp>
          <p:nvSpPr>
            <p:cNvPr id="18" name="任意多边形: 形状 17"/>
            <p:cNvSpPr/>
            <p:nvPr/>
          </p:nvSpPr>
          <p:spPr>
            <a:xfrm>
              <a:off x="1998365" y="2154542"/>
              <a:ext cx="794565" cy="892905"/>
            </a:xfrm>
            <a:custGeom>
              <a:avLst/>
              <a:gdLst>
                <a:gd name="connsiteX0" fmla="*/ 277735 w 277735"/>
                <a:gd name="connsiteY0" fmla="*/ 166258 h 312109"/>
                <a:gd name="connsiteX1" fmla="*/ 138868 w 277735"/>
                <a:gd name="connsiteY1" fmla="*/ 312110 h 312109"/>
                <a:gd name="connsiteX2" fmla="*/ 0 w 277735"/>
                <a:gd name="connsiteY2" fmla="*/ 166258 h 312109"/>
                <a:gd name="connsiteX3" fmla="*/ 138868 w 277735"/>
                <a:gd name="connsiteY3" fmla="*/ 0 h 312109"/>
                <a:gd name="connsiteX4" fmla="*/ 277735 w 277735"/>
                <a:gd name="connsiteY4" fmla="*/ 166258 h 31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735" h="312109">
                  <a:moveTo>
                    <a:pt x="277735" y="166258"/>
                  </a:moveTo>
                  <a:cubicBezTo>
                    <a:pt x="277735" y="258014"/>
                    <a:pt x="138868" y="312110"/>
                    <a:pt x="138868" y="312110"/>
                  </a:cubicBezTo>
                  <a:cubicBezTo>
                    <a:pt x="138868" y="312110"/>
                    <a:pt x="0" y="257330"/>
                    <a:pt x="0" y="166258"/>
                  </a:cubicBezTo>
                  <a:cubicBezTo>
                    <a:pt x="0" y="75186"/>
                    <a:pt x="62175" y="0"/>
                    <a:pt x="138868" y="0"/>
                  </a:cubicBezTo>
                  <a:cubicBezTo>
                    <a:pt x="215560" y="0"/>
                    <a:pt x="277735" y="74501"/>
                    <a:pt x="277735" y="16625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2156961" y="2433892"/>
              <a:ext cx="511204" cy="568496"/>
            </a:xfrm>
            <a:custGeom>
              <a:avLst/>
              <a:gdLst>
                <a:gd name="connsiteX0" fmla="*/ 156426 w 178688"/>
                <a:gd name="connsiteY0" fmla="*/ 0 h 198714"/>
                <a:gd name="connsiteX1" fmla="*/ 116300 w 178688"/>
                <a:gd name="connsiteY1" fmla="*/ 198715 h 198714"/>
                <a:gd name="connsiteX2" fmla="*/ 116300 w 178688"/>
                <a:gd name="connsiteY2" fmla="*/ 198715 h 198714"/>
                <a:gd name="connsiteX3" fmla="*/ 38512 w 178688"/>
                <a:gd name="connsiteY3" fmla="*/ 192004 h 198714"/>
                <a:gd name="connsiteX4" fmla="*/ 1809 w 178688"/>
                <a:gd name="connsiteY4" fmla="*/ 87922 h 198714"/>
                <a:gd name="connsiteX5" fmla="*/ 1809 w 178688"/>
                <a:gd name="connsiteY5" fmla="*/ 87922 h 198714"/>
                <a:gd name="connsiteX6" fmla="*/ 156426 w 178688"/>
                <a:gd name="connsiteY6" fmla="*/ 0 h 19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688" h="198714">
                  <a:moveTo>
                    <a:pt x="156426" y="0"/>
                  </a:moveTo>
                  <a:cubicBezTo>
                    <a:pt x="156426" y="0"/>
                    <a:pt x="227229" y="115586"/>
                    <a:pt x="116300" y="198715"/>
                  </a:cubicBezTo>
                  <a:lnTo>
                    <a:pt x="116300" y="198715"/>
                  </a:lnTo>
                  <a:lnTo>
                    <a:pt x="38512" y="192004"/>
                  </a:lnTo>
                  <a:cubicBezTo>
                    <a:pt x="38512" y="192004"/>
                    <a:pt x="-9832" y="139004"/>
                    <a:pt x="1809" y="87922"/>
                  </a:cubicBezTo>
                  <a:lnTo>
                    <a:pt x="1809" y="87922"/>
                  </a:lnTo>
                  <a:lnTo>
                    <a:pt x="156426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1848089" y="3118357"/>
              <a:ext cx="207479" cy="656660"/>
            </a:xfrm>
            <a:custGeom>
              <a:avLst/>
              <a:gdLst>
                <a:gd name="connsiteX0" fmla="*/ 64443 w 72523"/>
                <a:gd name="connsiteY0" fmla="*/ 229531 h 229531"/>
                <a:gd name="connsiteX1" fmla="*/ 66360 w 72523"/>
                <a:gd name="connsiteY1" fmla="*/ 197622 h 229531"/>
                <a:gd name="connsiteX2" fmla="*/ 66360 w 72523"/>
                <a:gd name="connsiteY2" fmla="*/ 194883 h 229531"/>
                <a:gd name="connsiteX3" fmla="*/ 70332 w 72523"/>
                <a:gd name="connsiteY3" fmla="*/ 108193 h 229531"/>
                <a:gd name="connsiteX4" fmla="*/ 72523 w 72523"/>
                <a:gd name="connsiteY4" fmla="*/ 31912 h 229531"/>
                <a:gd name="connsiteX5" fmla="*/ 48146 w 72523"/>
                <a:gd name="connsiteY5" fmla="*/ 1235 h 229531"/>
                <a:gd name="connsiteX6" fmla="*/ 6831 w 72523"/>
                <a:gd name="connsiteY6" fmla="*/ 24573 h 229531"/>
                <a:gd name="connsiteX7" fmla="*/ 6102 w 72523"/>
                <a:gd name="connsiteY7" fmla="*/ 27803 h 229531"/>
                <a:gd name="connsiteX8" fmla="*/ 6102 w 72523"/>
                <a:gd name="connsiteY8" fmla="*/ 30131 h 229531"/>
                <a:gd name="connsiteX9" fmla="*/ 1446 w 72523"/>
                <a:gd name="connsiteY9" fmla="*/ 229531 h 2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523" h="229531">
                  <a:moveTo>
                    <a:pt x="64443" y="229531"/>
                  </a:moveTo>
                  <a:cubicBezTo>
                    <a:pt x="64443" y="219123"/>
                    <a:pt x="65813" y="208441"/>
                    <a:pt x="66360" y="197622"/>
                  </a:cubicBezTo>
                  <a:cubicBezTo>
                    <a:pt x="66292" y="196710"/>
                    <a:pt x="66292" y="195794"/>
                    <a:pt x="66360" y="194883"/>
                  </a:cubicBezTo>
                  <a:cubicBezTo>
                    <a:pt x="67867" y="165028"/>
                    <a:pt x="69236" y="134625"/>
                    <a:pt x="70332" y="108193"/>
                  </a:cubicBezTo>
                  <a:cubicBezTo>
                    <a:pt x="71838" y="67108"/>
                    <a:pt x="72523" y="35062"/>
                    <a:pt x="72523" y="31912"/>
                  </a:cubicBezTo>
                  <a:cubicBezTo>
                    <a:pt x="72229" y="17365"/>
                    <a:pt x="62251" y="4808"/>
                    <a:pt x="48146" y="1235"/>
                  </a:cubicBezTo>
                  <a:cubicBezTo>
                    <a:pt x="30293" y="-3729"/>
                    <a:pt x="11795" y="6719"/>
                    <a:pt x="6831" y="24573"/>
                  </a:cubicBezTo>
                  <a:cubicBezTo>
                    <a:pt x="6535" y="25637"/>
                    <a:pt x="6292" y="26715"/>
                    <a:pt x="6102" y="27803"/>
                  </a:cubicBezTo>
                  <a:cubicBezTo>
                    <a:pt x="6036" y="28578"/>
                    <a:pt x="6036" y="29357"/>
                    <a:pt x="6102" y="30131"/>
                  </a:cubicBezTo>
                  <a:cubicBezTo>
                    <a:pt x="56" y="96417"/>
                    <a:pt x="-1500" y="163036"/>
                    <a:pt x="1446" y="229531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708303" y="3119524"/>
              <a:ext cx="207479" cy="655493"/>
            </a:xfrm>
            <a:custGeom>
              <a:avLst/>
              <a:gdLst>
                <a:gd name="connsiteX0" fmla="*/ 6163 w 72523"/>
                <a:gd name="connsiteY0" fmla="*/ 197488 h 229123"/>
                <a:gd name="connsiteX1" fmla="*/ 6163 w 72523"/>
                <a:gd name="connsiteY1" fmla="*/ 198583 h 229123"/>
                <a:gd name="connsiteX2" fmla="*/ 7943 w 72523"/>
                <a:gd name="connsiteY2" fmla="*/ 229123 h 229123"/>
                <a:gd name="connsiteX3" fmla="*/ 71077 w 72523"/>
                <a:gd name="connsiteY3" fmla="*/ 229123 h 229123"/>
                <a:gd name="connsiteX4" fmla="*/ 66421 w 72523"/>
                <a:gd name="connsiteY4" fmla="*/ 29724 h 229123"/>
                <a:gd name="connsiteX5" fmla="*/ 66421 w 72523"/>
                <a:gd name="connsiteY5" fmla="*/ 27396 h 229123"/>
                <a:gd name="connsiteX6" fmla="*/ 33416 w 72523"/>
                <a:gd name="connsiteY6" fmla="*/ 5 h 229123"/>
                <a:gd name="connsiteX7" fmla="*/ 24788 w 72523"/>
                <a:gd name="connsiteY7" fmla="*/ 1101 h 229123"/>
                <a:gd name="connsiteX8" fmla="*/ 0 w 72523"/>
                <a:gd name="connsiteY8" fmla="*/ 31915 h 229123"/>
                <a:gd name="connsiteX9" fmla="*/ 2191 w 72523"/>
                <a:gd name="connsiteY9" fmla="*/ 107101 h 229123"/>
                <a:gd name="connsiteX10" fmla="*/ 6163 w 72523"/>
                <a:gd name="connsiteY10" fmla="*/ 197488 h 229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523" h="229123">
                  <a:moveTo>
                    <a:pt x="6163" y="197488"/>
                  </a:moveTo>
                  <a:cubicBezTo>
                    <a:pt x="6230" y="197850"/>
                    <a:pt x="6230" y="198221"/>
                    <a:pt x="6163" y="198583"/>
                  </a:cubicBezTo>
                  <a:cubicBezTo>
                    <a:pt x="6163" y="208992"/>
                    <a:pt x="7258" y="219126"/>
                    <a:pt x="7943" y="229123"/>
                  </a:cubicBezTo>
                  <a:lnTo>
                    <a:pt x="71077" y="229123"/>
                  </a:lnTo>
                  <a:cubicBezTo>
                    <a:pt x="74023" y="162628"/>
                    <a:pt x="72467" y="96009"/>
                    <a:pt x="66421" y="29724"/>
                  </a:cubicBezTo>
                  <a:cubicBezTo>
                    <a:pt x="66554" y="28953"/>
                    <a:pt x="66554" y="28166"/>
                    <a:pt x="66421" y="27396"/>
                  </a:cubicBezTo>
                  <a:cubicBezTo>
                    <a:pt x="63713" y="11356"/>
                    <a:pt x="49679" y="-289"/>
                    <a:pt x="33416" y="5"/>
                  </a:cubicBezTo>
                  <a:cubicBezTo>
                    <a:pt x="30506" y="15"/>
                    <a:pt x="27608" y="383"/>
                    <a:pt x="24788" y="1101"/>
                  </a:cubicBezTo>
                  <a:cubicBezTo>
                    <a:pt x="10472" y="4529"/>
                    <a:pt x="281" y="17197"/>
                    <a:pt x="0" y="31915"/>
                  </a:cubicBezTo>
                  <a:cubicBezTo>
                    <a:pt x="0" y="35065"/>
                    <a:pt x="0" y="66153"/>
                    <a:pt x="2191" y="107101"/>
                  </a:cubicBezTo>
                  <a:cubicBezTo>
                    <a:pt x="3013" y="134217"/>
                    <a:pt x="4382" y="166263"/>
                    <a:pt x="6163" y="197488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1892971" y="2944015"/>
              <a:ext cx="1000260" cy="830610"/>
            </a:xfrm>
            <a:custGeom>
              <a:avLst/>
              <a:gdLst>
                <a:gd name="connsiteX0" fmla="*/ 9176 w 349634"/>
                <a:gd name="connsiteY0" fmla="*/ 206795 h 290334"/>
                <a:gd name="connsiteX1" fmla="*/ 33416 w 349634"/>
                <a:gd name="connsiteY1" fmla="*/ 246511 h 290334"/>
                <a:gd name="connsiteX2" fmla="*/ 50809 w 349634"/>
                <a:gd name="connsiteY2" fmla="*/ 255823 h 290334"/>
                <a:gd name="connsiteX3" fmla="*/ 61080 w 349634"/>
                <a:gd name="connsiteY3" fmla="*/ 259658 h 290334"/>
                <a:gd name="connsiteX4" fmla="*/ 62312 w 349634"/>
                <a:gd name="connsiteY4" fmla="*/ 262945 h 290334"/>
                <a:gd name="connsiteX5" fmla="*/ 72447 w 349634"/>
                <a:gd name="connsiteY5" fmla="*/ 290335 h 290334"/>
                <a:gd name="connsiteX6" fmla="*/ 277872 w 349634"/>
                <a:gd name="connsiteY6" fmla="*/ 290335 h 290334"/>
                <a:gd name="connsiteX7" fmla="*/ 288554 w 349634"/>
                <a:gd name="connsiteY7" fmla="*/ 261164 h 290334"/>
                <a:gd name="connsiteX8" fmla="*/ 288554 w 349634"/>
                <a:gd name="connsiteY8" fmla="*/ 261164 h 290334"/>
                <a:gd name="connsiteX9" fmla="*/ 288554 w 349634"/>
                <a:gd name="connsiteY9" fmla="*/ 259658 h 290334"/>
                <a:gd name="connsiteX10" fmla="*/ 291156 w 349634"/>
                <a:gd name="connsiteY10" fmla="*/ 258836 h 290334"/>
                <a:gd name="connsiteX11" fmla="*/ 299647 w 349634"/>
                <a:gd name="connsiteY11" fmla="*/ 255549 h 290334"/>
                <a:gd name="connsiteX12" fmla="*/ 300743 w 349634"/>
                <a:gd name="connsiteY12" fmla="*/ 255549 h 290334"/>
                <a:gd name="connsiteX13" fmla="*/ 340458 w 349634"/>
                <a:gd name="connsiteY13" fmla="*/ 207343 h 290334"/>
                <a:gd name="connsiteX14" fmla="*/ 326763 w 349634"/>
                <a:gd name="connsiteY14" fmla="*/ 176803 h 290334"/>
                <a:gd name="connsiteX15" fmla="*/ 349634 w 349634"/>
                <a:gd name="connsiteY15" fmla="*/ 92305 h 290334"/>
                <a:gd name="connsiteX16" fmla="*/ 314849 w 349634"/>
                <a:gd name="connsiteY16" fmla="*/ 62586 h 290334"/>
                <a:gd name="connsiteX17" fmla="*/ 276777 w 349634"/>
                <a:gd name="connsiteY17" fmla="*/ 62586 h 290334"/>
                <a:gd name="connsiteX18" fmla="*/ 223640 w 349634"/>
                <a:gd name="connsiteY18" fmla="*/ 43276 h 290334"/>
                <a:gd name="connsiteX19" fmla="*/ 205289 w 349634"/>
                <a:gd name="connsiteY19" fmla="*/ 0 h 290334"/>
                <a:gd name="connsiteX20" fmla="*/ 144346 w 349634"/>
                <a:gd name="connsiteY20" fmla="*/ 0 h 290334"/>
                <a:gd name="connsiteX21" fmla="*/ 125857 w 349634"/>
                <a:gd name="connsiteY21" fmla="*/ 43277 h 290334"/>
                <a:gd name="connsiteX22" fmla="*/ 72995 w 349634"/>
                <a:gd name="connsiteY22" fmla="*/ 62587 h 290334"/>
                <a:gd name="connsiteX23" fmla="*/ 32594 w 349634"/>
                <a:gd name="connsiteY23" fmla="*/ 62586 h 290334"/>
                <a:gd name="connsiteX24" fmla="*/ 0 w 349634"/>
                <a:gd name="connsiteY24" fmla="*/ 92168 h 290334"/>
                <a:gd name="connsiteX25" fmla="*/ 22871 w 349634"/>
                <a:gd name="connsiteY25" fmla="*/ 176666 h 290334"/>
                <a:gd name="connsiteX26" fmla="*/ 9176 w 349634"/>
                <a:gd name="connsiteY26" fmla="*/ 206795 h 290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9634" h="290334">
                  <a:moveTo>
                    <a:pt x="9176" y="206795"/>
                  </a:moveTo>
                  <a:cubicBezTo>
                    <a:pt x="10203" y="223224"/>
                    <a:pt x="19274" y="238086"/>
                    <a:pt x="33416" y="246511"/>
                  </a:cubicBezTo>
                  <a:cubicBezTo>
                    <a:pt x="38878" y="250205"/>
                    <a:pt x="44706" y="253325"/>
                    <a:pt x="50809" y="255823"/>
                  </a:cubicBezTo>
                  <a:cubicBezTo>
                    <a:pt x="54154" y="257303"/>
                    <a:pt x="57583" y="258583"/>
                    <a:pt x="61080" y="259658"/>
                  </a:cubicBezTo>
                  <a:cubicBezTo>
                    <a:pt x="61550" y="260730"/>
                    <a:pt x="61962" y="261827"/>
                    <a:pt x="62312" y="262945"/>
                  </a:cubicBezTo>
                  <a:cubicBezTo>
                    <a:pt x="66010" y="272394"/>
                    <a:pt x="69297" y="281433"/>
                    <a:pt x="72447" y="290335"/>
                  </a:cubicBezTo>
                  <a:lnTo>
                    <a:pt x="277872" y="290335"/>
                  </a:lnTo>
                  <a:cubicBezTo>
                    <a:pt x="280976" y="281205"/>
                    <a:pt x="284537" y="271481"/>
                    <a:pt x="288554" y="261164"/>
                  </a:cubicBezTo>
                  <a:lnTo>
                    <a:pt x="288554" y="261164"/>
                  </a:lnTo>
                  <a:cubicBezTo>
                    <a:pt x="288498" y="260664"/>
                    <a:pt x="288498" y="260158"/>
                    <a:pt x="288554" y="259658"/>
                  </a:cubicBezTo>
                  <a:lnTo>
                    <a:pt x="291156" y="258836"/>
                  </a:lnTo>
                  <a:cubicBezTo>
                    <a:pt x="294048" y="257907"/>
                    <a:pt x="296883" y="256809"/>
                    <a:pt x="299647" y="255549"/>
                  </a:cubicBezTo>
                  <a:lnTo>
                    <a:pt x="300743" y="255549"/>
                  </a:lnTo>
                  <a:cubicBezTo>
                    <a:pt x="324709" y="245004"/>
                    <a:pt x="340458" y="227475"/>
                    <a:pt x="340458" y="207343"/>
                  </a:cubicBezTo>
                  <a:cubicBezTo>
                    <a:pt x="340026" y="195772"/>
                    <a:pt x="335116" y="184822"/>
                    <a:pt x="326763" y="176803"/>
                  </a:cubicBezTo>
                  <a:lnTo>
                    <a:pt x="349634" y="92305"/>
                  </a:lnTo>
                  <a:cubicBezTo>
                    <a:pt x="348107" y="74558"/>
                    <a:pt x="332616" y="61323"/>
                    <a:pt x="314849" y="62586"/>
                  </a:cubicBezTo>
                  <a:lnTo>
                    <a:pt x="276777" y="62586"/>
                  </a:lnTo>
                  <a:cubicBezTo>
                    <a:pt x="257224" y="63323"/>
                    <a:pt x="238158" y="56394"/>
                    <a:pt x="223640" y="43276"/>
                  </a:cubicBezTo>
                  <a:cubicBezTo>
                    <a:pt x="212726" y="31392"/>
                    <a:pt x="206244" y="16107"/>
                    <a:pt x="205289" y="0"/>
                  </a:cubicBezTo>
                  <a:lnTo>
                    <a:pt x="144346" y="0"/>
                  </a:lnTo>
                  <a:cubicBezTo>
                    <a:pt x="143408" y="16138"/>
                    <a:pt x="136870" y="31443"/>
                    <a:pt x="125857" y="43277"/>
                  </a:cubicBezTo>
                  <a:cubicBezTo>
                    <a:pt x="111454" y="56403"/>
                    <a:pt x="92467" y="63338"/>
                    <a:pt x="72995" y="62587"/>
                  </a:cubicBezTo>
                  <a:lnTo>
                    <a:pt x="32594" y="62586"/>
                  </a:lnTo>
                  <a:cubicBezTo>
                    <a:pt x="15605" y="62246"/>
                    <a:pt x="1304" y="75225"/>
                    <a:pt x="0" y="92168"/>
                  </a:cubicBezTo>
                  <a:lnTo>
                    <a:pt x="22871" y="176666"/>
                  </a:lnTo>
                  <a:cubicBezTo>
                    <a:pt x="14579" y="184559"/>
                    <a:pt x="9670" y="195358"/>
                    <a:pt x="9176" y="206795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2431694" y="3407903"/>
              <a:ext cx="391797" cy="297769"/>
            </a:xfrm>
            <a:custGeom>
              <a:avLst/>
              <a:gdLst>
                <a:gd name="connsiteX0" fmla="*/ 136950 w 136950"/>
                <a:gd name="connsiteY0" fmla="*/ 52726 h 104083"/>
                <a:gd name="connsiteX1" fmla="*/ 112025 w 136950"/>
                <a:gd name="connsiteY1" fmla="*/ 92852 h 104083"/>
                <a:gd name="connsiteX2" fmla="*/ 110930 w 136950"/>
                <a:gd name="connsiteY2" fmla="*/ 92852 h 104083"/>
                <a:gd name="connsiteX3" fmla="*/ 102576 w 136950"/>
                <a:gd name="connsiteY3" fmla="*/ 97235 h 104083"/>
                <a:gd name="connsiteX4" fmla="*/ 99289 w 136950"/>
                <a:gd name="connsiteY4" fmla="*/ 98467 h 104083"/>
                <a:gd name="connsiteX5" fmla="*/ 99289 w 136950"/>
                <a:gd name="connsiteY5" fmla="*/ 98467 h 104083"/>
                <a:gd name="connsiteX6" fmla="*/ 68475 w 136950"/>
                <a:gd name="connsiteY6" fmla="*/ 104082 h 104083"/>
                <a:gd name="connsiteX7" fmla="*/ 0 w 136950"/>
                <a:gd name="connsiteY7" fmla="*/ 52041 h 104083"/>
                <a:gd name="connsiteX8" fmla="*/ 68475 w 136950"/>
                <a:gd name="connsiteY8" fmla="*/ 0 h 104083"/>
                <a:gd name="connsiteX9" fmla="*/ 98330 w 136950"/>
                <a:gd name="connsiteY9" fmla="*/ 5204 h 104083"/>
                <a:gd name="connsiteX10" fmla="*/ 136950 w 136950"/>
                <a:gd name="connsiteY10" fmla="*/ 52726 h 104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50" h="104083">
                  <a:moveTo>
                    <a:pt x="136950" y="52726"/>
                  </a:moveTo>
                  <a:cubicBezTo>
                    <a:pt x="136214" y="69535"/>
                    <a:pt x="126767" y="84743"/>
                    <a:pt x="112025" y="92852"/>
                  </a:cubicBezTo>
                  <a:lnTo>
                    <a:pt x="110930" y="92852"/>
                  </a:lnTo>
                  <a:cubicBezTo>
                    <a:pt x="108263" y="94528"/>
                    <a:pt x="105470" y="95994"/>
                    <a:pt x="102576" y="97235"/>
                  </a:cubicBezTo>
                  <a:cubicBezTo>
                    <a:pt x="101529" y="97765"/>
                    <a:pt x="100426" y="98178"/>
                    <a:pt x="99289" y="98467"/>
                  </a:cubicBezTo>
                  <a:lnTo>
                    <a:pt x="99289" y="98467"/>
                  </a:lnTo>
                  <a:cubicBezTo>
                    <a:pt x="89450" y="102218"/>
                    <a:pt x="79004" y="104122"/>
                    <a:pt x="68475" y="104082"/>
                  </a:cubicBezTo>
                  <a:cubicBezTo>
                    <a:pt x="30540" y="104082"/>
                    <a:pt x="0" y="80664"/>
                    <a:pt x="0" y="52041"/>
                  </a:cubicBezTo>
                  <a:cubicBezTo>
                    <a:pt x="0" y="23418"/>
                    <a:pt x="30814" y="0"/>
                    <a:pt x="68475" y="0"/>
                  </a:cubicBezTo>
                  <a:cubicBezTo>
                    <a:pt x="78654" y="-15"/>
                    <a:pt x="88757" y="1746"/>
                    <a:pt x="98330" y="5204"/>
                  </a:cubicBezTo>
                  <a:cubicBezTo>
                    <a:pt x="120002" y="11217"/>
                    <a:pt x="135497" y="30283"/>
                    <a:pt x="136950" y="52726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1950174" y="3411780"/>
              <a:ext cx="390621" cy="295852"/>
            </a:xfrm>
            <a:custGeom>
              <a:avLst/>
              <a:gdLst>
                <a:gd name="connsiteX0" fmla="*/ 136539 w 136539"/>
                <a:gd name="connsiteY0" fmla="*/ 51371 h 103413"/>
                <a:gd name="connsiteX1" fmla="*/ 68064 w 136539"/>
                <a:gd name="connsiteY1" fmla="*/ 103412 h 103413"/>
                <a:gd name="connsiteX2" fmla="*/ 42592 w 136539"/>
                <a:gd name="connsiteY2" fmla="*/ 99441 h 103413"/>
                <a:gd name="connsiteX3" fmla="*/ 30951 w 136539"/>
                <a:gd name="connsiteY3" fmla="*/ 95058 h 103413"/>
                <a:gd name="connsiteX4" fmla="*/ 13695 w 136539"/>
                <a:gd name="connsiteY4" fmla="*/ 83007 h 103413"/>
                <a:gd name="connsiteX5" fmla="*/ 0 w 136539"/>
                <a:gd name="connsiteY5" fmla="*/ 51371 h 103413"/>
                <a:gd name="connsiteX6" fmla="*/ 34785 w 136539"/>
                <a:gd name="connsiteY6" fmla="*/ 6315 h 103413"/>
                <a:gd name="connsiteX7" fmla="*/ 67790 w 136539"/>
                <a:gd name="connsiteY7" fmla="*/ 15 h 103413"/>
                <a:gd name="connsiteX8" fmla="*/ 136539 w 136539"/>
                <a:gd name="connsiteY8" fmla="*/ 51371 h 1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39" h="103413">
                  <a:moveTo>
                    <a:pt x="136539" y="51371"/>
                  </a:moveTo>
                  <a:cubicBezTo>
                    <a:pt x="136539" y="79994"/>
                    <a:pt x="105726" y="103412"/>
                    <a:pt x="68064" y="103412"/>
                  </a:cubicBezTo>
                  <a:cubicBezTo>
                    <a:pt x="59416" y="103451"/>
                    <a:pt x="50817" y="102110"/>
                    <a:pt x="42592" y="99441"/>
                  </a:cubicBezTo>
                  <a:cubicBezTo>
                    <a:pt x="38581" y="98351"/>
                    <a:pt x="34684" y="96884"/>
                    <a:pt x="30951" y="95058"/>
                  </a:cubicBezTo>
                  <a:cubicBezTo>
                    <a:pt x="24598" y="91978"/>
                    <a:pt x="18774" y="87910"/>
                    <a:pt x="13695" y="83007"/>
                  </a:cubicBezTo>
                  <a:cubicBezTo>
                    <a:pt x="5092" y="74711"/>
                    <a:pt x="161" y="63321"/>
                    <a:pt x="0" y="51371"/>
                  </a:cubicBezTo>
                  <a:cubicBezTo>
                    <a:pt x="1695" y="30806"/>
                    <a:pt x="15319" y="13159"/>
                    <a:pt x="34785" y="6315"/>
                  </a:cubicBezTo>
                  <a:cubicBezTo>
                    <a:pt x="45281" y="2116"/>
                    <a:pt x="56486" y="-23"/>
                    <a:pt x="67790" y="15"/>
                  </a:cubicBezTo>
                  <a:cubicBezTo>
                    <a:pt x="105726" y="-670"/>
                    <a:pt x="136539" y="22612"/>
                    <a:pt x="136539" y="51371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1848481" y="3067430"/>
              <a:ext cx="1069261" cy="708370"/>
            </a:xfrm>
            <a:custGeom>
              <a:avLst/>
              <a:gdLst>
                <a:gd name="connsiteX0" fmla="*/ 64306 w 373753"/>
                <a:gd name="connsiteY0" fmla="*/ 247332 h 247606"/>
                <a:gd name="connsiteX1" fmla="*/ 66224 w 373753"/>
                <a:gd name="connsiteY1" fmla="*/ 215423 h 247606"/>
                <a:gd name="connsiteX2" fmla="*/ 77864 w 373753"/>
                <a:gd name="connsiteY2" fmla="*/ 219805 h 247606"/>
                <a:gd name="connsiteX3" fmla="*/ 87999 w 373753"/>
                <a:gd name="connsiteY3" fmla="*/ 247195 h 247606"/>
                <a:gd name="connsiteX4" fmla="*/ 293424 w 373753"/>
                <a:gd name="connsiteY4" fmla="*/ 247195 h 247606"/>
                <a:gd name="connsiteX5" fmla="*/ 304106 w 373753"/>
                <a:gd name="connsiteY5" fmla="*/ 218025 h 247606"/>
                <a:gd name="connsiteX6" fmla="*/ 304106 w 373753"/>
                <a:gd name="connsiteY6" fmla="*/ 218025 h 247606"/>
                <a:gd name="connsiteX7" fmla="*/ 307393 w 373753"/>
                <a:gd name="connsiteY7" fmla="*/ 216792 h 247606"/>
                <a:gd name="connsiteX8" fmla="*/ 309173 w 373753"/>
                <a:gd name="connsiteY8" fmla="*/ 247332 h 247606"/>
                <a:gd name="connsiteX9" fmla="*/ 372307 w 373753"/>
                <a:gd name="connsiteY9" fmla="*/ 247332 h 247606"/>
                <a:gd name="connsiteX10" fmla="*/ 367651 w 373753"/>
                <a:gd name="connsiteY10" fmla="*/ 47933 h 247606"/>
                <a:gd name="connsiteX11" fmla="*/ 367651 w 373753"/>
                <a:gd name="connsiteY11" fmla="*/ 45604 h 247606"/>
                <a:gd name="connsiteX12" fmla="*/ 334646 w 373753"/>
                <a:gd name="connsiteY12" fmla="*/ 18214 h 247606"/>
                <a:gd name="connsiteX13" fmla="*/ 326018 w 373753"/>
                <a:gd name="connsiteY13" fmla="*/ 19310 h 247606"/>
                <a:gd name="connsiteX14" fmla="*/ 293150 w 373753"/>
                <a:gd name="connsiteY14" fmla="*/ 19310 h 247606"/>
                <a:gd name="connsiteX15" fmla="*/ 240013 w 373753"/>
                <a:gd name="connsiteY15" fmla="*/ 0 h 247606"/>
                <a:gd name="connsiteX16" fmla="*/ 141409 w 373753"/>
                <a:gd name="connsiteY16" fmla="*/ 0 h 247606"/>
                <a:gd name="connsiteX17" fmla="*/ 88546 w 373753"/>
                <a:gd name="connsiteY17" fmla="*/ 19310 h 247606"/>
                <a:gd name="connsiteX18" fmla="*/ 48146 w 373753"/>
                <a:gd name="connsiteY18" fmla="*/ 19310 h 247606"/>
                <a:gd name="connsiteX19" fmla="*/ 6831 w 373753"/>
                <a:gd name="connsiteY19" fmla="*/ 42648 h 247606"/>
                <a:gd name="connsiteX20" fmla="*/ 6102 w 373753"/>
                <a:gd name="connsiteY20" fmla="*/ 45878 h 247606"/>
                <a:gd name="connsiteX21" fmla="*/ 6102 w 373753"/>
                <a:gd name="connsiteY21" fmla="*/ 48207 h 247606"/>
                <a:gd name="connsiteX22" fmla="*/ 1446 w 373753"/>
                <a:gd name="connsiteY22" fmla="*/ 247606 h 24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3753" h="247606">
                  <a:moveTo>
                    <a:pt x="64306" y="247332"/>
                  </a:moveTo>
                  <a:cubicBezTo>
                    <a:pt x="64306" y="236924"/>
                    <a:pt x="65676" y="226242"/>
                    <a:pt x="66224" y="215423"/>
                  </a:cubicBezTo>
                  <a:cubicBezTo>
                    <a:pt x="69957" y="217248"/>
                    <a:pt x="73854" y="218716"/>
                    <a:pt x="77864" y="219805"/>
                  </a:cubicBezTo>
                  <a:cubicBezTo>
                    <a:pt x="81562" y="229255"/>
                    <a:pt x="84849" y="238293"/>
                    <a:pt x="87999" y="247195"/>
                  </a:cubicBezTo>
                  <a:lnTo>
                    <a:pt x="293424" y="247195"/>
                  </a:lnTo>
                  <a:cubicBezTo>
                    <a:pt x="296528" y="238065"/>
                    <a:pt x="300089" y="228342"/>
                    <a:pt x="304106" y="218025"/>
                  </a:cubicBezTo>
                  <a:lnTo>
                    <a:pt x="304106" y="218025"/>
                  </a:lnTo>
                  <a:cubicBezTo>
                    <a:pt x="305244" y="217736"/>
                    <a:pt x="306346" y="217322"/>
                    <a:pt x="307393" y="216792"/>
                  </a:cubicBezTo>
                  <a:cubicBezTo>
                    <a:pt x="307393" y="227201"/>
                    <a:pt x="308489" y="237335"/>
                    <a:pt x="309173" y="247332"/>
                  </a:cubicBezTo>
                  <a:lnTo>
                    <a:pt x="372307" y="247332"/>
                  </a:lnTo>
                  <a:cubicBezTo>
                    <a:pt x="375253" y="180837"/>
                    <a:pt x="373697" y="114218"/>
                    <a:pt x="367651" y="47933"/>
                  </a:cubicBezTo>
                  <a:cubicBezTo>
                    <a:pt x="367784" y="47162"/>
                    <a:pt x="367784" y="46375"/>
                    <a:pt x="367651" y="45604"/>
                  </a:cubicBezTo>
                  <a:cubicBezTo>
                    <a:pt x="364943" y="29565"/>
                    <a:pt x="350910" y="17920"/>
                    <a:pt x="334646" y="18214"/>
                  </a:cubicBezTo>
                  <a:cubicBezTo>
                    <a:pt x="331736" y="18224"/>
                    <a:pt x="328838" y="18592"/>
                    <a:pt x="326018" y="19310"/>
                  </a:cubicBezTo>
                  <a:lnTo>
                    <a:pt x="293150" y="19310"/>
                  </a:lnTo>
                  <a:cubicBezTo>
                    <a:pt x="273598" y="20046"/>
                    <a:pt x="254531" y="13117"/>
                    <a:pt x="240013" y="0"/>
                  </a:cubicBezTo>
                  <a:lnTo>
                    <a:pt x="141409" y="0"/>
                  </a:lnTo>
                  <a:cubicBezTo>
                    <a:pt x="127006" y="13126"/>
                    <a:pt x="108019" y="20062"/>
                    <a:pt x="88546" y="19310"/>
                  </a:cubicBezTo>
                  <a:lnTo>
                    <a:pt x="48146" y="19310"/>
                  </a:lnTo>
                  <a:cubicBezTo>
                    <a:pt x="30293" y="14346"/>
                    <a:pt x="11795" y="24794"/>
                    <a:pt x="6831" y="42648"/>
                  </a:cubicBezTo>
                  <a:cubicBezTo>
                    <a:pt x="6535" y="43712"/>
                    <a:pt x="6292" y="44790"/>
                    <a:pt x="6102" y="45878"/>
                  </a:cubicBezTo>
                  <a:cubicBezTo>
                    <a:pt x="6036" y="46653"/>
                    <a:pt x="6036" y="47432"/>
                    <a:pt x="6102" y="48207"/>
                  </a:cubicBezTo>
                  <a:cubicBezTo>
                    <a:pt x="56" y="114492"/>
                    <a:pt x="-1500" y="181111"/>
                    <a:pt x="1446" y="247606"/>
                  </a:cubicBezTo>
                  <a:close/>
                </a:path>
              </a:pathLst>
            </a:custGeom>
            <a:solidFill>
              <a:srgbClr val="25438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2152732" y="2279497"/>
              <a:ext cx="485436" cy="704133"/>
            </a:xfrm>
            <a:custGeom>
              <a:avLst/>
              <a:gdLst>
                <a:gd name="connsiteX0" fmla="*/ 169681 w 169681"/>
                <a:gd name="connsiteY0" fmla="*/ 110392 h 246125"/>
                <a:gd name="connsiteX1" fmla="*/ 85183 w 169681"/>
                <a:gd name="connsiteY1" fmla="*/ 245973 h 246125"/>
                <a:gd name="connsiteX2" fmla="*/ 78746 w 169681"/>
                <a:gd name="connsiteY2" fmla="*/ 245973 h 246125"/>
                <a:gd name="connsiteX3" fmla="*/ 0 w 169681"/>
                <a:gd name="connsiteY3" fmla="*/ 110940 h 246125"/>
                <a:gd name="connsiteX4" fmla="*/ 78336 w 169681"/>
                <a:gd name="connsiteY4" fmla="*/ 10 h 246125"/>
                <a:gd name="connsiteX5" fmla="*/ 84772 w 169681"/>
                <a:gd name="connsiteY5" fmla="*/ 10 h 246125"/>
                <a:gd name="connsiteX6" fmla="*/ 169681 w 169681"/>
                <a:gd name="connsiteY6" fmla="*/ 110392 h 24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681" h="246125">
                  <a:moveTo>
                    <a:pt x="169681" y="110392"/>
                  </a:moveTo>
                  <a:cubicBezTo>
                    <a:pt x="169681" y="171746"/>
                    <a:pt x="132020" y="245973"/>
                    <a:pt x="85183" y="245973"/>
                  </a:cubicBezTo>
                  <a:cubicBezTo>
                    <a:pt x="83042" y="246176"/>
                    <a:pt x="80887" y="246176"/>
                    <a:pt x="78746" y="245973"/>
                  </a:cubicBezTo>
                  <a:cubicBezTo>
                    <a:pt x="34922" y="239673"/>
                    <a:pt x="0" y="169555"/>
                    <a:pt x="0" y="110940"/>
                  </a:cubicBezTo>
                  <a:cubicBezTo>
                    <a:pt x="0" y="52325"/>
                    <a:pt x="34511" y="4255"/>
                    <a:pt x="78336" y="10"/>
                  </a:cubicBezTo>
                  <a:lnTo>
                    <a:pt x="84772" y="10"/>
                  </a:lnTo>
                  <a:cubicBezTo>
                    <a:pt x="131609" y="-812"/>
                    <a:pt x="169681" y="48901"/>
                    <a:pt x="169681" y="110392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2152446" y="2278741"/>
              <a:ext cx="449286" cy="702883"/>
            </a:xfrm>
            <a:custGeom>
              <a:avLst/>
              <a:gdLst>
                <a:gd name="connsiteX0" fmla="*/ 157045 w 157045"/>
                <a:gd name="connsiteY0" fmla="*/ 110656 h 245688"/>
                <a:gd name="connsiteX1" fmla="*/ 78846 w 157045"/>
                <a:gd name="connsiteY1" fmla="*/ 245689 h 245688"/>
                <a:gd name="connsiteX2" fmla="*/ 100 w 157045"/>
                <a:gd name="connsiteY2" fmla="*/ 110656 h 245688"/>
                <a:gd name="connsiteX3" fmla="*/ 100 w 157045"/>
                <a:gd name="connsiteY3" fmla="*/ 105041 h 245688"/>
                <a:gd name="connsiteX4" fmla="*/ 45978 w 157045"/>
                <a:gd name="connsiteY4" fmla="*/ 11641 h 245688"/>
                <a:gd name="connsiteX5" fmla="*/ 69534 w 157045"/>
                <a:gd name="connsiteY5" fmla="*/ 1233 h 245688"/>
                <a:gd name="connsiteX6" fmla="*/ 70629 w 157045"/>
                <a:gd name="connsiteY6" fmla="*/ 1233 h 245688"/>
                <a:gd name="connsiteX7" fmla="*/ 78162 w 157045"/>
                <a:gd name="connsiteY7" fmla="*/ 0 h 245688"/>
                <a:gd name="connsiteX8" fmla="*/ 94048 w 157045"/>
                <a:gd name="connsiteY8" fmla="*/ 3561 h 245688"/>
                <a:gd name="connsiteX9" fmla="*/ 155539 w 157045"/>
                <a:gd name="connsiteY9" fmla="*/ 93537 h 245688"/>
                <a:gd name="connsiteX10" fmla="*/ 157045 w 157045"/>
                <a:gd name="connsiteY10" fmla="*/ 110656 h 24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45" h="245688">
                  <a:moveTo>
                    <a:pt x="157045" y="110656"/>
                  </a:moveTo>
                  <a:cubicBezTo>
                    <a:pt x="157045" y="169271"/>
                    <a:pt x="122671" y="239389"/>
                    <a:pt x="78846" y="245689"/>
                  </a:cubicBezTo>
                  <a:cubicBezTo>
                    <a:pt x="35022" y="239389"/>
                    <a:pt x="100" y="169271"/>
                    <a:pt x="100" y="110656"/>
                  </a:cubicBezTo>
                  <a:cubicBezTo>
                    <a:pt x="-33" y="108787"/>
                    <a:pt x="-33" y="106910"/>
                    <a:pt x="100" y="105041"/>
                  </a:cubicBezTo>
                  <a:cubicBezTo>
                    <a:pt x="-148" y="68425"/>
                    <a:pt x="16847" y="33825"/>
                    <a:pt x="45978" y="11641"/>
                  </a:cubicBezTo>
                  <a:cubicBezTo>
                    <a:pt x="53129" y="6763"/>
                    <a:pt x="61113" y="3236"/>
                    <a:pt x="69534" y="1233"/>
                  </a:cubicBezTo>
                  <a:lnTo>
                    <a:pt x="70629" y="1233"/>
                  </a:lnTo>
                  <a:lnTo>
                    <a:pt x="78162" y="0"/>
                  </a:lnTo>
                  <a:cubicBezTo>
                    <a:pt x="83580" y="551"/>
                    <a:pt x="88913" y="1746"/>
                    <a:pt x="94048" y="3561"/>
                  </a:cubicBezTo>
                  <a:cubicBezTo>
                    <a:pt x="126094" y="15065"/>
                    <a:pt x="150471" y="49987"/>
                    <a:pt x="155539" y="93537"/>
                  </a:cubicBezTo>
                  <a:cubicBezTo>
                    <a:pt x="156442" y="99201"/>
                    <a:pt x="156945" y="104921"/>
                    <a:pt x="157045" y="110656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2126876" y="2246302"/>
              <a:ext cx="536248" cy="439124"/>
            </a:xfrm>
            <a:custGeom>
              <a:avLst/>
              <a:gdLst>
                <a:gd name="connsiteX0" fmla="*/ 0 w 187442"/>
                <a:gd name="connsiteY0" fmla="*/ 41879 h 153493"/>
                <a:gd name="connsiteX1" fmla="*/ 85320 w 187442"/>
                <a:gd name="connsiteY1" fmla="*/ 90633 h 153493"/>
                <a:gd name="connsiteX2" fmla="*/ 175022 w 187442"/>
                <a:gd name="connsiteY2" fmla="*/ 153493 h 153493"/>
                <a:gd name="connsiteX3" fmla="*/ 155302 w 187442"/>
                <a:gd name="connsiteY3" fmla="*/ 27910 h 153493"/>
                <a:gd name="connsiteX4" fmla="*/ 0 w 187442"/>
                <a:gd name="connsiteY4" fmla="*/ 41879 h 15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442" h="153493">
                  <a:moveTo>
                    <a:pt x="0" y="41879"/>
                  </a:moveTo>
                  <a:cubicBezTo>
                    <a:pt x="0" y="41879"/>
                    <a:pt x="16160" y="80225"/>
                    <a:pt x="85320" y="90633"/>
                  </a:cubicBezTo>
                  <a:cubicBezTo>
                    <a:pt x="154480" y="101041"/>
                    <a:pt x="168449" y="132540"/>
                    <a:pt x="175022" y="153493"/>
                  </a:cubicBezTo>
                  <a:cubicBezTo>
                    <a:pt x="175022" y="153493"/>
                    <a:pt x="213369" y="62832"/>
                    <a:pt x="155302" y="27910"/>
                  </a:cubicBezTo>
                  <a:cubicBezTo>
                    <a:pt x="97235" y="-7013"/>
                    <a:pt x="25473" y="-16188"/>
                    <a:pt x="0" y="4187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4038064" y="3066647"/>
              <a:ext cx="325974" cy="664095"/>
            </a:xfrm>
            <a:custGeom>
              <a:avLst/>
              <a:gdLst>
                <a:gd name="connsiteX0" fmla="*/ 113943 w 113942"/>
                <a:gd name="connsiteY0" fmla="*/ 232131 h 232130"/>
                <a:gd name="connsiteX1" fmla="*/ 92715 w 113942"/>
                <a:gd name="connsiteY1" fmla="*/ 31088 h 232130"/>
                <a:gd name="connsiteX2" fmla="*/ 56150 w 113942"/>
                <a:gd name="connsiteY2" fmla="*/ 0 h 232130"/>
                <a:gd name="connsiteX3" fmla="*/ 0 w 113942"/>
                <a:gd name="connsiteY3" fmla="*/ 156123 h 232130"/>
                <a:gd name="connsiteX4" fmla="*/ 12189 w 113942"/>
                <a:gd name="connsiteY4" fmla="*/ 232131 h 23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942" h="232130">
                  <a:moveTo>
                    <a:pt x="113943" y="232131"/>
                  </a:moveTo>
                  <a:lnTo>
                    <a:pt x="92715" y="31088"/>
                  </a:lnTo>
                  <a:cubicBezTo>
                    <a:pt x="88607" y="17393"/>
                    <a:pt x="74912" y="7669"/>
                    <a:pt x="56150" y="0"/>
                  </a:cubicBezTo>
                  <a:lnTo>
                    <a:pt x="0" y="156123"/>
                  </a:lnTo>
                  <a:lnTo>
                    <a:pt x="12189" y="232131"/>
                  </a:lnTo>
                  <a:close/>
                </a:path>
              </a:pathLst>
            </a:custGeom>
            <a:solidFill>
              <a:srgbClr val="E0E0E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2808211" y="3116795"/>
              <a:ext cx="387566" cy="613950"/>
            </a:xfrm>
            <a:custGeom>
              <a:avLst/>
              <a:gdLst>
                <a:gd name="connsiteX0" fmla="*/ 106684 w 135471"/>
                <a:gd name="connsiteY0" fmla="*/ 214602 h 214602"/>
                <a:gd name="connsiteX1" fmla="*/ 135444 w 135471"/>
                <a:gd name="connsiteY1" fmla="*/ 75598 h 214602"/>
                <a:gd name="connsiteX2" fmla="*/ 100795 w 135471"/>
                <a:gd name="connsiteY2" fmla="*/ 36704 h 214602"/>
                <a:gd name="connsiteX3" fmla="*/ 69845 w 135471"/>
                <a:gd name="connsiteY3" fmla="*/ 5205 h 214602"/>
                <a:gd name="connsiteX4" fmla="*/ 45443 w 135471"/>
                <a:gd name="connsiteY4" fmla="*/ 4905 h 214602"/>
                <a:gd name="connsiteX5" fmla="*/ 41085 w 135471"/>
                <a:gd name="connsiteY5" fmla="*/ 11916 h 214602"/>
                <a:gd name="connsiteX6" fmla="*/ 0 w 135471"/>
                <a:gd name="connsiteY6" fmla="*/ 214602 h 214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471" h="214602">
                  <a:moveTo>
                    <a:pt x="106684" y="214602"/>
                  </a:moveTo>
                  <a:cubicBezTo>
                    <a:pt x="121612" y="142840"/>
                    <a:pt x="135444" y="75598"/>
                    <a:pt x="135444" y="75598"/>
                  </a:cubicBezTo>
                  <a:cubicBezTo>
                    <a:pt x="136539" y="69983"/>
                    <a:pt x="104767" y="40812"/>
                    <a:pt x="100795" y="36704"/>
                  </a:cubicBezTo>
                  <a:lnTo>
                    <a:pt x="69845" y="5205"/>
                  </a:lnTo>
                  <a:cubicBezTo>
                    <a:pt x="63189" y="-1616"/>
                    <a:pt x="52264" y="-1751"/>
                    <a:pt x="45443" y="4905"/>
                  </a:cubicBezTo>
                  <a:cubicBezTo>
                    <a:pt x="43445" y="6855"/>
                    <a:pt x="41949" y="9261"/>
                    <a:pt x="41085" y="11916"/>
                  </a:cubicBezTo>
                  <a:lnTo>
                    <a:pt x="0" y="214602"/>
                  </a:lnTo>
                  <a:close/>
                </a:path>
              </a:pathLst>
            </a:custGeom>
            <a:solidFill>
              <a:srgbClr val="D0D0D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3435873" y="2735969"/>
              <a:ext cx="362413" cy="418437"/>
            </a:xfrm>
            <a:custGeom>
              <a:avLst/>
              <a:gdLst>
                <a:gd name="connsiteX0" fmla="*/ 0 w 126679"/>
                <a:gd name="connsiteY0" fmla="*/ 0 h 146262"/>
                <a:gd name="connsiteX1" fmla="*/ 126679 w 126679"/>
                <a:gd name="connsiteY1" fmla="*/ 0 h 146262"/>
                <a:gd name="connsiteX2" fmla="*/ 126679 w 126679"/>
                <a:gd name="connsiteY2" fmla="*/ 146263 h 146262"/>
                <a:gd name="connsiteX3" fmla="*/ 0 w 126679"/>
                <a:gd name="connsiteY3" fmla="*/ 146263 h 146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679" h="146262">
                  <a:moveTo>
                    <a:pt x="0" y="0"/>
                  </a:moveTo>
                  <a:lnTo>
                    <a:pt x="126679" y="0"/>
                  </a:lnTo>
                  <a:lnTo>
                    <a:pt x="126679" y="146263"/>
                  </a:lnTo>
                  <a:lnTo>
                    <a:pt x="0" y="146263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3791671" y="2378351"/>
              <a:ext cx="116661" cy="177168"/>
            </a:xfrm>
            <a:custGeom>
              <a:avLst/>
              <a:gdLst>
                <a:gd name="connsiteX0" fmla="*/ 10666 w 40778"/>
                <a:gd name="connsiteY0" fmla="*/ 60910 h 61928"/>
                <a:gd name="connsiteX1" fmla="*/ 10666 w 40778"/>
                <a:gd name="connsiteY1" fmla="*/ 60910 h 61928"/>
                <a:gd name="connsiteX2" fmla="*/ 31770 w 40778"/>
                <a:gd name="connsiteY2" fmla="*/ 51175 h 61928"/>
                <a:gd name="connsiteX3" fmla="*/ 32167 w 40778"/>
                <a:gd name="connsiteY3" fmla="*/ 49954 h 61928"/>
                <a:gd name="connsiteX4" fmla="*/ 40247 w 40778"/>
                <a:gd name="connsiteY4" fmla="*/ 20920 h 61928"/>
                <a:gd name="connsiteX5" fmla="*/ 30113 w 40778"/>
                <a:gd name="connsiteY5" fmla="*/ 1063 h 61928"/>
                <a:gd name="connsiteX6" fmla="*/ 30113 w 40778"/>
                <a:gd name="connsiteY6" fmla="*/ 1063 h 61928"/>
                <a:gd name="connsiteX7" fmla="*/ 9097 w 40778"/>
                <a:gd name="connsiteY7" fmla="*/ 10525 h 61928"/>
                <a:gd name="connsiteX8" fmla="*/ 8612 w 40778"/>
                <a:gd name="connsiteY8" fmla="*/ 12019 h 61928"/>
                <a:gd name="connsiteX9" fmla="*/ 532 w 40778"/>
                <a:gd name="connsiteY9" fmla="*/ 41052 h 61928"/>
                <a:gd name="connsiteX10" fmla="*/ 10666 w 40778"/>
                <a:gd name="connsiteY10" fmla="*/ 60910 h 6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778" h="61928">
                  <a:moveTo>
                    <a:pt x="10666" y="60910"/>
                  </a:moveTo>
                  <a:lnTo>
                    <a:pt x="10666" y="60910"/>
                  </a:lnTo>
                  <a:cubicBezTo>
                    <a:pt x="19182" y="64050"/>
                    <a:pt x="28631" y="59691"/>
                    <a:pt x="31770" y="51175"/>
                  </a:cubicBezTo>
                  <a:cubicBezTo>
                    <a:pt x="31918" y="50773"/>
                    <a:pt x="32051" y="50366"/>
                    <a:pt x="32167" y="49954"/>
                  </a:cubicBezTo>
                  <a:lnTo>
                    <a:pt x="40247" y="20920"/>
                  </a:lnTo>
                  <a:cubicBezTo>
                    <a:pt x="42359" y="12693"/>
                    <a:pt x="38015" y="4180"/>
                    <a:pt x="30113" y="1063"/>
                  </a:cubicBezTo>
                  <a:lnTo>
                    <a:pt x="30113" y="1063"/>
                  </a:lnTo>
                  <a:cubicBezTo>
                    <a:pt x="21697" y="-2128"/>
                    <a:pt x="12288" y="2108"/>
                    <a:pt x="9097" y="10525"/>
                  </a:cubicBezTo>
                  <a:cubicBezTo>
                    <a:pt x="8911" y="11015"/>
                    <a:pt x="8749" y="11513"/>
                    <a:pt x="8612" y="12019"/>
                  </a:cubicBezTo>
                  <a:lnTo>
                    <a:pt x="532" y="41052"/>
                  </a:lnTo>
                  <a:cubicBezTo>
                    <a:pt x="-1580" y="49280"/>
                    <a:pt x="2764" y="57793"/>
                    <a:pt x="10666" y="60910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3362010" y="2147098"/>
              <a:ext cx="491564" cy="739147"/>
            </a:xfrm>
            <a:custGeom>
              <a:avLst/>
              <a:gdLst>
                <a:gd name="connsiteX0" fmla="*/ 169205 w 171823"/>
                <a:gd name="connsiteY0" fmla="*/ 56287 h 258364"/>
                <a:gd name="connsiteX1" fmla="*/ 171807 w 171823"/>
                <a:gd name="connsiteY1" fmla="*/ 160506 h 258364"/>
                <a:gd name="connsiteX2" fmla="*/ 166192 w 171823"/>
                <a:gd name="connsiteY2" fmla="*/ 188718 h 258364"/>
                <a:gd name="connsiteX3" fmla="*/ 119492 w 171823"/>
                <a:gd name="connsiteY3" fmla="*/ 249797 h 258364"/>
                <a:gd name="connsiteX4" fmla="*/ 89774 w 171823"/>
                <a:gd name="connsiteY4" fmla="*/ 258288 h 258364"/>
                <a:gd name="connsiteX5" fmla="*/ 83063 w 171823"/>
                <a:gd name="connsiteY5" fmla="*/ 258288 h 258364"/>
                <a:gd name="connsiteX6" fmla="*/ 59645 w 171823"/>
                <a:gd name="connsiteY6" fmla="*/ 251304 h 258364"/>
                <a:gd name="connsiteX7" fmla="*/ 9932 w 171823"/>
                <a:gd name="connsiteY7" fmla="*/ 192552 h 258364"/>
                <a:gd name="connsiteX8" fmla="*/ 2810 w 171823"/>
                <a:gd name="connsiteY8" fmla="*/ 165162 h 258364"/>
                <a:gd name="connsiteX9" fmla="*/ 208 w 171823"/>
                <a:gd name="connsiteY9" fmla="*/ 60943 h 258364"/>
                <a:gd name="connsiteX10" fmla="*/ 49921 w 171823"/>
                <a:gd name="connsiteY10" fmla="*/ 1644 h 258364"/>
                <a:gd name="connsiteX11" fmla="*/ 116616 w 171823"/>
                <a:gd name="connsiteY11" fmla="*/ 0 h 258364"/>
                <a:gd name="connsiteX12" fmla="*/ 169205 w 171823"/>
                <a:gd name="connsiteY12" fmla="*/ 56287 h 25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823" h="258364">
                  <a:moveTo>
                    <a:pt x="169205" y="56287"/>
                  </a:moveTo>
                  <a:lnTo>
                    <a:pt x="171807" y="160506"/>
                  </a:lnTo>
                  <a:cubicBezTo>
                    <a:pt x="172023" y="170207"/>
                    <a:pt x="170106" y="179838"/>
                    <a:pt x="166192" y="188718"/>
                  </a:cubicBezTo>
                  <a:cubicBezTo>
                    <a:pt x="155647" y="213506"/>
                    <a:pt x="155647" y="213506"/>
                    <a:pt x="119492" y="249797"/>
                  </a:cubicBezTo>
                  <a:cubicBezTo>
                    <a:pt x="110827" y="255899"/>
                    <a:pt x="100354" y="258891"/>
                    <a:pt x="89774" y="258288"/>
                  </a:cubicBezTo>
                  <a:lnTo>
                    <a:pt x="83063" y="258288"/>
                  </a:lnTo>
                  <a:cubicBezTo>
                    <a:pt x="74735" y="258347"/>
                    <a:pt x="66580" y="255915"/>
                    <a:pt x="59645" y="251304"/>
                  </a:cubicBezTo>
                  <a:cubicBezTo>
                    <a:pt x="21709" y="216792"/>
                    <a:pt x="21709" y="216792"/>
                    <a:pt x="9932" y="192552"/>
                  </a:cubicBezTo>
                  <a:cubicBezTo>
                    <a:pt x="5630" y="184035"/>
                    <a:pt x="3202" y="174696"/>
                    <a:pt x="2810" y="165162"/>
                  </a:cubicBezTo>
                  <a:lnTo>
                    <a:pt x="208" y="60943"/>
                  </a:lnTo>
                  <a:cubicBezTo>
                    <a:pt x="-2403" y="30851"/>
                    <a:pt x="19836" y="4324"/>
                    <a:pt x="49921" y="1644"/>
                  </a:cubicBezTo>
                  <a:lnTo>
                    <a:pt x="116616" y="0"/>
                  </a:lnTo>
                  <a:cubicBezTo>
                    <a:pt x="146605" y="1188"/>
                    <a:pt x="170054" y="26286"/>
                    <a:pt x="169205" y="56287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3362010" y="2147882"/>
              <a:ext cx="452817" cy="738155"/>
            </a:xfrm>
            <a:custGeom>
              <a:avLst/>
              <a:gdLst>
                <a:gd name="connsiteX0" fmla="*/ 155647 w 158279"/>
                <a:gd name="connsiteY0" fmla="*/ 56423 h 258017"/>
                <a:gd name="connsiteX1" fmla="*/ 158249 w 158279"/>
                <a:gd name="connsiteY1" fmla="*/ 160506 h 258017"/>
                <a:gd name="connsiteX2" fmla="*/ 152771 w 158279"/>
                <a:gd name="connsiteY2" fmla="*/ 188718 h 258017"/>
                <a:gd name="connsiteX3" fmla="*/ 106071 w 158279"/>
                <a:gd name="connsiteY3" fmla="*/ 249797 h 258017"/>
                <a:gd name="connsiteX4" fmla="*/ 59645 w 158279"/>
                <a:gd name="connsiteY4" fmla="*/ 251030 h 258017"/>
                <a:gd name="connsiteX5" fmla="*/ 9932 w 158279"/>
                <a:gd name="connsiteY5" fmla="*/ 192278 h 258017"/>
                <a:gd name="connsiteX6" fmla="*/ 2810 w 158279"/>
                <a:gd name="connsiteY6" fmla="*/ 164888 h 258017"/>
                <a:gd name="connsiteX7" fmla="*/ 208 w 158279"/>
                <a:gd name="connsiteY7" fmla="*/ 60669 h 258017"/>
                <a:gd name="connsiteX8" fmla="*/ 49921 w 158279"/>
                <a:gd name="connsiteY8" fmla="*/ 1370 h 258017"/>
                <a:gd name="connsiteX9" fmla="*/ 103058 w 158279"/>
                <a:gd name="connsiteY9" fmla="*/ 0 h 258017"/>
                <a:gd name="connsiteX10" fmla="*/ 155647 w 158279"/>
                <a:gd name="connsiteY10" fmla="*/ 56423 h 25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279" h="258017">
                  <a:moveTo>
                    <a:pt x="155647" y="56423"/>
                  </a:moveTo>
                  <a:lnTo>
                    <a:pt x="158249" y="160506"/>
                  </a:lnTo>
                  <a:cubicBezTo>
                    <a:pt x="158544" y="170200"/>
                    <a:pt x="156673" y="179838"/>
                    <a:pt x="152771" y="188718"/>
                  </a:cubicBezTo>
                  <a:cubicBezTo>
                    <a:pt x="142226" y="213505"/>
                    <a:pt x="142226" y="213505"/>
                    <a:pt x="106071" y="249797"/>
                  </a:cubicBezTo>
                  <a:cubicBezTo>
                    <a:pt x="92519" y="260285"/>
                    <a:pt x="73734" y="260783"/>
                    <a:pt x="59645" y="251030"/>
                  </a:cubicBezTo>
                  <a:cubicBezTo>
                    <a:pt x="21709" y="216518"/>
                    <a:pt x="21709" y="216518"/>
                    <a:pt x="9932" y="192278"/>
                  </a:cubicBezTo>
                  <a:cubicBezTo>
                    <a:pt x="5630" y="183761"/>
                    <a:pt x="3202" y="174422"/>
                    <a:pt x="2810" y="164888"/>
                  </a:cubicBezTo>
                  <a:lnTo>
                    <a:pt x="208" y="60669"/>
                  </a:lnTo>
                  <a:cubicBezTo>
                    <a:pt x="-2403" y="30577"/>
                    <a:pt x="19836" y="4050"/>
                    <a:pt x="49921" y="1370"/>
                  </a:cubicBezTo>
                  <a:lnTo>
                    <a:pt x="103058" y="0"/>
                  </a:lnTo>
                  <a:cubicBezTo>
                    <a:pt x="133102" y="1188"/>
                    <a:pt x="156572" y="26371"/>
                    <a:pt x="155647" y="56423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3304081" y="2391162"/>
              <a:ext cx="120663" cy="175967"/>
            </a:xfrm>
            <a:custGeom>
              <a:avLst/>
              <a:gdLst>
                <a:gd name="connsiteX0" fmla="*/ 32235 w 42177"/>
                <a:gd name="connsiteY0" fmla="*/ 60130 h 61508"/>
                <a:gd name="connsiteX1" fmla="*/ 32235 w 42177"/>
                <a:gd name="connsiteY1" fmla="*/ 60130 h 61508"/>
                <a:gd name="connsiteX2" fmla="*/ 10928 w 42177"/>
                <a:gd name="connsiteY2" fmla="*/ 51865 h 61508"/>
                <a:gd name="connsiteX3" fmla="*/ 10323 w 42177"/>
                <a:gd name="connsiteY3" fmla="*/ 50269 h 61508"/>
                <a:gd name="connsiteX4" fmla="*/ 737 w 42177"/>
                <a:gd name="connsiteY4" fmla="*/ 21647 h 61508"/>
                <a:gd name="connsiteX5" fmla="*/ 9912 w 42177"/>
                <a:gd name="connsiteY5" fmla="*/ 1378 h 61508"/>
                <a:gd name="connsiteX6" fmla="*/ 9912 w 42177"/>
                <a:gd name="connsiteY6" fmla="*/ 1378 h 61508"/>
                <a:gd name="connsiteX7" fmla="*/ 31219 w 42177"/>
                <a:gd name="connsiteY7" fmla="*/ 9643 h 61508"/>
                <a:gd name="connsiteX8" fmla="*/ 31824 w 42177"/>
                <a:gd name="connsiteY8" fmla="*/ 11239 h 61508"/>
                <a:gd name="connsiteX9" fmla="*/ 41411 w 42177"/>
                <a:gd name="connsiteY9" fmla="*/ 39861 h 61508"/>
                <a:gd name="connsiteX10" fmla="*/ 32235 w 42177"/>
                <a:gd name="connsiteY10" fmla="*/ 60130 h 61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177" h="61508">
                  <a:moveTo>
                    <a:pt x="32235" y="60130"/>
                  </a:moveTo>
                  <a:lnTo>
                    <a:pt x="32235" y="60130"/>
                  </a:lnTo>
                  <a:cubicBezTo>
                    <a:pt x="24069" y="63731"/>
                    <a:pt x="14530" y="60031"/>
                    <a:pt x="10928" y="51865"/>
                  </a:cubicBezTo>
                  <a:cubicBezTo>
                    <a:pt x="10699" y="51344"/>
                    <a:pt x="10497" y="50812"/>
                    <a:pt x="10323" y="50269"/>
                  </a:cubicBezTo>
                  <a:lnTo>
                    <a:pt x="737" y="21647"/>
                  </a:lnTo>
                  <a:cubicBezTo>
                    <a:pt x="-1737" y="13545"/>
                    <a:pt x="2192" y="4866"/>
                    <a:pt x="9912" y="1378"/>
                  </a:cubicBezTo>
                  <a:lnTo>
                    <a:pt x="9912" y="1378"/>
                  </a:lnTo>
                  <a:cubicBezTo>
                    <a:pt x="18078" y="-2223"/>
                    <a:pt x="27618" y="1477"/>
                    <a:pt x="31219" y="9643"/>
                  </a:cubicBezTo>
                  <a:cubicBezTo>
                    <a:pt x="31449" y="10164"/>
                    <a:pt x="31651" y="10696"/>
                    <a:pt x="31824" y="11239"/>
                  </a:cubicBezTo>
                  <a:lnTo>
                    <a:pt x="41411" y="39861"/>
                  </a:lnTo>
                  <a:cubicBezTo>
                    <a:pt x="43950" y="47967"/>
                    <a:pt x="40001" y="56688"/>
                    <a:pt x="32235" y="60130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6" name="任意多边形: 形状 35"/>
            <p:cNvSpPr/>
            <p:nvPr/>
          </p:nvSpPr>
          <p:spPr>
            <a:xfrm>
              <a:off x="3336354" y="2008008"/>
              <a:ext cx="554392" cy="515212"/>
            </a:xfrm>
            <a:custGeom>
              <a:avLst/>
              <a:gdLst>
                <a:gd name="connsiteX0" fmla="*/ 193785 w 193784"/>
                <a:gd name="connsiteY0" fmla="*/ 120242 h 180089"/>
                <a:gd name="connsiteX1" fmla="*/ 178583 w 193784"/>
                <a:gd name="connsiteY1" fmla="*/ 178857 h 180089"/>
                <a:gd name="connsiteX2" fmla="*/ 158041 w 193784"/>
                <a:gd name="connsiteY2" fmla="*/ 106821 h 180089"/>
                <a:gd name="connsiteX3" fmla="*/ 147085 w 193784"/>
                <a:gd name="connsiteY3" fmla="*/ 121338 h 180089"/>
                <a:gd name="connsiteX4" fmla="*/ 127090 w 193784"/>
                <a:gd name="connsiteY4" fmla="*/ 125994 h 180089"/>
                <a:gd name="connsiteX5" fmla="*/ 126953 w 193784"/>
                <a:gd name="connsiteY5" fmla="*/ 126131 h 180089"/>
                <a:gd name="connsiteX6" fmla="*/ 32594 w 193784"/>
                <a:gd name="connsiteY6" fmla="*/ 148317 h 180089"/>
                <a:gd name="connsiteX7" fmla="*/ 10956 w 193784"/>
                <a:gd name="connsiteY7" fmla="*/ 180090 h 180089"/>
                <a:gd name="connsiteX8" fmla="*/ 0 w 193784"/>
                <a:gd name="connsiteY8" fmla="*/ 102028 h 180089"/>
                <a:gd name="connsiteX9" fmla="*/ 26294 w 193784"/>
                <a:gd name="connsiteY9" fmla="*/ 21501 h 180089"/>
                <a:gd name="connsiteX10" fmla="*/ 133801 w 193784"/>
                <a:gd name="connsiteY10" fmla="*/ 0 h 180089"/>
                <a:gd name="connsiteX11" fmla="*/ 155849 w 193784"/>
                <a:gd name="connsiteY11" fmla="*/ 19858 h 180089"/>
                <a:gd name="connsiteX12" fmla="*/ 185568 w 193784"/>
                <a:gd name="connsiteY12" fmla="*/ 46700 h 180089"/>
                <a:gd name="connsiteX13" fmla="*/ 193785 w 193784"/>
                <a:gd name="connsiteY13" fmla="*/ 120242 h 18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3784" h="180089">
                  <a:moveTo>
                    <a:pt x="193785" y="120242"/>
                  </a:moveTo>
                  <a:lnTo>
                    <a:pt x="178583" y="178857"/>
                  </a:lnTo>
                  <a:lnTo>
                    <a:pt x="158041" y="106821"/>
                  </a:lnTo>
                  <a:lnTo>
                    <a:pt x="147085" y="121338"/>
                  </a:lnTo>
                  <a:lnTo>
                    <a:pt x="127090" y="125994"/>
                  </a:lnTo>
                  <a:lnTo>
                    <a:pt x="126953" y="126131"/>
                  </a:lnTo>
                  <a:lnTo>
                    <a:pt x="32594" y="148317"/>
                  </a:lnTo>
                  <a:lnTo>
                    <a:pt x="10956" y="180090"/>
                  </a:lnTo>
                  <a:lnTo>
                    <a:pt x="0" y="102028"/>
                  </a:lnTo>
                  <a:lnTo>
                    <a:pt x="26294" y="21501"/>
                  </a:lnTo>
                  <a:lnTo>
                    <a:pt x="133801" y="0"/>
                  </a:lnTo>
                  <a:lnTo>
                    <a:pt x="155849" y="19858"/>
                  </a:lnTo>
                  <a:lnTo>
                    <a:pt x="185568" y="46700"/>
                  </a:lnTo>
                  <a:lnTo>
                    <a:pt x="193785" y="12024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3337138" y="2008011"/>
              <a:ext cx="449269" cy="516388"/>
            </a:xfrm>
            <a:custGeom>
              <a:avLst/>
              <a:gdLst>
                <a:gd name="connsiteX0" fmla="*/ 155576 w 157039"/>
                <a:gd name="connsiteY0" fmla="*/ 19995 h 180500"/>
                <a:gd name="connsiteX1" fmla="*/ 156945 w 157039"/>
                <a:gd name="connsiteY1" fmla="*/ 71762 h 180500"/>
                <a:gd name="connsiteX2" fmla="*/ 126953 w 157039"/>
                <a:gd name="connsiteY2" fmla="*/ 126542 h 180500"/>
                <a:gd name="connsiteX3" fmla="*/ 126953 w 157039"/>
                <a:gd name="connsiteY3" fmla="*/ 126542 h 180500"/>
                <a:gd name="connsiteX4" fmla="*/ 32457 w 157039"/>
                <a:gd name="connsiteY4" fmla="*/ 148728 h 180500"/>
                <a:gd name="connsiteX5" fmla="*/ 10819 w 157039"/>
                <a:gd name="connsiteY5" fmla="*/ 180500 h 180500"/>
                <a:gd name="connsiteX6" fmla="*/ 0 w 157039"/>
                <a:gd name="connsiteY6" fmla="*/ 102439 h 180500"/>
                <a:gd name="connsiteX7" fmla="*/ 25884 w 157039"/>
                <a:gd name="connsiteY7" fmla="*/ 21501 h 180500"/>
                <a:gd name="connsiteX8" fmla="*/ 133253 w 157039"/>
                <a:gd name="connsiteY8" fmla="*/ 0 h 18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39" h="180500">
                  <a:moveTo>
                    <a:pt x="155576" y="19995"/>
                  </a:moveTo>
                  <a:lnTo>
                    <a:pt x="156945" y="71762"/>
                  </a:lnTo>
                  <a:cubicBezTo>
                    <a:pt x="158218" y="94248"/>
                    <a:pt x="146583" y="115500"/>
                    <a:pt x="126953" y="126542"/>
                  </a:cubicBezTo>
                  <a:lnTo>
                    <a:pt x="126953" y="126542"/>
                  </a:lnTo>
                  <a:lnTo>
                    <a:pt x="32457" y="148728"/>
                  </a:lnTo>
                  <a:lnTo>
                    <a:pt x="10819" y="180500"/>
                  </a:lnTo>
                  <a:lnTo>
                    <a:pt x="0" y="102439"/>
                  </a:lnTo>
                  <a:lnTo>
                    <a:pt x="25884" y="21501"/>
                  </a:lnTo>
                  <a:lnTo>
                    <a:pt x="133253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2923152" y="2995731"/>
              <a:ext cx="1376519" cy="736578"/>
            </a:xfrm>
            <a:custGeom>
              <a:avLst/>
              <a:gdLst>
                <a:gd name="connsiteX0" fmla="*/ 360 w 481153"/>
                <a:gd name="connsiteY0" fmla="*/ 79431 h 257466"/>
                <a:gd name="connsiteX1" fmla="*/ 47334 w 481153"/>
                <a:gd name="connsiteY1" fmla="*/ 257467 h 257466"/>
                <a:gd name="connsiteX2" fmla="*/ 435451 w 481153"/>
                <a:gd name="connsiteY2" fmla="*/ 257467 h 257466"/>
                <a:gd name="connsiteX3" fmla="*/ 479686 w 481153"/>
                <a:gd name="connsiteY3" fmla="*/ 80527 h 257466"/>
                <a:gd name="connsiteX4" fmla="*/ 454076 w 481153"/>
                <a:gd name="connsiteY4" fmla="*/ 28486 h 257466"/>
                <a:gd name="connsiteX5" fmla="*/ 310416 w 481153"/>
                <a:gd name="connsiteY5" fmla="*/ 0 h 257466"/>
                <a:gd name="connsiteX6" fmla="*/ 247692 w 481153"/>
                <a:gd name="connsiteY6" fmla="*/ 68475 h 257466"/>
                <a:gd name="connsiteX7" fmla="*/ 170589 w 481153"/>
                <a:gd name="connsiteY7" fmla="*/ 1096 h 257466"/>
                <a:gd name="connsiteX8" fmla="*/ 33639 w 481153"/>
                <a:gd name="connsiteY8" fmla="*/ 27390 h 257466"/>
                <a:gd name="connsiteX9" fmla="*/ 223 w 481153"/>
                <a:gd name="connsiteY9" fmla="*/ 74638 h 257466"/>
                <a:gd name="connsiteX10" fmla="*/ 360 w 481153"/>
                <a:gd name="connsiteY10" fmla="*/ 79431 h 257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1153" h="257466">
                  <a:moveTo>
                    <a:pt x="360" y="79431"/>
                  </a:moveTo>
                  <a:cubicBezTo>
                    <a:pt x="14055" y="138320"/>
                    <a:pt x="31174" y="197209"/>
                    <a:pt x="47334" y="257467"/>
                  </a:cubicBezTo>
                  <a:lnTo>
                    <a:pt x="435451" y="257467"/>
                  </a:lnTo>
                  <a:cubicBezTo>
                    <a:pt x="449968" y="199674"/>
                    <a:pt x="465717" y="140648"/>
                    <a:pt x="479686" y="80527"/>
                  </a:cubicBezTo>
                  <a:cubicBezTo>
                    <a:pt x="485300" y="59223"/>
                    <a:pt x="474382" y="37035"/>
                    <a:pt x="454076" y="28486"/>
                  </a:cubicBezTo>
                  <a:cubicBezTo>
                    <a:pt x="452022" y="27664"/>
                    <a:pt x="318770" y="0"/>
                    <a:pt x="310416" y="0"/>
                  </a:cubicBezTo>
                  <a:lnTo>
                    <a:pt x="247692" y="68475"/>
                  </a:lnTo>
                  <a:lnTo>
                    <a:pt x="170589" y="1096"/>
                  </a:lnTo>
                  <a:cubicBezTo>
                    <a:pt x="163468" y="1096"/>
                    <a:pt x="40350" y="26021"/>
                    <a:pt x="33639" y="27390"/>
                  </a:cubicBezTo>
                  <a:cubicBezTo>
                    <a:pt x="12279" y="32606"/>
                    <a:pt x="-1975" y="52760"/>
                    <a:pt x="223" y="74638"/>
                  </a:cubicBezTo>
                  <a:cubicBezTo>
                    <a:pt x="168" y="76237"/>
                    <a:pt x="214" y="77838"/>
                    <a:pt x="360" y="79431"/>
                  </a:cubicBezTo>
                  <a:close/>
                </a:path>
              </a:pathLst>
            </a:custGeom>
            <a:solidFill>
              <a:srgbClr val="E0E0E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3037413" y="3574418"/>
              <a:ext cx="1124851" cy="156327"/>
            </a:xfrm>
            <a:custGeom>
              <a:avLst/>
              <a:gdLst>
                <a:gd name="connsiteX0" fmla="*/ 391541 w 393184"/>
                <a:gd name="connsiteY0" fmla="*/ 54643 h 54643"/>
                <a:gd name="connsiteX1" fmla="*/ 393184 w 393184"/>
                <a:gd name="connsiteY1" fmla="*/ 22734 h 54643"/>
                <a:gd name="connsiteX2" fmla="*/ 0 w 393184"/>
                <a:gd name="connsiteY2" fmla="*/ 0 h 54643"/>
                <a:gd name="connsiteX3" fmla="*/ 3561 w 393184"/>
                <a:gd name="connsiteY3" fmla="*/ 54643 h 54643"/>
                <a:gd name="connsiteX4" fmla="*/ 391541 w 393184"/>
                <a:gd name="connsiteY4" fmla="*/ 54643 h 5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184" h="54643">
                  <a:moveTo>
                    <a:pt x="391541" y="54643"/>
                  </a:moveTo>
                  <a:lnTo>
                    <a:pt x="393184" y="22734"/>
                  </a:lnTo>
                  <a:lnTo>
                    <a:pt x="0" y="0"/>
                  </a:lnTo>
                  <a:lnTo>
                    <a:pt x="3561" y="54643"/>
                  </a:lnTo>
                  <a:lnTo>
                    <a:pt x="391541" y="54643"/>
                  </a:lnTo>
                  <a:close/>
                </a:path>
              </a:pathLst>
            </a:custGeom>
            <a:solidFill>
              <a:srgbClr val="E0E0E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3557328" y="3244916"/>
              <a:ext cx="119888" cy="485828"/>
            </a:xfrm>
            <a:custGeom>
              <a:avLst/>
              <a:gdLst>
                <a:gd name="connsiteX0" fmla="*/ 41907 w 41906"/>
                <a:gd name="connsiteY0" fmla="*/ 169818 h 169818"/>
                <a:gd name="connsiteX1" fmla="*/ 25610 w 41906"/>
                <a:gd name="connsiteY1" fmla="*/ 0 h 169818"/>
                <a:gd name="connsiteX2" fmla="*/ 16571 w 41906"/>
                <a:gd name="connsiteY2" fmla="*/ 0 h 169818"/>
                <a:gd name="connsiteX3" fmla="*/ 0 w 41906"/>
                <a:gd name="connsiteY3" fmla="*/ 169818 h 169818"/>
                <a:gd name="connsiteX4" fmla="*/ 41907 w 41906"/>
                <a:gd name="connsiteY4" fmla="*/ 169818 h 16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06" h="169818">
                  <a:moveTo>
                    <a:pt x="41907" y="169818"/>
                  </a:moveTo>
                  <a:lnTo>
                    <a:pt x="25610" y="0"/>
                  </a:lnTo>
                  <a:lnTo>
                    <a:pt x="16571" y="0"/>
                  </a:lnTo>
                  <a:lnTo>
                    <a:pt x="0" y="169818"/>
                  </a:lnTo>
                  <a:lnTo>
                    <a:pt x="41907" y="169818"/>
                  </a:lnTo>
                  <a:close/>
                </a:path>
              </a:pathLst>
            </a:custGeom>
            <a:solidFill>
              <a:srgbClr val="3C4A5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4128963" y="3487047"/>
              <a:ext cx="33301" cy="243698"/>
            </a:xfrm>
            <a:custGeom>
              <a:avLst/>
              <a:gdLst>
                <a:gd name="connsiteX0" fmla="*/ 9039 w 11640"/>
                <a:gd name="connsiteY0" fmla="*/ 85183 h 85183"/>
                <a:gd name="connsiteX1" fmla="*/ 11641 w 11640"/>
                <a:gd name="connsiteY1" fmla="*/ 0 h 85183"/>
                <a:gd name="connsiteX2" fmla="*/ 0 w 11640"/>
                <a:gd name="connsiteY2" fmla="*/ 85183 h 85183"/>
                <a:gd name="connsiteX3" fmla="*/ 9039 w 11640"/>
                <a:gd name="connsiteY3" fmla="*/ 85183 h 8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40" h="85183">
                  <a:moveTo>
                    <a:pt x="9039" y="85183"/>
                  </a:moveTo>
                  <a:lnTo>
                    <a:pt x="11641" y="0"/>
                  </a:lnTo>
                  <a:lnTo>
                    <a:pt x="0" y="85183"/>
                  </a:lnTo>
                  <a:lnTo>
                    <a:pt x="9039" y="85183"/>
                  </a:lnTo>
                  <a:close/>
                </a:path>
              </a:pathLst>
            </a:custGeom>
            <a:solidFill>
              <a:srgbClr val="D0D0D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3557328" y="3150882"/>
              <a:ext cx="119104" cy="109311"/>
            </a:xfrm>
            <a:custGeom>
              <a:avLst/>
              <a:gdLst>
                <a:gd name="connsiteX0" fmla="*/ 24925 w 41632"/>
                <a:gd name="connsiteY0" fmla="*/ 0 h 38209"/>
                <a:gd name="connsiteX1" fmla="*/ 41633 w 41632"/>
                <a:gd name="connsiteY1" fmla="*/ 0 h 38209"/>
                <a:gd name="connsiteX2" fmla="*/ 41633 w 41632"/>
                <a:gd name="connsiteY2" fmla="*/ 38209 h 38209"/>
                <a:gd name="connsiteX3" fmla="*/ 24925 w 41632"/>
                <a:gd name="connsiteY3" fmla="*/ 38209 h 38209"/>
                <a:gd name="connsiteX4" fmla="*/ 16708 w 41632"/>
                <a:gd name="connsiteY4" fmla="*/ 38209 h 38209"/>
                <a:gd name="connsiteX5" fmla="*/ 16708 w 41632"/>
                <a:gd name="connsiteY5" fmla="*/ 0 h 38209"/>
                <a:gd name="connsiteX6" fmla="*/ 0 w 41632"/>
                <a:gd name="connsiteY6" fmla="*/ 0 h 38209"/>
                <a:gd name="connsiteX7" fmla="*/ 16708 w 41632"/>
                <a:gd name="connsiteY7" fmla="*/ 0 h 3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632" h="38209">
                  <a:moveTo>
                    <a:pt x="24925" y="0"/>
                  </a:moveTo>
                  <a:cubicBezTo>
                    <a:pt x="34153" y="0"/>
                    <a:pt x="41633" y="0"/>
                    <a:pt x="41633" y="0"/>
                  </a:cubicBezTo>
                  <a:lnTo>
                    <a:pt x="41633" y="38209"/>
                  </a:lnTo>
                  <a:cubicBezTo>
                    <a:pt x="41633" y="38209"/>
                    <a:pt x="34153" y="38209"/>
                    <a:pt x="24925" y="38209"/>
                  </a:cubicBezTo>
                  <a:lnTo>
                    <a:pt x="16708" y="38209"/>
                  </a:lnTo>
                  <a:lnTo>
                    <a:pt x="16708" y="0"/>
                  </a:lnTo>
                  <a:cubicBezTo>
                    <a:pt x="7480" y="0"/>
                    <a:pt x="0" y="0"/>
                    <a:pt x="0" y="0"/>
                  </a:cubicBezTo>
                  <a:cubicBezTo>
                    <a:pt x="0" y="0"/>
                    <a:pt x="7480" y="0"/>
                    <a:pt x="16708" y="0"/>
                  </a:cubicBezTo>
                  <a:close/>
                </a:path>
              </a:pathLst>
            </a:custGeom>
            <a:solidFill>
              <a:srgbClr val="3C4A58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3220775" y="2996907"/>
              <a:ext cx="360061" cy="277782"/>
            </a:xfrm>
            <a:custGeom>
              <a:avLst/>
              <a:gdLst>
                <a:gd name="connsiteX0" fmla="*/ 65873 w 125857"/>
                <a:gd name="connsiteY0" fmla="*/ 0 h 97097"/>
                <a:gd name="connsiteX1" fmla="*/ 0 w 125857"/>
                <a:gd name="connsiteY1" fmla="*/ 12189 h 97097"/>
                <a:gd name="connsiteX2" fmla="*/ 95728 w 125857"/>
                <a:gd name="connsiteY2" fmla="*/ 97098 h 97097"/>
                <a:gd name="connsiteX3" fmla="*/ 125857 w 125857"/>
                <a:gd name="connsiteY3" fmla="*/ 52726 h 97097"/>
                <a:gd name="connsiteX4" fmla="*/ 65873 w 125857"/>
                <a:gd name="connsiteY4" fmla="*/ 0 h 9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57" h="97097">
                  <a:moveTo>
                    <a:pt x="65873" y="0"/>
                  </a:moveTo>
                  <a:lnTo>
                    <a:pt x="0" y="12189"/>
                  </a:lnTo>
                  <a:lnTo>
                    <a:pt x="95728" y="97098"/>
                  </a:lnTo>
                  <a:lnTo>
                    <a:pt x="125857" y="52726"/>
                  </a:lnTo>
                  <a:lnTo>
                    <a:pt x="65873" y="0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3637255" y="2996907"/>
              <a:ext cx="360453" cy="277782"/>
            </a:xfrm>
            <a:custGeom>
              <a:avLst/>
              <a:gdLst>
                <a:gd name="connsiteX0" fmla="*/ 59984 w 125994"/>
                <a:gd name="connsiteY0" fmla="*/ 0 h 97097"/>
                <a:gd name="connsiteX1" fmla="*/ 125994 w 125994"/>
                <a:gd name="connsiteY1" fmla="*/ 12189 h 97097"/>
                <a:gd name="connsiteX2" fmla="*/ 30129 w 125994"/>
                <a:gd name="connsiteY2" fmla="*/ 97098 h 97097"/>
                <a:gd name="connsiteX3" fmla="*/ 0 w 125994"/>
                <a:gd name="connsiteY3" fmla="*/ 52726 h 97097"/>
                <a:gd name="connsiteX4" fmla="*/ 59984 w 125994"/>
                <a:gd name="connsiteY4" fmla="*/ 0 h 9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94" h="97097">
                  <a:moveTo>
                    <a:pt x="59984" y="0"/>
                  </a:moveTo>
                  <a:lnTo>
                    <a:pt x="125994" y="12189"/>
                  </a:lnTo>
                  <a:lnTo>
                    <a:pt x="30129" y="97098"/>
                  </a:lnTo>
                  <a:lnTo>
                    <a:pt x="0" y="52726"/>
                  </a:lnTo>
                  <a:lnTo>
                    <a:pt x="59984" y="0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936986" y="3729640"/>
              <a:ext cx="417811" cy="422677"/>
            </a:xfrm>
            <a:custGeom>
              <a:avLst/>
              <a:gdLst>
                <a:gd name="connsiteX0" fmla="*/ 114627 w 146043"/>
                <a:gd name="connsiteY0" fmla="*/ 147744 h 147744"/>
                <a:gd name="connsiteX1" fmla="*/ 145989 w 146043"/>
                <a:gd name="connsiteY1" fmla="*/ 80091 h 147744"/>
                <a:gd name="connsiteX2" fmla="*/ 113669 w 146043"/>
                <a:gd name="connsiteY2" fmla="*/ 39006 h 147744"/>
                <a:gd name="connsiteX3" fmla="*/ 84224 w 146043"/>
                <a:gd name="connsiteY3" fmla="*/ 5864 h 147744"/>
                <a:gd name="connsiteX4" fmla="*/ 61765 w 146043"/>
                <a:gd name="connsiteY4" fmla="*/ 2851 h 147744"/>
                <a:gd name="connsiteX5" fmla="*/ 55191 w 146043"/>
                <a:gd name="connsiteY5" fmla="*/ 10794 h 147744"/>
                <a:gd name="connsiteX6" fmla="*/ 3698 w 146043"/>
                <a:gd name="connsiteY6" fmla="*/ 138842 h 147744"/>
                <a:gd name="connsiteX7" fmla="*/ 0 w 146043"/>
                <a:gd name="connsiteY7" fmla="*/ 147744 h 14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6043" h="147744">
                  <a:moveTo>
                    <a:pt x="114627" y="147744"/>
                  </a:moveTo>
                  <a:lnTo>
                    <a:pt x="145989" y="80091"/>
                  </a:lnTo>
                  <a:cubicBezTo>
                    <a:pt x="147495" y="74476"/>
                    <a:pt x="117503" y="43525"/>
                    <a:pt x="113669" y="39006"/>
                  </a:cubicBezTo>
                  <a:lnTo>
                    <a:pt x="84224" y="5864"/>
                  </a:lnTo>
                  <a:cubicBezTo>
                    <a:pt x="78539" y="-604"/>
                    <a:pt x="68954" y="-1890"/>
                    <a:pt x="61765" y="2851"/>
                  </a:cubicBezTo>
                  <a:cubicBezTo>
                    <a:pt x="58758" y="4702"/>
                    <a:pt x="56447" y="7494"/>
                    <a:pt x="55191" y="10794"/>
                  </a:cubicBezTo>
                  <a:lnTo>
                    <a:pt x="3698" y="138842"/>
                  </a:lnTo>
                  <a:lnTo>
                    <a:pt x="0" y="147744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2339098" y="3729763"/>
              <a:ext cx="416217" cy="423338"/>
            </a:xfrm>
            <a:custGeom>
              <a:avLst/>
              <a:gdLst>
                <a:gd name="connsiteX0" fmla="*/ 145487 w 145486"/>
                <a:gd name="connsiteY0" fmla="*/ 147702 h 147975"/>
                <a:gd name="connsiteX1" fmla="*/ 141926 w 145486"/>
                <a:gd name="connsiteY1" fmla="*/ 138800 h 147975"/>
                <a:gd name="connsiteX2" fmla="*/ 90296 w 145486"/>
                <a:gd name="connsiteY2" fmla="*/ 10751 h 147975"/>
                <a:gd name="connsiteX3" fmla="*/ 83722 w 145486"/>
                <a:gd name="connsiteY3" fmla="*/ 2808 h 147975"/>
                <a:gd name="connsiteX4" fmla="*/ 61262 w 145486"/>
                <a:gd name="connsiteY4" fmla="*/ 5821 h 147975"/>
                <a:gd name="connsiteX5" fmla="*/ 32366 w 145486"/>
                <a:gd name="connsiteY5" fmla="*/ 39237 h 147975"/>
                <a:gd name="connsiteX6" fmla="*/ 45 w 145486"/>
                <a:gd name="connsiteY6" fmla="*/ 80322 h 147975"/>
                <a:gd name="connsiteX7" fmla="*/ 31544 w 145486"/>
                <a:gd name="connsiteY7" fmla="*/ 147976 h 1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486" h="147975">
                  <a:moveTo>
                    <a:pt x="145487" y="147702"/>
                  </a:moveTo>
                  <a:lnTo>
                    <a:pt x="141926" y="138800"/>
                  </a:lnTo>
                  <a:lnTo>
                    <a:pt x="90296" y="10751"/>
                  </a:lnTo>
                  <a:cubicBezTo>
                    <a:pt x="89040" y="7452"/>
                    <a:pt x="86729" y="4660"/>
                    <a:pt x="83722" y="2808"/>
                  </a:cubicBezTo>
                  <a:cubicBezTo>
                    <a:pt x="76519" y="-1872"/>
                    <a:pt x="66978" y="-592"/>
                    <a:pt x="61262" y="5821"/>
                  </a:cubicBezTo>
                  <a:lnTo>
                    <a:pt x="32366" y="39237"/>
                  </a:lnTo>
                  <a:cubicBezTo>
                    <a:pt x="28668" y="43483"/>
                    <a:pt x="-1324" y="74433"/>
                    <a:pt x="45" y="80322"/>
                  </a:cubicBezTo>
                  <a:lnTo>
                    <a:pt x="31544" y="147976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1160209" y="3451000"/>
              <a:ext cx="1376857" cy="701318"/>
            </a:xfrm>
            <a:custGeom>
              <a:avLst/>
              <a:gdLst>
                <a:gd name="connsiteX0" fmla="*/ 40435 w 481271"/>
                <a:gd name="connsiteY0" fmla="*/ 229529 h 245141"/>
                <a:gd name="connsiteX1" fmla="*/ 44681 w 481271"/>
                <a:gd name="connsiteY1" fmla="*/ 245141 h 245141"/>
                <a:gd name="connsiteX2" fmla="*/ 438550 w 481271"/>
                <a:gd name="connsiteY2" fmla="*/ 245141 h 245141"/>
                <a:gd name="connsiteX3" fmla="*/ 440330 w 481271"/>
                <a:gd name="connsiteY3" fmla="*/ 237472 h 245141"/>
                <a:gd name="connsiteX4" fmla="*/ 441289 w 481271"/>
                <a:gd name="connsiteY4" fmla="*/ 234322 h 245141"/>
                <a:gd name="connsiteX5" fmla="*/ 441289 w 481271"/>
                <a:gd name="connsiteY5" fmla="*/ 234322 h 245141"/>
                <a:gd name="connsiteX6" fmla="*/ 480183 w 481271"/>
                <a:gd name="connsiteY6" fmla="*/ 79020 h 245141"/>
                <a:gd name="connsiteX7" fmla="*/ 478813 w 481271"/>
                <a:gd name="connsiteY7" fmla="*/ 54917 h 245141"/>
                <a:gd name="connsiteX8" fmla="*/ 478813 w 481271"/>
                <a:gd name="connsiteY8" fmla="*/ 54917 h 245141"/>
                <a:gd name="connsiteX9" fmla="*/ 454436 w 481271"/>
                <a:gd name="connsiteY9" fmla="*/ 28623 h 245141"/>
                <a:gd name="connsiteX10" fmla="*/ 321320 w 481271"/>
                <a:gd name="connsiteY10" fmla="*/ 1233 h 245141"/>
                <a:gd name="connsiteX11" fmla="*/ 310775 w 481271"/>
                <a:gd name="connsiteY11" fmla="*/ 0 h 245141"/>
                <a:gd name="connsiteX12" fmla="*/ 170538 w 481271"/>
                <a:gd name="connsiteY12" fmla="*/ 0 h 245141"/>
                <a:gd name="connsiteX13" fmla="*/ 159993 w 481271"/>
                <a:gd name="connsiteY13" fmla="*/ 1233 h 245141"/>
                <a:gd name="connsiteX14" fmla="*/ 33588 w 481271"/>
                <a:gd name="connsiteY14" fmla="*/ 26158 h 245141"/>
                <a:gd name="connsiteX15" fmla="*/ 2911 w 481271"/>
                <a:gd name="connsiteY15" fmla="*/ 53548 h 245141"/>
                <a:gd name="connsiteX16" fmla="*/ 1131 w 481271"/>
                <a:gd name="connsiteY16" fmla="*/ 79020 h 245141"/>
                <a:gd name="connsiteX17" fmla="*/ 40435 w 481271"/>
                <a:gd name="connsiteY17" fmla="*/ 229529 h 245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1271" h="245141">
                  <a:moveTo>
                    <a:pt x="40435" y="229529"/>
                  </a:moveTo>
                  <a:lnTo>
                    <a:pt x="44681" y="245141"/>
                  </a:lnTo>
                  <a:lnTo>
                    <a:pt x="438550" y="245141"/>
                  </a:lnTo>
                  <a:cubicBezTo>
                    <a:pt x="438550" y="242539"/>
                    <a:pt x="439782" y="240074"/>
                    <a:pt x="440330" y="237472"/>
                  </a:cubicBezTo>
                  <a:cubicBezTo>
                    <a:pt x="440731" y="236448"/>
                    <a:pt x="441051" y="235395"/>
                    <a:pt x="441289" y="234322"/>
                  </a:cubicBezTo>
                  <a:lnTo>
                    <a:pt x="441289" y="234322"/>
                  </a:lnTo>
                  <a:cubicBezTo>
                    <a:pt x="454299" y="183376"/>
                    <a:pt x="468679" y="131609"/>
                    <a:pt x="480183" y="79020"/>
                  </a:cubicBezTo>
                  <a:cubicBezTo>
                    <a:pt x="482007" y="71018"/>
                    <a:pt x="481532" y="62662"/>
                    <a:pt x="478813" y="54917"/>
                  </a:cubicBezTo>
                  <a:lnTo>
                    <a:pt x="478813" y="54917"/>
                  </a:lnTo>
                  <a:cubicBezTo>
                    <a:pt x="474840" y="43059"/>
                    <a:pt x="465960" y="33481"/>
                    <a:pt x="454436" y="28623"/>
                  </a:cubicBezTo>
                  <a:cubicBezTo>
                    <a:pt x="452245" y="27664"/>
                    <a:pt x="321320" y="1233"/>
                    <a:pt x="321320" y="1233"/>
                  </a:cubicBezTo>
                  <a:cubicBezTo>
                    <a:pt x="317865" y="418"/>
                    <a:pt x="314326" y="4"/>
                    <a:pt x="310775" y="0"/>
                  </a:cubicBezTo>
                  <a:lnTo>
                    <a:pt x="170538" y="0"/>
                  </a:lnTo>
                  <a:cubicBezTo>
                    <a:pt x="166987" y="-4"/>
                    <a:pt x="163448" y="410"/>
                    <a:pt x="159993" y="1233"/>
                  </a:cubicBezTo>
                  <a:lnTo>
                    <a:pt x="33588" y="26158"/>
                  </a:lnTo>
                  <a:cubicBezTo>
                    <a:pt x="19459" y="29647"/>
                    <a:pt x="7972" y="39903"/>
                    <a:pt x="2911" y="53548"/>
                  </a:cubicBezTo>
                  <a:cubicBezTo>
                    <a:pt x="-223" y="61668"/>
                    <a:pt x="-843" y="70543"/>
                    <a:pt x="1131" y="79020"/>
                  </a:cubicBezTo>
                  <a:cubicBezTo>
                    <a:pt x="12087" y="129555"/>
                    <a:pt x="26466" y="179131"/>
                    <a:pt x="40435" y="229529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1680224" y="3244524"/>
              <a:ext cx="362413" cy="322057"/>
            </a:xfrm>
            <a:custGeom>
              <a:avLst/>
              <a:gdLst>
                <a:gd name="connsiteX0" fmla="*/ 0 w 126679"/>
                <a:gd name="connsiteY0" fmla="*/ 0 h 112573"/>
                <a:gd name="connsiteX1" fmla="*/ 126679 w 126679"/>
                <a:gd name="connsiteY1" fmla="*/ 0 h 112573"/>
                <a:gd name="connsiteX2" fmla="*/ 126679 w 126679"/>
                <a:gd name="connsiteY2" fmla="*/ 112573 h 112573"/>
                <a:gd name="connsiteX3" fmla="*/ 0 w 126679"/>
                <a:gd name="connsiteY3" fmla="*/ 112573 h 112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679" h="112573">
                  <a:moveTo>
                    <a:pt x="0" y="0"/>
                  </a:moveTo>
                  <a:lnTo>
                    <a:pt x="126679" y="0"/>
                  </a:lnTo>
                  <a:lnTo>
                    <a:pt x="126679" y="112573"/>
                  </a:lnTo>
                  <a:lnTo>
                    <a:pt x="0" y="112573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2051091" y="2861436"/>
              <a:ext cx="112384" cy="178750"/>
            </a:xfrm>
            <a:custGeom>
              <a:avLst/>
              <a:gdLst>
                <a:gd name="connsiteX0" fmla="*/ 11562 w 39283"/>
                <a:gd name="connsiteY0" fmla="*/ 61733 h 62481"/>
                <a:gd name="connsiteX1" fmla="*/ 11562 w 39283"/>
                <a:gd name="connsiteY1" fmla="*/ 61733 h 62481"/>
                <a:gd name="connsiteX2" fmla="*/ 31984 w 39283"/>
                <a:gd name="connsiteY2" fmla="*/ 51051 h 62481"/>
                <a:gd name="connsiteX3" fmla="*/ 32378 w 39283"/>
                <a:gd name="connsiteY3" fmla="*/ 49544 h 62481"/>
                <a:gd name="connsiteX4" fmla="*/ 38952 w 39283"/>
                <a:gd name="connsiteY4" fmla="*/ 20100 h 62481"/>
                <a:gd name="connsiteX5" fmla="*/ 27722 w 39283"/>
                <a:gd name="connsiteY5" fmla="*/ 790 h 62481"/>
                <a:gd name="connsiteX6" fmla="*/ 27722 w 39283"/>
                <a:gd name="connsiteY6" fmla="*/ 790 h 62481"/>
                <a:gd name="connsiteX7" fmla="*/ 7212 w 39283"/>
                <a:gd name="connsiteY7" fmla="*/ 11303 h 62481"/>
                <a:gd name="connsiteX8" fmla="*/ 6768 w 39283"/>
                <a:gd name="connsiteY8" fmla="*/ 12978 h 62481"/>
                <a:gd name="connsiteX9" fmla="*/ 332 w 39283"/>
                <a:gd name="connsiteY9" fmla="*/ 42423 h 62481"/>
                <a:gd name="connsiteX10" fmla="*/ 11562 w 39283"/>
                <a:gd name="connsiteY10" fmla="*/ 61733 h 62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283" h="62481">
                  <a:moveTo>
                    <a:pt x="11562" y="61733"/>
                  </a:moveTo>
                  <a:lnTo>
                    <a:pt x="11562" y="61733"/>
                  </a:lnTo>
                  <a:cubicBezTo>
                    <a:pt x="20151" y="64423"/>
                    <a:pt x="29295" y="59640"/>
                    <a:pt x="31984" y="51051"/>
                  </a:cubicBezTo>
                  <a:cubicBezTo>
                    <a:pt x="32140" y="50555"/>
                    <a:pt x="32271" y="50052"/>
                    <a:pt x="32378" y="49544"/>
                  </a:cubicBezTo>
                  <a:lnTo>
                    <a:pt x="38952" y="20100"/>
                  </a:lnTo>
                  <a:cubicBezTo>
                    <a:pt x="40628" y="11750"/>
                    <a:pt x="35808" y="3462"/>
                    <a:pt x="27722" y="790"/>
                  </a:cubicBezTo>
                  <a:lnTo>
                    <a:pt x="27722" y="790"/>
                  </a:lnTo>
                  <a:cubicBezTo>
                    <a:pt x="19155" y="-1971"/>
                    <a:pt x="9972" y="2736"/>
                    <a:pt x="7212" y="11303"/>
                  </a:cubicBezTo>
                  <a:cubicBezTo>
                    <a:pt x="7034" y="11853"/>
                    <a:pt x="6886" y="12412"/>
                    <a:pt x="6768" y="12978"/>
                  </a:cubicBezTo>
                  <a:lnTo>
                    <a:pt x="332" y="42423"/>
                  </a:lnTo>
                  <a:cubicBezTo>
                    <a:pt x="-1345" y="50773"/>
                    <a:pt x="3475" y="59060"/>
                    <a:pt x="11562" y="61733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1587066" y="2638176"/>
              <a:ext cx="528103" cy="754897"/>
            </a:xfrm>
            <a:custGeom>
              <a:avLst/>
              <a:gdLst>
                <a:gd name="connsiteX0" fmla="*/ 176909 w 184595"/>
                <a:gd name="connsiteY0" fmla="*/ 60889 h 263869"/>
                <a:gd name="connsiteX1" fmla="*/ 184305 w 184595"/>
                <a:gd name="connsiteY1" fmla="*/ 153467 h 263869"/>
                <a:gd name="connsiteX2" fmla="*/ 182935 w 184595"/>
                <a:gd name="connsiteY2" fmla="*/ 175516 h 263869"/>
                <a:gd name="connsiteX3" fmla="*/ 171705 w 184595"/>
                <a:gd name="connsiteY3" fmla="*/ 201811 h 263869"/>
                <a:gd name="connsiteX4" fmla="*/ 159517 w 184595"/>
                <a:gd name="connsiteY4" fmla="*/ 214273 h 263869"/>
                <a:gd name="connsiteX5" fmla="*/ 128429 w 184595"/>
                <a:gd name="connsiteY5" fmla="*/ 253852 h 263869"/>
                <a:gd name="connsiteX6" fmla="*/ 98300 w 184595"/>
                <a:gd name="connsiteY6" fmla="*/ 263712 h 263869"/>
                <a:gd name="connsiteX7" fmla="*/ 78579 w 184595"/>
                <a:gd name="connsiteY7" fmla="*/ 257823 h 263869"/>
                <a:gd name="connsiteX8" fmla="*/ 41466 w 184595"/>
                <a:gd name="connsiteY8" fmla="*/ 223449 h 263869"/>
                <a:gd name="connsiteX9" fmla="*/ 27771 w 184595"/>
                <a:gd name="connsiteY9" fmla="*/ 213452 h 263869"/>
                <a:gd name="connsiteX10" fmla="*/ 12158 w 184595"/>
                <a:gd name="connsiteY10" fmla="*/ 188937 h 263869"/>
                <a:gd name="connsiteX11" fmla="*/ 7639 w 184595"/>
                <a:gd name="connsiteY11" fmla="*/ 167162 h 263869"/>
                <a:gd name="connsiteX12" fmla="*/ 244 w 184595"/>
                <a:gd name="connsiteY12" fmla="*/ 74447 h 263869"/>
                <a:gd name="connsiteX13" fmla="*/ 46259 w 184595"/>
                <a:gd name="connsiteY13" fmla="*/ 5972 h 263869"/>
                <a:gd name="connsiteX14" fmla="*/ 120760 w 184595"/>
                <a:gd name="connsiteY14" fmla="*/ 83 h 263869"/>
                <a:gd name="connsiteX15" fmla="*/ 176909 w 184595"/>
                <a:gd name="connsiteY15" fmla="*/ 60889 h 26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4595" h="263869">
                  <a:moveTo>
                    <a:pt x="176909" y="60889"/>
                  </a:moveTo>
                  <a:lnTo>
                    <a:pt x="184305" y="153467"/>
                  </a:lnTo>
                  <a:cubicBezTo>
                    <a:pt x="184963" y="160844"/>
                    <a:pt x="184501" y="168278"/>
                    <a:pt x="182935" y="175516"/>
                  </a:cubicBezTo>
                  <a:cubicBezTo>
                    <a:pt x="181211" y="185012"/>
                    <a:pt x="177373" y="193999"/>
                    <a:pt x="171705" y="201811"/>
                  </a:cubicBezTo>
                  <a:cubicBezTo>
                    <a:pt x="168362" y="206612"/>
                    <a:pt x="164243" y="210824"/>
                    <a:pt x="159517" y="214273"/>
                  </a:cubicBezTo>
                  <a:lnTo>
                    <a:pt x="128429" y="253852"/>
                  </a:lnTo>
                  <a:cubicBezTo>
                    <a:pt x="120157" y="261120"/>
                    <a:pt x="109269" y="264684"/>
                    <a:pt x="98300" y="263712"/>
                  </a:cubicBezTo>
                  <a:cubicBezTo>
                    <a:pt x="91232" y="264185"/>
                    <a:pt x="84230" y="262095"/>
                    <a:pt x="78579" y="257823"/>
                  </a:cubicBezTo>
                  <a:lnTo>
                    <a:pt x="41466" y="223449"/>
                  </a:lnTo>
                  <a:cubicBezTo>
                    <a:pt x="36311" y="221010"/>
                    <a:pt x="31664" y="217618"/>
                    <a:pt x="27771" y="213452"/>
                  </a:cubicBezTo>
                  <a:cubicBezTo>
                    <a:pt x="20813" y="206539"/>
                    <a:pt x="15481" y="198165"/>
                    <a:pt x="12158" y="188937"/>
                  </a:cubicBezTo>
                  <a:cubicBezTo>
                    <a:pt x="9607" y="181936"/>
                    <a:pt x="8085" y="174601"/>
                    <a:pt x="7639" y="167162"/>
                  </a:cubicBezTo>
                  <a:lnTo>
                    <a:pt x="244" y="74447"/>
                  </a:lnTo>
                  <a:cubicBezTo>
                    <a:pt x="-2495" y="38977"/>
                    <a:pt x="18184" y="8163"/>
                    <a:pt x="46259" y="5972"/>
                  </a:cubicBezTo>
                  <a:lnTo>
                    <a:pt x="120760" y="83"/>
                  </a:lnTo>
                  <a:cubicBezTo>
                    <a:pt x="148835" y="-1698"/>
                    <a:pt x="174170" y="25419"/>
                    <a:pt x="176909" y="60889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1587066" y="2640559"/>
              <a:ext cx="494683" cy="752642"/>
            </a:xfrm>
            <a:custGeom>
              <a:avLst/>
              <a:gdLst>
                <a:gd name="connsiteX0" fmla="*/ 165269 w 172913"/>
                <a:gd name="connsiteY0" fmla="*/ 61014 h 263081"/>
                <a:gd name="connsiteX1" fmla="*/ 172664 w 172913"/>
                <a:gd name="connsiteY1" fmla="*/ 153729 h 263081"/>
                <a:gd name="connsiteX2" fmla="*/ 171295 w 172913"/>
                <a:gd name="connsiteY2" fmla="*/ 175778 h 263081"/>
                <a:gd name="connsiteX3" fmla="*/ 160065 w 172913"/>
                <a:gd name="connsiteY3" fmla="*/ 202073 h 263081"/>
                <a:gd name="connsiteX4" fmla="*/ 147876 w 172913"/>
                <a:gd name="connsiteY4" fmla="*/ 214535 h 263081"/>
                <a:gd name="connsiteX5" fmla="*/ 117199 w 172913"/>
                <a:gd name="connsiteY5" fmla="*/ 253977 h 263081"/>
                <a:gd name="connsiteX6" fmla="*/ 98711 w 172913"/>
                <a:gd name="connsiteY6" fmla="*/ 263015 h 263081"/>
                <a:gd name="connsiteX7" fmla="*/ 78990 w 172913"/>
                <a:gd name="connsiteY7" fmla="*/ 257127 h 263081"/>
                <a:gd name="connsiteX8" fmla="*/ 41876 w 172913"/>
                <a:gd name="connsiteY8" fmla="*/ 222752 h 263081"/>
                <a:gd name="connsiteX9" fmla="*/ 28181 w 172913"/>
                <a:gd name="connsiteY9" fmla="*/ 212755 h 263081"/>
                <a:gd name="connsiteX10" fmla="*/ 12569 w 172913"/>
                <a:gd name="connsiteY10" fmla="*/ 188241 h 263081"/>
                <a:gd name="connsiteX11" fmla="*/ 7639 w 172913"/>
                <a:gd name="connsiteY11" fmla="*/ 166329 h 263081"/>
                <a:gd name="connsiteX12" fmla="*/ 244 w 172913"/>
                <a:gd name="connsiteY12" fmla="*/ 73613 h 263081"/>
                <a:gd name="connsiteX13" fmla="*/ 46259 w 172913"/>
                <a:gd name="connsiteY13" fmla="*/ 5138 h 263081"/>
                <a:gd name="connsiteX14" fmla="*/ 109119 w 172913"/>
                <a:gd name="connsiteY14" fmla="*/ 71 h 263081"/>
                <a:gd name="connsiteX15" fmla="*/ 165269 w 172913"/>
                <a:gd name="connsiteY15" fmla="*/ 61014 h 26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2913" h="263081">
                  <a:moveTo>
                    <a:pt x="165269" y="61014"/>
                  </a:moveTo>
                  <a:lnTo>
                    <a:pt x="172664" y="153729"/>
                  </a:lnTo>
                  <a:cubicBezTo>
                    <a:pt x="173255" y="161107"/>
                    <a:pt x="172794" y="168530"/>
                    <a:pt x="171295" y="175778"/>
                  </a:cubicBezTo>
                  <a:cubicBezTo>
                    <a:pt x="169543" y="185266"/>
                    <a:pt x="165708" y="194247"/>
                    <a:pt x="160065" y="202073"/>
                  </a:cubicBezTo>
                  <a:cubicBezTo>
                    <a:pt x="156721" y="206874"/>
                    <a:pt x="152602" y="211086"/>
                    <a:pt x="147876" y="214535"/>
                  </a:cubicBezTo>
                  <a:lnTo>
                    <a:pt x="117199" y="253977"/>
                  </a:lnTo>
                  <a:cubicBezTo>
                    <a:pt x="112362" y="259167"/>
                    <a:pt x="105778" y="262386"/>
                    <a:pt x="98711" y="263015"/>
                  </a:cubicBezTo>
                  <a:cubicBezTo>
                    <a:pt x="91643" y="263489"/>
                    <a:pt x="84641" y="261398"/>
                    <a:pt x="78990" y="257127"/>
                  </a:cubicBezTo>
                  <a:lnTo>
                    <a:pt x="41876" y="222752"/>
                  </a:lnTo>
                  <a:cubicBezTo>
                    <a:pt x="36722" y="220313"/>
                    <a:pt x="32075" y="216921"/>
                    <a:pt x="28181" y="212755"/>
                  </a:cubicBezTo>
                  <a:cubicBezTo>
                    <a:pt x="21224" y="205842"/>
                    <a:pt x="15892" y="197468"/>
                    <a:pt x="12569" y="188241"/>
                  </a:cubicBezTo>
                  <a:cubicBezTo>
                    <a:pt x="9865" y="181216"/>
                    <a:pt x="8204" y="173834"/>
                    <a:pt x="7639" y="166329"/>
                  </a:cubicBezTo>
                  <a:lnTo>
                    <a:pt x="244" y="73613"/>
                  </a:lnTo>
                  <a:cubicBezTo>
                    <a:pt x="-2495" y="38143"/>
                    <a:pt x="18184" y="7329"/>
                    <a:pt x="46259" y="5138"/>
                  </a:cubicBezTo>
                  <a:lnTo>
                    <a:pt x="109119" y="71"/>
                  </a:lnTo>
                  <a:cubicBezTo>
                    <a:pt x="137194" y="-1572"/>
                    <a:pt x="162393" y="25544"/>
                    <a:pt x="165269" y="61014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1532652" y="2903731"/>
              <a:ext cx="126116" cy="174671"/>
            </a:xfrm>
            <a:custGeom>
              <a:avLst/>
              <a:gdLst>
                <a:gd name="connsiteX0" fmla="*/ 34739 w 44083"/>
                <a:gd name="connsiteY0" fmla="*/ 59274 h 61055"/>
                <a:gd name="connsiteX1" fmla="*/ 34739 w 44083"/>
                <a:gd name="connsiteY1" fmla="*/ 59274 h 61055"/>
                <a:gd name="connsiteX2" fmla="*/ 12818 w 44083"/>
                <a:gd name="connsiteY2" fmla="*/ 52157 h 61055"/>
                <a:gd name="connsiteX3" fmla="*/ 12142 w 44083"/>
                <a:gd name="connsiteY3" fmla="*/ 50646 h 61055"/>
                <a:gd name="connsiteX4" fmla="*/ 1049 w 44083"/>
                <a:gd name="connsiteY4" fmla="*/ 22572 h 61055"/>
                <a:gd name="connsiteX5" fmla="*/ 9129 w 44083"/>
                <a:gd name="connsiteY5" fmla="*/ 1755 h 61055"/>
                <a:gd name="connsiteX6" fmla="*/ 9129 w 44083"/>
                <a:gd name="connsiteY6" fmla="*/ 1755 h 61055"/>
                <a:gd name="connsiteX7" fmla="*/ 30855 w 44083"/>
                <a:gd name="connsiteY7" fmla="*/ 8846 h 61055"/>
                <a:gd name="connsiteX8" fmla="*/ 31589 w 44083"/>
                <a:gd name="connsiteY8" fmla="*/ 10520 h 61055"/>
                <a:gd name="connsiteX9" fmla="*/ 42819 w 44083"/>
                <a:gd name="connsiteY9" fmla="*/ 37910 h 61055"/>
                <a:gd name="connsiteX10" fmla="*/ 34739 w 44083"/>
                <a:gd name="connsiteY10" fmla="*/ 59274 h 61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083" h="61055">
                  <a:moveTo>
                    <a:pt x="34739" y="59274"/>
                  </a:moveTo>
                  <a:lnTo>
                    <a:pt x="34739" y="59274"/>
                  </a:lnTo>
                  <a:cubicBezTo>
                    <a:pt x="26720" y="63362"/>
                    <a:pt x="16906" y="60175"/>
                    <a:pt x="12818" y="52157"/>
                  </a:cubicBezTo>
                  <a:cubicBezTo>
                    <a:pt x="12567" y="51665"/>
                    <a:pt x="12341" y="51161"/>
                    <a:pt x="12142" y="50646"/>
                  </a:cubicBezTo>
                  <a:lnTo>
                    <a:pt x="1049" y="22572"/>
                  </a:lnTo>
                  <a:cubicBezTo>
                    <a:pt x="-1904" y="14588"/>
                    <a:pt x="1563" y="5656"/>
                    <a:pt x="9129" y="1755"/>
                  </a:cubicBezTo>
                  <a:lnTo>
                    <a:pt x="9129" y="1755"/>
                  </a:lnTo>
                  <a:cubicBezTo>
                    <a:pt x="17087" y="-2286"/>
                    <a:pt x="26814" y="889"/>
                    <a:pt x="30855" y="8846"/>
                  </a:cubicBezTo>
                  <a:cubicBezTo>
                    <a:pt x="31131" y="9390"/>
                    <a:pt x="31376" y="9949"/>
                    <a:pt x="31589" y="10520"/>
                  </a:cubicBezTo>
                  <a:lnTo>
                    <a:pt x="42819" y="37910"/>
                  </a:lnTo>
                  <a:cubicBezTo>
                    <a:pt x="46174" y="46048"/>
                    <a:pt x="42639" y="55393"/>
                    <a:pt x="34739" y="59274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1573657" y="2475032"/>
              <a:ext cx="546556" cy="582995"/>
            </a:xfrm>
            <a:custGeom>
              <a:avLst/>
              <a:gdLst>
                <a:gd name="connsiteX0" fmla="*/ 191046 w 191045"/>
                <a:gd name="connsiteY0" fmla="*/ 108465 h 203782"/>
                <a:gd name="connsiteX1" fmla="*/ 184198 w 191045"/>
                <a:gd name="connsiteY1" fmla="*/ 183787 h 203782"/>
                <a:gd name="connsiteX2" fmla="*/ 154206 w 191045"/>
                <a:gd name="connsiteY2" fmla="*/ 137361 h 203782"/>
                <a:gd name="connsiteX3" fmla="*/ 128459 w 191045"/>
                <a:gd name="connsiteY3" fmla="*/ 134348 h 203782"/>
                <a:gd name="connsiteX4" fmla="*/ 33964 w 191045"/>
                <a:gd name="connsiteY4" fmla="*/ 123118 h 203782"/>
                <a:gd name="connsiteX5" fmla="*/ 19310 w 191045"/>
                <a:gd name="connsiteY5" fmla="*/ 200084 h 203782"/>
                <a:gd name="connsiteX6" fmla="*/ 18488 w 191045"/>
                <a:gd name="connsiteY6" fmla="*/ 203782 h 203782"/>
                <a:gd name="connsiteX7" fmla="*/ 17530 w 191045"/>
                <a:gd name="connsiteY7" fmla="*/ 199811 h 203782"/>
                <a:gd name="connsiteX8" fmla="*/ 0 w 191045"/>
                <a:gd name="connsiteY8" fmla="*/ 126542 h 203782"/>
                <a:gd name="connsiteX9" fmla="*/ 11915 w 191045"/>
                <a:gd name="connsiteY9" fmla="*/ 47659 h 203782"/>
                <a:gd name="connsiteX10" fmla="*/ 22186 w 191045"/>
                <a:gd name="connsiteY10" fmla="*/ 46837 h 203782"/>
                <a:gd name="connsiteX11" fmla="*/ 37387 w 191045"/>
                <a:gd name="connsiteY11" fmla="*/ 12052 h 203782"/>
                <a:gd name="connsiteX12" fmla="*/ 46015 w 191045"/>
                <a:gd name="connsiteY12" fmla="*/ 23008 h 203782"/>
                <a:gd name="connsiteX13" fmla="*/ 60258 w 191045"/>
                <a:gd name="connsiteY13" fmla="*/ 0 h 203782"/>
                <a:gd name="connsiteX14" fmla="*/ 102165 w 191045"/>
                <a:gd name="connsiteY14" fmla="*/ 25884 h 203782"/>
                <a:gd name="connsiteX15" fmla="*/ 112573 w 191045"/>
                <a:gd name="connsiteY15" fmla="*/ 11093 h 203782"/>
                <a:gd name="connsiteX16" fmla="*/ 164203 w 191045"/>
                <a:gd name="connsiteY16" fmla="*/ 54506 h 203782"/>
                <a:gd name="connsiteX17" fmla="*/ 164751 w 191045"/>
                <a:gd name="connsiteY17" fmla="*/ 54096 h 203782"/>
                <a:gd name="connsiteX18" fmla="*/ 175707 w 191045"/>
                <a:gd name="connsiteY18" fmla="*/ 43961 h 203782"/>
                <a:gd name="connsiteX19" fmla="*/ 191046 w 191045"/>
                <a:gd name="connsiteY19" fmla="*/ 108465 h 2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1045" h="203782">
                  <a:moveTo>
                    <a:pt x="191046" y="108465"/>
                  </a:moveTo>
                  <a:lnTo>
                    <a:pt x="184198" y="183787"/>
                  </a:lnTo>
                  <a:lnTo>
                    <a:pt x="154206" y="137361"/>
                  </a:lnTo>
                  <a:lnTo>
                    <a:pt x="128459" y="134348"/>
                  </a:lnTo>
                  <a:lnTo>
                    <a:pt x="33964" y="123118"/>
                  </a:lnTo>
                  <a:lnTo>
                    <a:pt x="19310" y="200084"/>
                  </a:lnTo>
                  <a:lnTo>
                    <a:pt x="18488" y="203782"/>
                  </a:lnTo>
                  <a:lnTo>
                    <a:pt x="17530" y="199811"/>
                  </a:lnTo>
                  <a:lnTo>
                    <a:pt x="0" y="126542"/>
                  </a:lnTo>
                  <a:lnTo>
                    <a:pt x="11915" y="47659"/>
                  </a:lnTo>
                  <a:lnTo>
                    <a:pt x="22186" y="46837"/>
                  </a:lnTo>
                  <a:lnTo>
                    <a:pt x="37387" y="12052"/>
                  </a:lnTo>
                  <a:lnTo>
                    <a:pt x="46015" y="23008"/>
                  </a:lnTo>
                  <a:lnTo>
                    <a:pt x="60258" y="0"/>
                  </a:lnTo>
                  <a:lnTo>
                    <a:pt x="102165" y="25884"/>
                  </a:lnTo>
                  <a:lnTo>
                    <a:pt x="112573" y="11093"/>
                  </a:lnTo>
                  <a:lnTo>
                    <a:pt x="164203" y="54506"/>
                  </a:lnTo>
                  <a:lnTo>
                    <a:pt x="164751" y="54096"/>
                  </a:lnTo>
                  <a:lnTo>
                    <a:pt x="175707" y="43961"/>
                  </a:lnTo>
                  <a:lnTo>
                    <a:pt x="191046" y="108465"/>
                  </a:lnTo>
                  <a:close/>
                </a:path>
              </a:pathLst>
            </a:custGeom>
            <a:solidFill>
              <a:srgbClr val="7D4C2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1558769" y="2447999"/>
              <a:ext cx="517564" cy="598275"/>
            </a:xfrm>
            <a:custGeom>
              <a:avLst/>
              <a:gdLst>
                <a:gd name="connsiteX0" fmla="*/ 180911 w 180911"/>
                <a:gd name="connsiteY0" fmla="*/ 53411 h 209123"/>
                <a:gd name="connsiteX1" fmla="*/ 171599 w 180911"/>
                <a:gd name="connsiteY1" fmla="*/ 82992 h 209123"/>
                <a:gd name="connsiteX2" fmla="*/ 133663 w 180911"/>
                <a:gd name="connsiteY2" fmla="*/ 143387 h 209123"/>
                <a:gd name="connsiteX3" fmla="*/ 39168 w 180911"/>
                <a:gd name="connsiteY3" fmla="*/ 132157 h 209123"/>
                <a:gd name="connsiteX4" fmla="*/ 24514 w 180911"/>
                <a:gd name="connsiteY4" fmla="*/ 209123 h 209123"/>
                <a:gd name="connsiteX5" fmla="*/ 22871 w 180911"/>
                <a:gd name="connsiteY5" fmla="*/ 209123 h 209123"/>
                <a:gd name="connsiteX6" fmla="*/ 0 w 180911"/>
                <a:gd name="connsiteY6" fmla="*/ 160917 h 209123"/>
                <a:gd name="connsiteX7" fmla="*/ 0 w 180911"/>
                <a:gd name="connsiteY7" fmla="*/ 104630 h 209123"/>
                <a:gd name="connsiteX8" fmla="*/ 17530 w 180911"/>
                <a:gd name="connsiteY8" fmla="*/ 57108 h 209123"/>
                <a:gd name="connsiteX9" fmla="*/ 43002 w 180911"/>
                <a:gd name="connsiteY9" fmla="*/ 21501 h 209123"/>
                <a:gd name="connsiteX10" fmla="*/ 52726 w 180911"/>
                <a:gd name="connsiteY10" fmla="*/ 15201 h 209123"/>
                <a:gd name="connsiteX11" fmla="*/ 66421 w 180911"/>
                <a:gd name="connsiteY11" fmla="*/ 9450 h 209123"/>
                <a:gd name="connsiteX12" fmla="*/ 110108 w 180911"/>
                <a:gd name="connsiteY12" fmla="*/ 0 h 209123"/>
                <a:gd name="connsiteX13" fmla="*/ 148865 w 180911"/>
                <a:gd name="connsiteY13" fmla="*/ 15201 h 209123"/>
                <a:gd name="connsiteX14" fmla="*/ 177351 w 180911"/>
                <a:gd name="connsiteY14" fmla="*/ 38483 h 209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911" h="209123">
                  <a:moveTo>
                    <a:pt x="180911" y="53411"/>
                  </a:moveTo>
                  <a:lnTo>
                    <a:pt x="171599" y="82992"/>
                  </a:lnTo>
                  <a:cubicBezTo>
                    <a:pt x="174894" y="109576"/>
                    <a:pt x="159042" y="134813"/>
                    <a:pt x="133663" y="143387"/>
                  </a:cubicBezTo>
                  <a:lnTo>
                    <a:pt x="39168" y="132157"/>
                  </a:lnTo>
                  <a:lnTo>
                    <a:pt x="24514" y="209123"/>
                  </a:lnTo>
                  <a:lnTo>
                    <a:pt x="22871" y="209123"/>
                  </a:lnTo>
                  <a:lnTo>
                    <a:pt x="0" y="160917"/>
                  </a:lnTo>
                  <a:lnTo>
                    <a:pt x="0" y="104630"/>
                  </a:lnTo>
                  <a:lnTo>
                    <a:pt x="17530" y="57108"/>
                  </a:lnTo>
                  <a:lnTo>
                    <a:pt x="43002" y="21501"/>
                  </a:lnTo>
                  <a:lnTo>
                    <a:pt x="52726" y="15201"/>
                  </a:lnTo>
                  <a:lnTo>
                    <a:pt x="66421" y="9450"/>
                  </a:lnTo>
                  <a:lnTo>
                    <a:pt x="110108" y="0"/>
                  </a:lnTo>
                  <a:lnTo>
                    <a:pt x="148865" y="15201"/>
                  </a:lnTo>
                  <a:lnTo>
                    <a:pt x="177351" y="38483"/>
                  </a:lnTo>
                  <a:close/>
                </a:path>
              </a:pathLst>
            </a:custGeom>
            <a:solidFill>
              <a:srgbClr val="8D5C3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1002022" y="3449435"/>
              <a:ext cx="1757994" cy="702883"/>
            </a:xfrm>
            <a:custGeom>
              <a:avLst/>
              <a:gdLst>
                <a:gd name="connsiteX0" fmla="*/ 96687 w 614495"/>
                <a:gd name="connsiteY0" fmla="*/ 245689 h 245688"/>
                <a:gd name="connsiteX1" fmla="*/ 98330 w 614495"/>
                <a:gd name="connsiteY1" fmla="*/ 241580 h 245688"/>
                <a:gd name="connsiteX2" fmla="*/ 99837 w 614495"/>
                <a:gd name="connsiteY2" fmla="*/ 245689 h 245688"/>
                <a:gd name="connsiteX3" fmla="*/ 493843 w 614495"/>
                <a:gd name="connsiteY3" fmla="*/ 245689 h 245688"/>
                <a:gd name="connsiteX4" fmla="*/ 495623 w 614495"/>
                <a:gd name="connsiteY4" fmla="*/ 238020 h 245688"/>
                <a:gd name="connsiteX5" fmla="*/ 498636 w 614495"/>
                <a:gd name="connsiteY5" fmla="*/ 245689 h 245688"/>
                <a:gd name="connsiteX6" fmla="*/ 587106 w 614495"/>
                <a:gd name="connsiteY6" fmla="*/ 245689 h 245688"/>
                <a:gd name="connsiteX7" fmla="*/ 614496 w 614495"/>
                <a:gd name="connsiteY7" fmla="*/ 231994 h 245688"/>
                <a:gd name="connsiteX8" fmla="*/ 538899 w 614495"/>
                <a:gd name="connsiteY8" fmla="*/ 61628 h 245688"/>
                <a:gd name="connsiteX9" fmla="*/ 534106 w 614495"/>
                <a:gd name="connsiteY9" fmla="*/ 54917 h 245688"/>
                <a:gd name="connsiteX10" fmla="*/ 534106 w 614495"/>
                <a:gd name="connsiteY10" fmla="*/ 54917 h 245688"/>
                <a:gd name="connsiteX11" fmla="*/ 509729 w 614495"/>
                <a:gd name="connsiteY11" fmla="*/ 28623 h 245688"/>
                <a:gd name="connsiteX12" fmla="*/ 376613 w 614495"/>
                <a:gd name="connsiteY12" fmla="*/ 1233 h 245688"/>
                <a:gd name="connsiteX13" fmla="*/ 366068 w 614495"/>
                <a:gd name="connsiteY13" fmla="*/ 0 h 245688"/>
                <a:gd name="connsiteX14" fmla="*/ 300332 w 614495"/>
                <a:gd name="connsiteY14" fmla="*/ 102713 h 245688"/>
                <a:gd name="connsiteX15" fmla="*/ 225831 w 614495"/>
                <a:gd name="connsiteY15" fmla="*/ 548 h 245688"/>
                <a:gd name="connsiteX16" fmla="*/ 215286 w 614495"/>
                <a:gd name="connsiteY16" fmla="*/ 1780 h 245688"/>
                <a:gd name="connsiteX17" fmla="*/ 88881 w 614495"/>
                <a:gd name="connsiteY17" fmla="*/ 26705 h 245688"/>
                <a:gd name="connsiteX18" fmla="*/ 58204 w 614495"/>
                <a:gd name="connsiteY18" fmla="*/ 54095 h 245688"/>
                <a:gd name="connsiteX19" fmla="*/ 51630 w 614495"/>
                <a:gd name="connsiteY19" fmla="*/ 62038 h 245688"/>
                <a:gd name="connsiteX20" fmla="*/ 0 w 614495"/>
                <a:gd name="connsiteY20" fmla="*/ 189950 h 245688"/>
                <a:gd name="connsiteX21" fmla="*/ 49850 w 614495"/>
                <a:gd name="connsiteY21" fmla="*/ 245689 h 24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14495" h="245688">
                  <a:moveTo>
                    <a:pt x="96687" y="245689"/>
                  </a:moveTo>
                  <a:lnTo>
                    <a:pt x="98330" y="241580"/>
                  </a:lnTo>
                  <a:cubicBezTo>
                    <a:pt x="98666" y="243005"/>
                    <a:pt x="99171" y="244385"/>
                    <a:pt x="99837" y="245689"/>
                  </a:cubicBezTo>
                  <a:lnTo>
                    <a:pt x="493843" y="245689"/>
                  </a:lnTo>
                  <a:cubicBezTo>
                    <a:pt x="493843" y="243087"/>
                    <a:pt x="495075" y="240622"/>
                    <a:pt x="495623" y="238020"/>
                  </a:cubicBezTo>
                  <a:cubicBezTo>
                    <a:pt x="496897" y="240462"/>
                    <a:pt x="497907" y="243033"/>
                    <a:pt x="498636" y="245689"/>
                  </a:cubicBezTo>
                  <a:lnTo>
                    <a:pt x="587106" y="245689"/>
                  </a:lnTo>
                  <a:lnTo>
                    <a:pt x="614496" y="231994"/>
                  </a:lnTo>
                  <a:lnTo>
                    <a:pt x="538899" y="61628"/>
                  </a:lnTo>
                  <a:cubicBezTo>
                    <a:pt x="537903" y="59017"/>
                    <a:pt x="536253" y="56706"/>
                    <a:pt x="534106" y="54917"/>
                  </a:cubicBezTo>
                  <a:lnTo>
                    <a:pt x="534106" y="54917"/>
                  </a:lnTo>
                  <a:cubicBezTo>
                    <a:pt x="530133" y="43059"/>
                    <a:pt x="521253" y="33480"/>
                    <a:pt x="509729" y="28623"/>
                  </a:cubicBezTo>
                  <a:cubicBezTo>
                    <a:pt x="507538" y="27664"/>
                    <a:pt x="376613" y="1233"/>
                    <a:pt x="376613" y="1233"/>
                  </a:cubicBezTo>
                  <a:cubicBezTo>
                    <a:pt x="373157" y="417"/>
                    <a:pt x="369619" y="4"/>
                    <a:pt x="366068" y="0"/>
                  </a:cubicBezTo>
                  <a:lnTo>
                    <a:pt x="300332" y="102713"/>
                  </a:lnTo>
                  <a:lnTo>
                    <a:pt x="225831" y="548"/>
                  </a:lnTo>
                  <a:cubicBezTo>
                    <a:pt x="222280" y="544"/>
                    <a:pt x="218741" y="958"/>
                    <a:pt x="215286" y="1780"/>
                  </a:cubicBezTo>
                  <a:lnTo>
                    <a:pt x="88881" y="26705"/>
                  </a:lnTo>
                  <a:cubicBezTo>
                    <a:pt x="74752" y="30195"/>
                    <a:pt x="63265" y="40450"/>
                    <a:pt x="58204" y="54095"/>
                  </a:cubicBezTo>
                  <a:cubicBezTo>
                    <a:pt x="55197" y="55946"/>
                    <a:pt x="52886" y="58739"/>
                    <a:pt x="51630" y="62038"/>
                  </a:cubicBezTo>
                  <a:lnTo>
                    <a:pt x="0" y="189950"/>
                  </a:lnTo>
                  <a:lnTo>
                    <a:pt x="49850" y="245689"/>
                  </a:lnTo>
                  <a:close/>
                </a:path>
              </a:pathLst>
            </a:custGeom>
            <a:solidFill>
              <a:srgbClr val="50505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2343539" y="3876884"/>
              <a:ext cx="76400" cy="275434"/>
            </a:xfrm>
            <a:custGeom>
              <a:avLst/>
              <a:gdLst>
                <a:gd name="connsiteX0" fmla="*/ 24925 w 26705"/>
                <a:gd name="connsiteY0" fmla="*/ 96276 h 96276"/>
                <a:gd name="connsiteX1" fmla="*/ 26705 w 26705"/>
                <a:gd name="connsiteY1" fmla="*/ 88607 h 96276"/>
                <a:gd name="connsiteX2" fmla="*/ 23008 w 26705"/>
                <a:gd name="connsiteY2" fmla="*/ 0 h 96276"/>
                <a:gd name="connsiteX3" fmla="*/ 0 w 26705"/>
                <a:gd name="connsiteY3" fmla="*/ 95865 h 9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05" h="96276">
                  <a:moveTo>
                    <a:pt x="24925" y="96276"/>
                  </a:moveTo>
                  <a:cubicBezTo>
                    <a:pt x="24925" y="93674"/>
                    <a:pt x="26158" y="91209"/>
                    <a:pt x="26705" y="88607"/>
                  </a:cubicBezTo>
                  <a:lnTo>
                    <a:pt x="23008" y="0"/>
                  </a:lnTo>
                  <a:cubicBezTo>
                    <a:pt x="23008" y="0"/>
                    <a:pt x="11367" y="49987"/>
                    <a:pt x="0" y="95865"/>
                  </a:cubicBezTo>
                  <a:close/>
                </a:path>
              </a:pathLst>
            </a:custGeom>
            <a:solidFill>
              <a:srgbClr val="40404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938162" y="4204037"/>
              <a:ext cx="882329" cy="882720"/>
            </a:xfrm>
            <a:custGeom>
              <a:avLst/>
              <a:gdLst>
                <a:gd name="connsiteX0" fmla="*/ 0 w 308412"/>
                <a:gd name="connsiteY0" fmla="*/ 0 h 308549"/>
                <a:gd name="connsiteX1" fmla="*/ 308412 w 308412"/>
                <a:gd name="connsiteY1" fmla="*/ 0 h 308549"/>
                <a:gd name="connsiteX2" fmla="*/ 308412 w 308412"/>
                <a:gd name="connsiteY2" fmla="*/ 308549 h 308549"/>
                <a:gd name="connsiteX3" fmla="*/ 0 w 308412"/>
                <a:gd name="connsiteY3" fmla="*/ 308549 h 308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412" h="308549">
                  <a:moveTo>
                    <a:pt x="0" y="0"/>
                  </a:moveTo>
                  <a:lnTo>
                    <a:pt x="308412" y="0"/>
                  </a:lnTo>
                  <a:lnTo>
                    <a:pt x="308412" y="308549"/>
                  </a:lnTo>
                  <a:lnTo>
                    <a:pt x="0" y="308549"/>
                  </a:lnTo>
                  <a:close/>
                </a:path>
              </a:pathLst>
            </a:custGeom>
            <a:gradFill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</a:gra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1920790" y="4204037"/>
              <a:ext cx="882329" cy="882720"/>
            </a:xfrm>
            <a:custGeom>
              <a:avLst/>
              <a:gdLst>
                <a:gd name="connsiteX0" fmla="*/ 0 w 308412"/>
                <a:gd name="connsiteY0" fmla="*/ 0 h 308549"/>
                <a:gd name="connsiteX1" fmla="*/ 308412 w 308412"/>
                <a:gd name="connsiteY1" fmla="*/ 0 h 308549"/>
                <a:gd name="connsiteX2" fmla="*/ 308412 w 308412"/>
                <a:gd name="connsiteY2" fmla="*/ 308549 h 308549"/>
                <a:gd name="connsiteX3" fmla="*/ 0 w 308412"/>
                <a:gd name="connsiteY3" fmla="*/ 308549 h 308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412" h="308549">
                  <a:moveTo>
                    <a:pt x="0" y="0"/>
                  </a:moveTo>
                  <a:lnTo>
                    <a:pt x="308412" y="0"/>
                  </a:lnTo>
                  <a:lnTo>
                    <a:pt x="308412" y="308549"/>
                  </a:lnTo>
                  <a:lnTo>
                    <a:pt x="0" y="3085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2903418" y="4204037"/>
              <a:ext cx="882329" cy="882720"/>
            </a:xfrm>
            <a:custGeom>
              <a:avLst/>
              <a:gdLst>
                <a:gd name="connsiteX0" fmla="*/ 0 w 308412"/>
                <a:gd name="connsiteY0" fmla="*/ 0 h 308549"/>
                <a:gd name="connsiteX1" fmla="*/ 308412 w 308412"/>
                <a:gd name="connsiteY1" fmla="*/ 0 h 308549"/>
                <a:gd name="connsiteX2" fmla="*/ 308412 w 308412"/>
                <a:gd name="connsiteY2" fmla="*/ 308549 h 308549"/>
                <a:gd name="connsiteX3" fmla="*/ 0 w 308412"/>
                <a:gd name="connsiteY3" fmla="*/ 308549 h 308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412" h="308549">
                  <a:moveTo>
                    <a:pt x="0" y="0"/>
                  </a:moveTo>
                  <a:lnTo>
                    <a:pt x="308412" y="0"/>
                  </a:lnTo>
                  <a:lnTo>
                    <a:pt x="308412" y="308549"/>
                  </a:lnTo>
                  <a:lnTo>
                    <a:pt x="0" y="308549"/>
                  </a:lnTo>
                  <a:close/>
                </a:path>
              </a:pathLst>
            </a:custGeom>
            <a:gradFill>
              <a:gsLst>
                <a:gs pos="0">
                  <a:srgbClr val="547AFE"/>
                </a:gs>
                <a:gs pos="100000">
                  <a:srgbClr val="40D4E6"/>
                </a:gs>
              </a:gsLst>
              <a:lin ang="13500000" scaled="1"/>
            </a:gra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3886440" y="4204037"/>
              <a:ext cx="882329" cy="882720"/>
            </a:xfrm>
            <a:custGeom>
              <a:avLst/>
              <a:gdLst>
                <a:gd name="connsiteX0" fmla="*/ 0 w 308412"/>
                <a:gd name="connsiteY0" fmla="*/ 0 h 308549"/>
                <a:gd name="connsiteX1" fmla="*/ 308412 w 308412"/>
                <a:gd name="connsiteY1" fmla="*/ 0 h 308549"/>
                <a:gd name="connsiteX2" fmla="*/ 308412 w 308412"/>
                <a:gd name="connsiteY2" fmla="*/ 308549 h 308549"/>
                <a:gd name="connsiteX3" fmla="*/ 0 w 308412"/>
                <a:gd name="connsiteY3" fmla="*/ 308549 h 308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412" h="308549">
                  <a:moveTo>
                    <a:pt x="0" y="0"/>
                  </a:moveTo>
                  <a:lnTo>
                    <a:pt x="308412" y="0"/>
                  </a:lnTo>
                  <a:lnTo>
                    <a:pt x="308412" y="308549"/>
                  </a:lnTo>
                  <a:lnTo>
                    <a:pt x="0" y="3085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9F55"/>
                </a:gs>
                <a:gs pos="100000">
                  <a:srgbClr val="FFC65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1251405" y="4309823"/>
              <a:ext cx="255842" cy="671147"/>
            </a:xfrm>
            <a:custGeom>
              <a:avLst/>
              <a:gdLst>
                <a:gd name="connsiteX0" fmla="*/ 27390 w 89428"/>
                <a:gd name="connsiteY0" fmla="*/ 234596 h 234595"/>
                <a:gd name="connsiteX1" fmla="*/ 27390 w 89428"/>
                <a:gd name="connsiteY1" fmla="*/ 30814 h 234595"/>
                <a:gd name="connsiteX2" fmla="*/ 0 w 89428"/>
                <a:gd name="connsiteY2" fmla="*/ 30814 h 234595"/>
                <a:gd name="connsiteX3" fmla="*/ 0 w 89428"/>
                <a:gd name="connsiteY3" fmla="*/ 0 h 234595"/>
                <a:gd name="connsiteX4" fmla="*/ 89429 w 89428"/>
                <a:gd name="connsiteY4" fmla="*/ 0 h 234595"/>
                <a:gd name="connsiteX5" fmla="*/ 89429 w 89428"/>
                <a:gd name="connsiteY5" fmla="*/ 30814 h 234595"/>
                <a:gd name="connsiteX6" fmla="*/ 62997 w 89428"/>
                <a:gd name="connsiteY6" fmla="*/ 30814 h 234595"/>
                <a:gd name="connsiteX7" fmla="*/ 62997 w 89428"/>
                <a:gd name="connsiteY7" fmla="*/ 234596 h 23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428" h="234595">
                  <a:moveTo>
                    <a:pt x="27390" y="234596"/>
                  </a:moveTo>
                  <a:lnTo>
                    <a:pt x="27390" y="30814"/>
                  </a:lnTo>
                  <a:lnTo>
                    <a:pt x="0" y="30814"/>
                  </a:lnTo>
                  <a:lnTo>
                    <a:pt x="0" y="0"/>
                  </a:lnTo>
                  <a:lnTo>
                    <a:pt x="89429" y="0"/>
                  </a:lnTo>
                  <a:lnTo>
                    <a:pt x="89429" y="30814"/>
                  </a:lnTo>
                  <a:lnTo>
                    <a:pt x="62997" y="30814"/>
                  </a:lnTo>
                  <a:lnTo>
                    <a:pt x="62997" y="234596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2247548" y="4309823"/>
              <a:ext cx="229591" cy="671539"/>
            </a:xfrm>
            <a:custGeom>
              <a:avLst/>
              <a:gdLst>
                <a:gd name="connsiteX0" fmla="*/ 0 w 80252"/>
                <a:gd name="connsiteY0" fmla="*/ 234596 h 234732"/>
                <a:gd name="connsiteX1" fmla="*/ 0 w 80252"/>
                <a:gd name="connsiteY1" fmla="*/ 0 h 234732"/>
                <a:gd name="connsiteX2" fmla="*/ 78062 w 80252"/>
                <a:gd name="connsiteY2" fmla="*/ 0 h 234732"/>
                <a:gd name="connsiteX3" fmla="*/ 78062 w 80252"/>
                <a:gd name="connsiteY3" fmla="*/ 30677 h 234732"/>
                <a:gd name="connsiteX4" fmla="*/ 35744 w 80252"/>
                <a:gd name="connsiteY4" fmla="*/ 30677 h 234732"/>
                <a:gd name="connsiteX5" fmla="*/ 35744 w 80252"/>
                <a:gd name="connsiteY5" fmla="*/ 99152 h 234732"/>
                <a:gd name="connsiteX6" fmla="*/ 76829 w 80252"/>
                <a:gd name="connsiteY6" fmla="*/ 99152 h 234732"/>
                <a:gd name="connsiteX7" fmla="*/ 76829 w 80252"/>
                <a:gd name="connsiteY7" fmla="*/ 129281 h 234732"/>
                <a:gd name="connsiteX8" fmla="*/ 35744 w 80252"/>
                <a:gd name="connsiteY8" fmla="*/ 129281 h 234732"/>
                <a:gd name="connsiteX9" fmla="*/ 35744 w 80252"/>
                <a:gd name="connsiteY9" fmla="*/ 203919 h 234732"/>
                <a:gd name="connsiteX10" fmla="*/ 80253 w 80252"/>
                <a:gd name="connsiteY10" fmla="*/ 203919 h 234732"/>
                <a:gd name="connsiteX11" fmla="*/ 80253 w 80252"/>
                <a:gd name="connsiteY11" fmla="*/ 234733 h 234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52" h="234732">
                  <a:moveTo>
                    <a:pt x="0" y="234596"/>
                  </a:moveTo>
                  <a:lnTo>
                    <a:pt x="0" y="0"/>
                  </a:lnTo>
                  <a:lnTo>
                    <a:pt x="78062" y="0"/>
                  </a:lnTo>
                  <a:lnTo>
                    <a:pt x="78062" y="30677"/>
                  </a:lnTo>
                  <a:lnTo>
                    <a:pt x="35744" y="30677"/>
                  </a:lnTo>
                  <a:lnTo>
                    <a:pt x="35744" y="99152"/>
                  </a:lnTo>
                  <a:lnTo>
                    <a:pt x="76829" y="99152"/>
                  </a:lnTo>
                  <a:lnTo>
                    <a:pt x="76829" y="129281"/>
                  </a:lnTo>
                  <a:lnTo>
                    <a:pt x="35744" y="129281"/>
                  </a:lnTo>
                  <a:lnTo>
                    <a:pt x="35744" y="203919"/>
                  </a:lnTo>
                  <a:lnTo>
                    <a:pt x="80253" y="203919"/>
                  </a:lnTo>
                  <a:lnTo>
                    <a:pt x="80253" y="234733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3178851" y="4309823"/>
              <a:ext cx="334202" cy="671147"/>
            </a:xfrm>
            <a:custGeom>
              <a:avLst/>
              <a:gdLst>
                <a:gd name="connsiteX0" fmla="*/ 0 w 116818"/>
                <a:gd name="connsiteY0" fmla="*/ 234596 h 234595"/>
                <a:gd name="connsiteX1" fmla="*/ 33416 w 116818"/>
                <a:gd name="connsiteY1" fmla="*/ 0 h 234595"/>
                <a:gd name="connsiteX2" fmla="*/ 81212 w 116818"/>
                <a:gd name="connsiteY2" fmla="*/ 0 h 234595"/>
                <a:gd name="connsiteX3" fmla="*/ 116819 w 116818"/>
                <a:gd name="connsiteY3" fmla="*/ 234596 h 234595"/>
                <a:gd name="connsiteX4" fmla="*/ 82855 w 116818"/>
                <a:gd name="connsiteY4" fmla="*/ 234596 h 234595"/>
                <a:gd name="connsiteX5" fmla="*/ 77240 w 116818"/>
                <a:gd name="connsiteY5" fmla="*/ 192689 h 234595"/>
                <a:gd name="connsiteX6" fmla="*/ 40126 w 116818"/>
                <a:gd name="connsiteY6" fmla="*/ 192689 h 234595"/>
                <a:gd name="connsiteX7" fmla="*/ 35059 w 116818"/>
                <a:gd name="connsiteY7" fmla="*/ 234596 h 234595"/>
                <a:gd name="connsiteX8" fmla="*/ 73542 w 116818"/>
                <a:gd name="connsiteY8" fmla="*/ 164066 h 234595"/>
                <a:gd name="connsiteX9" fmla="*/ 57793 w 116818"/>
                <a:gd name="connsiteY9" fmla="*/ 46152 h 234595"/>
                <a:gd name="connsiteX10" fmla="*/ 57793 w 116818"/>
                <a:gd name="connsiteY10" fmla="*/ 46152 h 234595"/>
                <a:gd name="connsiteX11" fmla="*/ 44098 w 116818"/>
                <a:gd name="connsiteY11" fmla="*/ 164066 h 23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6818" h="234595">
                  <a:moveTo>
                    <a:pt x="0" y="234596"/>
                  </a:moveTo>
                  <a:lnTo>
                    <a:pt x="33416" y="0"/>
                  </a:lnTo>
                  <a:lnTo>
                    <a:pt x="81212" y="0"/>
                  </a:lnTo>
                  <a:lnTo>
                    <a:pt x="116819" y="234596"/>
                  </a:lnTo>
                  <a:lnTo>
                    <a:pt x="82855" y="234596"/>
                  </a:lnTo>
                  <a:lnTo>
                    <a:pt x="77240" y="192689"/>
                  </a:lnTo>
                  <a:lnTo>
                    <a:pt x="40126" y="192689"/>
                  </a:lnTo>
                  <a:lnTo>
                    <a:pt x="35059" y="234596"/>
                  </a:lnTo>
                  <a:close/>
                  <a:moveTo>
                    <a:pt x="73542" y="164066"/>
                  </a:moveTo>
                  <a:lnTo>
                    <a:pt x="57793" y="46152"/>
                  </a:lnTo>
                  <a:lnTo>
                    <a:pt x="57793" y="46152"/>
                  </a:lnTo>
                  <a:lnTo>
                    <a:pt x="44098" y="164066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4107804" y="4310604"/>
              <a:ext cx="439596" cy="672715"/>
            </a:xfrm>
            <a:custGeom>
              <a:avLst/>
              <a:gdLst>
                <a:gd name="connsiteX0" fmla="*/ 0 w 153658"/>
                <a:gd name="connsiteY0" fmla="*/ 235144 h 235143"/>
                <a:gd name="connsiteX1" fmla="*/ 0 w 153658"/>
                <a:gd name="connsiteY1" fmla="*/ 548 h 235143"/>
                <a:gd name="connsiteX2" fmla="*/ 44098 w 153658"/>
                <a:gd name="connsiteY2" fmla="*/ 548 h 235143"/>
                <a:gd name="connsiteX3" fmla="*/ 77788 w 153658"/>
                <a:gd name="connsiteY3" fmla="*/ 171462 h 235143"/>
                <a:gd name="connsiteX4" fmla="*/ 109012 w 153658"/>
                <a:gd name="connsiteY4" fmla="*/ 0 h 235143"/>
                <a:gd name="connsiteX5" fmla="*/ 153658 w 153658"/>
                <a:gd name="connsiteY5" fmla="*/ 0 h 235143"/>
                <a:gd name="connsiteX6" fmla="*/ 153658 w 153658"/>
                <a:gd name="connsiteY6" fmla="*/ 234596 h 235143"/>
                <a:gd name="connsiteX7" fmla="*/ 121749 w 153658"/>
                <a:gd name="connsiteY7" fmla="*/ 234596 h 235143"/>
                <a:gd name="connsiteX8" fmla="*/ 121749 w 153658"/>
                <a:gd name="connsiteY8" fmla="*/ 147222 h 235143"/>
                <a:gd name="connsiteX9" fmla="*/ 123118 w 153658"/>
                <a:gd name="connsiteY9" fmla="*/ 66832 h 235143"/>
                <a:gd name="connsiteX10" fmla="*/ 91483 w 153658"/>
                <a:gd name="connsiteY10" fmla="*/ 233500 h 235143"/>
                <a:gd name="connsiteX11" fmla="*/ 62997 w 153658"/>
                <a:gd name="connsiteY11" fmla="*/ 233500 h 235143"/>
                <a:gd name="connsiteX12" fmla="*/ 30403 w 153658"/>
                <a:gd name="connsiteY12" fmla="*/ 67380 h 235143"/>
                <a:gd name="connsiteX13" fmla="*/ 31772 w 153658"/>
                <a:gd name="connsiteY13" fmla="*/ 147770 h 235143"/>
                <a:gd name="connsiteX14" fmla="*/ 31772 w 153658"/>
                <a:gd name="connsiteY14" fmla="*/ 235144 h 23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3658" h="235143">
                  <a:moveTo>
                    <a:pt x="0" y="235144"/>
                  </a:moveTo>
                  <a:lnTo>
                    <a:pt x="0" y="548"/>
                  </a:lnTo>
                  <a:lnTo>
                    <a:pt x="44098" y="548"/>
                  </a:lnTo>
                  <a:lnTo>
                    <a:pt x="77788" y="171462"/>
                  </a:lnTo>
                  <a:lnTo>
                    <a:pt x="109012" y="0"/>
                  </a:lnTo>
                  <a:lnTo>
                    <a:pt x="153658" y="0"/>
                  </a:lnTo>
                  <a:lnTo>
                    <a:pt x="153658" y="234596"/>
                  </a:lnTo>
                  <a:lnTo>
                    <a:pt x="121749" y="234596"/>
                  </a:lnTo>
                  <a:lnTo>
                    <a:pt x="121749" y="147222"/>
                  </a:lnTo>
                  <a:lnTo>
                    <a:pt x="123118" y="66832"/>
                  </a:lnTo>
                  <a:lnTo>
                    <a:pt x="91483" y="233500"/>
                  </a:lnTo>
                  <a:lnTo>
                    <a:pt x="62997" y="233500"/>
                  </a:lnTo>
                  <a:lnTo>
                    <a:pt x="30403" y="67380"/>
                  </a:lnTo>
                  <a:lnTo>
                    <a:pt x="31772" y="147770"/>
                  </a:lnTo>
                  <a:lnTo>
                    <a:pt x="31772" y="235144"/>
                  </a:lnTo>
                  <a:close/>
                </a:path>
              </a:pathLst>
            </a:custGeom>
            <a:solidFill>
              <a:srgbClr val="FFFFF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3808470" y="2499715"/>
              <a:ext cx="731878" cy="1036304"/>
            </a:xfrm>
            <a:custGeom>
              <a:avLst/>
              <a:gdLst>
                <a:gd name="connsiteX0" fmla="*/ 255823 w 255823"/>
                <a:gd name="connsiteY0" fmla="*/ 145578 h 362233"/>
                <a:gd name="connsiteX1" fmla="*/ 127912 w 255823"/>
                <a:gd name="connsiteY1" fmla="*/ 0 h 362233"/>
                <a:gd name="connsiteX2" fmla="*/ 127912 w 255823"/>
                <a:gd name="connsiteY2" fmla="*/ 0 h 362233"/>
                <a:gd name="connsiteX3" fmla="*/ 0 w 255823"/>
                <a:gd name="connsiteY3" fmla="*/ 145578 h 362233"/>
                <a:gd name="connsiteX4" fmla="*/ 8902 w 255823"/>
                <a:gd name="connsiteY4" fmla="*/ 334844 h 362233"/>
                <a:gd name="connsiteX5" fmla="*/ 121475 w 255823"/>
                <a:gd name="connsiteY5" fmla="*/ 362234 h 362233"/>
                <a:gd name="connsiteX6" fmla="*/ 247880 w 255823"/>
                <a:gd name="connsiteY6" fmla="*/ 327037 h 362233"/>
                <a:gd name="connsiteX7" fmla="*/ 255823 w 255823"/>
                <a:gd name="connsiteY7" fmla="*/ 145578 h 36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823" h="362233">
                  <a:moveTo>
                    <a:pt x="255823" y="145578"/>
                  </a:moveTo>
                  <a:cubicBezTo>
                    <a:pt x="255823" y="50809"/>
                    <a:pt x="198578" y="0"/>
                    <a:pt x="127912" y="0"/>
                  </a:cubicBezTo>
                  <a:lnTo>
                    <a:pt x="127912" y="0"/>
                  </a:lnTo>
                  <a:cubicBezTo>
                    <a:pt x="57245" y="0"/>
                    <a:pt x="0" y="50809"/>
                    <a:pt x="0" y="145578"/>
                  </a:cubicBezTo>
                  <a:cubicBezTo>
                    <a:pt x="0" y="172968"/>
                    <a:pt x="11641" y="303482"/>
                    <a:pt x="8902" y="334844"/>
                  </a:cubicBezTo>
                  <a:lnTo>
                    <a:pt x="121475" y="362234"/>
                  </a:lnTo>
                  <a:lnTo>
                    <a:pt x="247880" y="327037"/>
                  </a:lnTo>
                  <a:cubicBezTo>
                    <a:pt x="244593" y="295676"/>
                    <a:pt x="255823" y="172557"/>
                    <a:pt x="255823" y="145578"/>
                  </a:cubicBez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3626187" y="3435305"/>
              <a:ext cx="203832" cy="718972"/>
            </a:xfrm>
            <a:custGeom>
              <a:avLst/>
              <a:gdLst>
                <a:gd name="connsiteX0" fmla="*/ 61799 w 71248"/>
                <a:gd name="connsiteY0" fmla="*/ 251313 h 251312"/>
                <a:gd name="connsiteX1" fmla="*/ 65223 w 71248"/>
                <a:gd name="connsiteY1" fmla="*/ 197628 h 251312"/>
                <a:gd name="connsiteX2" fmla="*/ 65223 w 71248"/>
                <a:gd name="connsiteY2" fmla="*/ 194889 h 251312"/>
                <a:gd name="connsiteX3" fmla="*/ 69058 w 71248"/>
                <a:gd name="connsiteY3" fmla="*/ 108200 h 251312"/>
                <a:gd name="connsiteX4" fmla="*/ 71249 w 71248"/>
                <a:gd name="connsiteY4" fmla="*/ 31918 h 251312"/>
                <a:gd name="connsiteX5" fmla="*/ 48104 w 71248"/>
                <a:gd name="connsiteY5" fmla="*/ 1241 h 251312"/>
                <a:gd name="connsiteX6" fmla="*/ 6773 w 71248"/>
                <a:gd name="connsiteY6" fmla="*/ 24550 h 251312"/>
                <a:gd name="connsiteX7" fmla="*/ 6060 w 71248"/>
                <a:gd name="connsiteY7" fmla="*/ 27673 h 251312"/>
                <a:gd name="connsiteX8" fmla="*/ 6060 w 71248"/>
                <a:gd name="connsiteY8" fmla="*/ 30138 h 251312"/>
                <a:gd name="connsiteX9" fmla="*/ 2500 w 71248"/>
                <a:gd name="connsiteY9" fmla="*/ 251312 h 25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248" h="251312">
                  <a:moveTo>
                    <a:pt x="61799" y="251313"/>
                  </a:moveTo>
                  <a:cubicBezTo>
                    <a:pt x="63032" y="234468"/>
                    <a:pt x="64264" y="216253"/>
                    <a:pt x="65223" y="197628"/>
                  </a:cubicBezTo>
                  <a:cubicBezTo>
                    <a:pt x="65155" y="196717"/>
                    <a:pt x="65155" y="195801"/>
                    <a:pt x="65223" y="194889"/>
                  </a:cubicBezTo>
                  <a:cubicBezTo>
                    <a:pt x="66729" y="165034"/>
                    <a:pt x="68099" y="134494"/>
                    <a:pt x="69058" y="108200"/>
                  </a:cubicBezTo>
                  <a:cubicBezTo>
                    <a:pt x="70564" y="67114"/>
                    <a:pt x="71249" y="35068"/>
                    <a:pt x="71249" y="31918"/>
                  </a:cubicBezTo>
                  <a:cubicBezTo>
                    <a:pt x="71201" y="17688"/>
                    <a:pt x="61774" y="5194"/>
                    <a:pt x="48104" y="1241"/>
                  </a:cubicBezTo>
                  <a:cubicBezTo>
                    <a:pt x="30254" y="-3736"/>
                    <a:pt x="11750" y="6700"/>
                    <a:pt x="6773" y="24550"/>
                  </a:cubicBezTo>
                  <a:cubicBezTo>
                    <a:pt x="6486" y="25579"/>
                    <a:pt x="6248" y="26621"/>
                    <a:pt x="6060" y="27673"/>
                  </a:cubicBezTo>
                  <a:cubicBezTo>
                    <a:pt x="6001" y="28493"/>
                    <a:pt x="6001" y="29317"/>
                    <a:pt x="6060" y="30138"/>
                  </a:cubicBezTo>
                  <a:cubicBezTo>
                    <a:pt x="-573" y="103674"/>
                    <a:pt x="-1763" y="177600"/>
                    <a:pt x="2500" y="251312"/>
                  </a:cubicBezTo>
                  <a:close/>
                </a:path>
              </a:pathLst>
            </a:custGeom>
            <a:solidFill>
              <a:srgbClr val="97A43C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4475921" y="3428290"/>
              <a:ext cx="292845" cy="724028"/>
            </a:xfrm>
            <a:custGeom>
              <a:avLst/>
              <a:gdLst>
                <a:gd name="connsiteX0" fmla="*/ 35531 w 102362"/>
                <a:gd name="connsiteY0" fmla="*/ 201312 h 253079"/>
                <a:gd name="connsiteX1" fmla="*/ 43885 w 102362"/>
                <a:gd name="connsiteY1" fmla="*/ 253079 h 253079"/>
                <a:gd name="connsiteX2" fmla="*/ 102363 w 102362"/>
                <a:gd name="connsiteY2" fmla="*/ 253079 h 253079"/>
                <a:gd name="connsiteX3" fmla="*/ 71275 w 102362"/>
                <a:gd name="connsiteY3" fmla="*/ 25468 h 253079"/>
                <a:gd name="connsiteX4" fmla="*/ 71275 w 102362"/>
                <a:gd name="connsiteY4" fmla="*/ 23276 h 253079"/>
                <a:gd name="connsiteX5" fmla="*/ 34709 w 102362"/>
                <a:gd name="connsiteY5" fmla="*/ 406 h 253079"/>
                <a:gd name="connsiteX6" fmla="*/ 26218 w 102362"/>
                <a:gd name="connsiteY6" fmla="*/ 2734 h 253079"/>
                <a:gd name="connsiteX7" fmla="*/ 6224 w 102362"/>
                <a:gd name="connsiteY7" fmla="*/ 36698 h 253079"/>
                <a:gd name="connsiteX8" fmla="*/ 2389 w 102362"/>
                <a:gd name="connsiteY8" fmla="*/ 105173 h 253079"/>
                <a:gd name="connsiteX9" fmla="*/ 35942 w 102362"/>
                <a:gd name="connsiteY9" fmla="*/ 201038 h 253079"/>
                <a:gd name="connsiteX10" fmla="*/ 35531 w 102362"/>
                <a:gd name="connsiteY10" fmla="*/ 201312 h 253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362" h="253079">
                  <a:moveTo>
                    <a:pt x="35531" y="201312"/>
                  </a:moveTo>
                  <a:cubicBezTo>
                    <a:pt x="41557" y="231167"/>
                    <a:pt x="40735" y="238288"/>
                    <a:pt x="43885" y="253079"/>
                  </a:cubicBezTo>
                  <a:lnTo>
                    <a:pt x="102363" y="253079"/>
                  </a:lnTo>
                  <a:cubicBezTo>
                    <a:pt x="98572" y="176455"/>
                    <a:pt x="88171" y="100302"/>
                    <a:pt x="71275" y="25468"/>
                  </a:cubicBezTo>
                  <a:cubicBezTo>
                    <a:pt x="71412" y="24744"/>
                    <a:pt x="71412" y="24001"/>
                    <a:pt x="71275" y="23276"/>
                  </a:cubicBezTo>
                  <a:cubicBezTo>
                    <a:pt x="66492" y="7604"/>
                    <a:pt x="50895" y="-2151"/>
                    <a:pt x="34709" y="406"/>
                  </a:cubicBezTo>
                  <a:cubicBezTo>
                    <a:pt x="31804" y="876"/>
                    <a:pt x="28957" y="1656"/>
                    <a:pt x="26218" y="2734"/>
                  </a:cubicBezTo>
                  <a:cubicBezTo>
                    <a:pt x="12557" y="8134"/>
                    <a:pt x="4316" y="22132"/>
                    <a:pt x="6224" y="36698"/>
                  </a:cubicBezTo>
                  <a:cubicBezTo>
                    <a:pt x="-474" y="58894"/>
                    <a:pt x="-1788" y="82367"/>
                    <a:pt x="2389" y="105173"/>
                  </a:cubicBezTo>
                  <a:cubicBezTo>
                    <a:pt x="7182" y="132563"/>
                    <a:pt x="29779" y="169813"/>
                    <a:pt x="35942" y="201038"/>
                  </a:cubicBezTo>
                  <a:cubicBezTo>
                    <a:pt x="35812" y="201139"/>
                    <a:pt x="35675" y="201231"/>
                    <a:pt x="35531" y="201312"/>
                  </a:cubicBezTo>
                  <a:close/>
                </a:path>
              </a:pathLst>
            </a:custGeom>
            <a:solidFill>
              <a:srgbClr val="97A43C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3672988" y="3422791"/>
              <a:ext cx="990647" cy="731486"/>
            </a:xfrm>
            <a:custGeom>
              <a:avLst/>
              <a:gdLst>
                <a:gd name="connsiteX0" fmla="*/ 17229 w 346274"/>
                <a:gd name="connsiteY0" fmla="*/ 104356 h 255686"/>
                <a:gd name="connsiteX1" fmla="*/ 13120 w 346274"/>
                <a:gd name="connsiteY1" fmla="*/ 130651 h 255686"/>
                <a:gd name="connsiteX2" fmla="*/ 44071 w 346274"/>
                <a:gd name="connsiteY2" fmla="*/ 196935 h 255686"/>
                <a:gd name="connsiteX3" fmla="*/ 64202 w 346274"/>
                <a:gd name="connsiteY3" fmla="*/ 225146 h 255686"/>
                <a:gd name="connsiteX4" fmla="*/ 67626 w 346274"/>
                <a:gd name="connsiteY4" fmla="*/ 255686 h 255686"/>
                <a:gd name="connsiteX5" fmla="*/ 282227 w 346274"/>
                <a:gd name="connsiteY5" fmla="*/ 255686 h 255686"/>
                <a:gd name="connsiteX6" fmla="*/ 284829 w 346274"/>
                <a:gd name="connsiteY6" fmla="*/ 221860 h 255686"/>
                <a:gd name="connsiteX7" fmla="*/ 333858 w 346274"/>
                <a:gd name="connsiteY7" fmla="*/ 130925 h 255686"/>
                <a:gd name="connsiteX8" fmla="*/ 329612 w 346274"/>
                <a:gd name="connsiteY8" fmla="*/ 103535 h 255686"/>
                <a:gd name="connsiteX9" fmla="*/ 344951 w 346274"/>
                <a:gd name="connsiteY9" fmla="*/ 47248 h 255686"/>
                <a:gd name="connsiteX10" fmla="*/ 322366 w 346274"/>
                <a:gd name="connsiteY10" fmla="*/ 6178 h 255686"/>
                <a:gd name="connsiteX11" fmla="*/ 319478 w 346274"/>
                <a:gd name="connsiteY11" fmla="*/ 5478 h 255686"/>
                <a:gd name="connsiteX12" fmla="*/ 313589 w 346274"/>
                <a:gd name="connsiteY12" fmla="*/ 5478 h 255686"/>
                <a:gd name="connsiteX13" fmla="*/ 275380 w 346274"/>
                <a:gd name="connsiteY13" fmla="*/ 5478 h 255686"/>
                <a:gd name="connsiteX14" fmla="*/ 247990 w 346274"/>
                <a:gd name="connsiteY14" fmla="*/ 959 h 255686"/>
                <a:gd name="connsiteX15" fmla="*/ 239910 w 346274"/>
                <a:gd name="connsiteY15" fmla="*/ 2739 h 255686"/>
                <a:gd name="connsiteX16" fmla="*/ 170065 w 346274"/>
                <a:gd name="connsiteY16" fmla="*/ 23829 h 255686"/>
                <a:gd name="connsiteX17" fmla="*/ 101590 w 346274"/>
                <a:gd name="connsiteY17" fmla="*/ 0 h 255686"/>
                <a:gd name="connsiteX18" fmla="*/ 87895 w 346274"/>
                <a:gd name="connsiteY18" fmla="*/ 3561 h 255686"/>
                <a:gd name="connsiteX19" fmla="*/ 71050 w 346274"/>
                <a:gd name="connsiteY19" fmla="*/ 5478 h 255686"/>
                <a:gd name="connsiteX20" fmla="*/ 29965 w 346274"/>
                <a:gd name="connsiteY20" fmla="*/ 5478 h 255686"/>
                <a:gd name="connsiteX21" fmla="*/ 155 w 346274"/>
                <a:gd name="connsiteY21" fmla="*/ 41647 h 255686"/>
                <a:gd name="connsiteX22" fmla="*/ 1342 w 346274"/>
                <a:gd name="connsiteY22" fmla="*/ 47796 h 255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6274" h="255686">
                  <a:moveTo>
                    <a:pt x="17229" y="104356"/>
                  </a:moveTo>
                  <a:cubicBezTo>
                    <a:pt x="19399" y="113319"/>
                    <a:pt x="17921" y="122777"/>
                    <a:pt x="13120" y="130651"/>
                  </a:cubicBezTo>
                  <a:cubicBezTo>
                    <a:pt x="-1397" y="155987"/>
                    <a:pt x="14489" y="182418"/>
                    <a:pt x="44071" y="196935"/>
                  </a:cubicBezTo>
                  <a:lnTo>
                    <a:pt x="64202" y="225146"/>
                  </a:lnTo>
                  <a:cubicBezTo>
                    <a:pt x="65709" y="234733"/>
                    <a:pt x="66804" y="245004"/>
                    <a:pt x="67626" y="255686"/>
                  </a:cubicBezTo>
                  <a:lnTo>
                    <a:pt x="282227" y="255686"/>
                  </a:lnTo>
                  <a:cubicBezTo>
                    <a:pt x="282227" y="241991"/>
                    <a:pt x="283734" y="229803"/>
                    <a:pt x="284829" y="221860"/>
                  </a:cubicBezTo>
                  <a:cubicBezTo>
                    <a:pt x="301263" y="219532"/>
                    <a:pt x="351387" y="180775"/>
                    <a:pt x="333858" y="130925"/>
                  </a:cubicBezTo>
                  <a:cubicBezTo>
                    <a:pt x="329626" y="122459"/>
                    <a:pt x="328142" y="112884"/>
                    <a:pt x="329612" y="103535"/>
                  </a:cubicBezTo>
                  <a:lnTo>
                    <a:pt x="344951" y="47248"/>
                  </a:lnTo>
                  <a:cubicBezTo>
                    <a:pt x="350055" y="29670"/>
                    <a:pt x="339944" y="11283"/>
                    <a:pt x="322366" y="6178"/>
                  </a:cubicBezTo>
                  <a:cubicBezTo>
                    <a:pt x="321414" y="5902"/>
                    <a:pt x="320451" y="5668"/>
                    <a:pt x="319478" y="5478"/>
                  </a:cubicBezTo>
                  <a:cubicBezTo>
                    <a:pt x="317517" y="5342"/>
                    <a:pt x="315550" y="5342"/>
                    <a:pt x="313589" y="5478"/>
                  </a:cubicBezTo>
                  <a:lnTo>
                    <a:pt x="275380" y="5478"/>
                  </a:lnTo>
                  <a:cubicBezTo>
                    <a:pt x="266141" y="4731"/>
                    <a:pt x="256979" y="3219"/>
                    <a:pt x="247990" y="959"/>
                  </a:cubicBezTo>
                  <a:cubicBezTo>
                    <a:pt x="243333" y="-137"/>
                    <a:pt x="244566" y="1644"/>
                    <a:pt x="239910" y="2739"/>
                  </a:cubicBezTo>
                  <a:cubicBezTo>
                    <a:pt x="239910" y="2739"/>
                    <a:pt x="173078" y="24103"/>
                    <a:pt x="170065" y="23829"/>
                  </a:cubicBezTo>
                  <a:cubicBezTo>
                    <a:pt x="146771" y="17305"/>
                    <a:pt x="123902" y="9346"/>
                    <a:pt x="101590" y="0"/>
                  </a:cubicBezTo>
                  <a:cubicBezTo>
                    <a:pt x="101590" y="0"/>
                    <a:pt x="94879" y="2191"/>
                    <a:pt x="87895" y="3561"/>
                  </a:cubicBezTo>
                  <a:cubicBezTo>
                    <a:pt x="82333" y="4600"/>
                    <a:pt x="76703" y="5240"/>
                    <a:pt x="71050" y="5478"/>
                  </a:cubicBezTo>
                  <a:lnTo>
                    <a:pt x="29965" y="5478"/>
                  </a:lnTo>
                  <a:cubicBezTo>
                    <a:pt x="11745" y="7234"/>
                    <a:pt x="-1601" y="23427"/>
                    <a:pt x="155" y="41647"/>
                  </a:cubicBezTo>
                  <a:cubicBezTo>
                    <a:pt x="356" y="43729"/>
                    <a:pt x="753" y="45788"/>
                    <a:pt x="1342" y="47796"/>
                  </a:cubicBezTo>
                  <a:close/>
                </a:path>
              </a:pathLst>
            </a:custGeom>
            <a:solidFill>
              <a:srgbClr val="97A43C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3909837" y="2642473"/>
              <a:ext cx="521220" cy="787367"/>
            </a:xfrm>
            <a:custGeom>
              <a:avLst/>
              <a:gdLst>
                <a:gd name="connsiteX0" fmla="*/ 28250 w 182189"/>
                <a:gd name="connsiteY0" fmla="*/ 28709 h 275219"/>
                <a:gd name="connsiteX1" fmla="*/ 155888 w 182189"/>
                <a:gd name="connsiteY1" fmla="*/ 28709 h 275219"/>
                <a:gd name="connsiteX2" fmla="*/ 157531 w 182189"/>
                <a:gd name="connsiteY2" fmla="*/ 275220 h 275219"/>
                <a:gd name="connsiteX3" fmla="*/ 18663 w 182189"/>
                <a:gd name="connsiteY3" fmla="*/ 272481 h 275219"/>
                <a:gd name="connsiteX4" fmla="*/ 28250 w 182189"/>
                <a:gd name="connsiteY4" fmla="*/ 28709 h 2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89" h="275219">
                  <a:moveTo>
                    <a:pt x="28250" y="28709"/>
                  </a:moveTo>
                  <a:cubicBezTo>
                    <a:pt x="85495" y="-9089"/>
                    <a:pt x="97684" y="-10048"/>
                    <a:pt x="155888" y="28709"/>
                  </a:cubicBezTo>
                  <a:cubicBezTo>
                    <a:pt x="214092" y="67466"/>
                    <a:pt x="157531" y="275220"/>
                    <a:pt x="157531" y="275220"/>
                  </a:cubicBezTo>
                  <a:lnTo>
                    <a:pt x="18663" y="272481"/>
                  </a:lnTo>
                  <a:cubicBezTo>
                    <a:pt x="18663" y="272481"/>
                    <a:pt x="-29132" y="66918"/>
                    <a:pt x="28250" y="28709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3951085" y="3259412"/>
              <a:ext cx="431761" cy="237819"/>
            </a:xfrm>
            <a:custGeom>
              <a:avLst/>
              <a:gdLst>
                <a:gd name="connsiteX0" fmla="*/ 125036 w 150919"/>
                <a:gd name="connsiteY0" fmla="*/ 43276 h 83128"/>
                <a:gd name="connsiteX1" fmla="*/ 120516 w 150919"/>
                <a:gd name="connsiteY1" fmla="*/ 37661 h 83128"/>
                <a:gd name="connsiteX2" fmla="*/ 106821 w 150919"/>
                <a:gd name="connsiteY2" fmla="*/ 0 h 83128"/>
                <a:gd name="connsiteX3" fmla="*/ 45878 w 150919"/>
                <a:gd name="connsiteY3" fmla="*/ 0 h 83128"/>
                <a:gd name="connsiteX4" fmla="*/ 30677 w 150919"/>
                <a:gd name="connsiteY4" fmla="*/ 39305 h 83128"/>
                <a:gd name="connsiteX5" fmla="*/ 27390 w 150919"/>
                <a:gd name="connsiteY5" fmla="*/ 43276 h 83128"/>
                <a:gd name="connsiteX6" fmla="*/ 0 w 150919"/>
                <a:gd name="connsiteY6" fmla="*/ 58341 h 83128"/>
                <a:gd name="connsiteX7" fmla="*/ 76007 w 150919"/>
                <a:gd name="connsiteY7" fmla="*/ 83129 h 83128"/>
                <a:gd name="connsiteX8" fmla="*/ 150919 w 150919"/>
                <a:gd name="connsiteY8" fmla="*/ 58067 h 83128"/>
                <a:gd name="connsiteX9" fmla="*/ 125036 w 150919"/>
                <a:gd name="connsiteY9" fmla="*/ 43276 h 8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0919" h="83128">
                  <a:moveTo>
                    <a:pt x="125036" y="43276"/>
                  </a:moveTo>
                  <a:cubicBezTo>
                    <a:pt x="123382" y="41528"/>
                    <a:pt x="121870" y="39651"/>
                    <a:pt x="120516" y="37661"/>
                  </a:cubicBezTo>
                  <a:cubicBezTo>
                    <a:pt x="112628" y="26578"/>
                    <a:pt x="107895" y="13562"/>
                    <a:pt x="106821" y="0"/>
                  </a:cubicBezTo>
                  <a:lnTo>
                    <a:pt x="45878" y="0"/>
                  </a:lnTo>
                  <a:cubicBezTo>
                    <a:pt x="44786" y="14311"/>
                    <a:pt x="39498" y="27983"/>
                    <a:pt x="30677" y="39305"/>
                  </a:cubicBezTo>
                  <a:cubicBezTo>
                    <a:pt x="29581" y="40537"/>
                    <a:pt x="28623" y="42044"/>
                    <a:pt x="27390" y="43276"/>
                  </a:cubicBezTo>
                  <a:cubicBezTo>
                    <a:pt x="19752" y="50630"/>
                    <a:pt x="10301" y="55828"/>
                    <a:pt x="0" y="58341"/>
                  </a:cubicBezTo>
                  <a:cubicBezTo>
                    <a:pt x="22771" y="73026"/>
                    <a:pt x="48957" y="81566"/>
                    <a:pt x="76007" y="83129"/>
                  </a:cubicBezTo>
                  <a:cubicBezTo>
                    <a:pt x="102773" y="81640"/>
                    <a:pt x="128646" y="72984"/>
                    <a:pt x="150919" y="58067"/>
                  </a:cubicBezTo>
                  <a:cubicBezTo>
                    <a:pt x="141211" y="55329"/>
                    <a:pt x="132323" y="50251"/>
                    <a:pt x="125036" y="43276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3930321" y="2618794"/>
              <a:ext cx="485436" cy="704130"/>
            </a:xfrm>
            <a:custGeom>
              <a:avLst/>
              <a:gdLst>
                <a:gd name="connsiteX0" fmla="*/ 169681 w 169681"/>
                <a:gd name="connsiteY0" fmla="*/ 110529 h 246124"/>
                <a:gd name="connsiteX1" fmla="*/ 85183 w 169681"/>
                <a:gd name="connsiteY1" fmla="*/ 245973 h 246124"/>
                <a:gd name="connsiteX2" fmla="*/ 78746 w 169681"/>
                <a:gd name="connsiteY2" fmla="*/ 245973 h 246124"/>
                <a:gd name="connsiteX3" fmla="*/ 0 w 169681"/>
                <a:gd name="connsiteY3" fmla="*/ 111077 h 246124"/>
                <a:gd name="connsiteX4" fmla="*/ 78336 w 169681"/>
                <a:gd name="connsiteY4" fmla="*/ 10 h 246124"/>
                <a:gd name="connsiteX5" fmla="*/ 84772 w 169681"/>
                <a:gd name="connsiteY5" fmla="*/ 10 h 246124"/>
                <a:gd name="connsiteX6" fmla="*/ 169681 w 169681"/>
                <a:gd name="connsiteY6" fmla="*/ 110529 h 24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681" h="246124">
                  <a:moveTo>
                    <a:pt x="169681" y="110529"/>
                  </a:moveTo>
                  <a:cubicBezTo>
                    <a:pt x="169681" y="171883"/>
                    <a:pt x="132020" y="245973"/>
                    <a:pt x="85183" y="245973"/>
                  </a:cubicBezTo>
                  <a:cubicBezTo>
                    <a:pt x="83042" y="246176"/>
                    <a:pt x="80887" y="246176"/>
                    <a:pt x="78746" y="245973"/>
                  </a:cubicBezTo>
                  <a:cubicBezTo>
                    <a:pt x="34922" y="239673"/>
                    <a:pt x="0" y="169554"/>
                    <a:pt x="0" y="111077"/>
                  </a:cubicBezTo>
                  <a:cubicBezTo>
                    <a:pt x="0" y="52599"/>
                    <a:pt x="34511" y="4392"/>
                    <a:pt x="78336" y="10"/>
                  </a:cubicBezTo>
                  <a:lnTo>
                    <a:pt x="84772" y="10"/>
                  </a:lnTo>
                  <a:cubicBezTo>
                    <a:pt x="131609" y="-812"/>
                    <a:pt x="169681" y="49038"/>
                    <a:pt x="169681" y="110529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3930020" y="2618038"/>
              <a:ext cx="449298" cy="702883"/>
            </a:xfrm>
            <a:custGeom>
              <a:avLst/>
              <a:gdLst>
                <a:gd name="connsiteX0" fmla="*/ 157050 w 157049"/>
                <a:gd name="connsiteY0" fmla="*/ 110793 h 245688"/>
                <a:gd name="connsiteX1" fmla="*/ 78851 w 157049"/>
                <a:gd name="connsiteY1" fmla="*/ 245689 h 245688"/>
                <a:gd name="connsiteX2" fmla="*/ 105 w 157049"/>
                <a:gd name="connsiteY2" fmla="*/ 110793 h 245688"/>
                <a:gd name="connsiteX3" fmla="*/ 105 w 157049"/>
                <a:gd name="connsiteY3" fmla="*/ 105178 h 245688"/>
                <a:gd name="connsiteX4" fmla="*/ 45983 w 157049"/>
                <a:gd name="connsiteY4" fmla="*/ 11778 h 245688"/>
                <a:gd name="connsiteX5" fmla="*/ 69539 w 157049"/>
                <a:gd name="connsiteY5" fmla="*/ 1232 h 245688"/>
                <a:gd name="connsiteX6" fmla="*/ 70634 w 157049"/>
                <a:gd name="connsiteY6" fmla="*/ 1233 h 245688"/>
                <a:gd name="connsiteX7" fmla="*/ 78166 w 157049"/>
                <a:gd name="connsiteY7" fmla="*/ 0 h 245688"/>
                <a:gd name="connsiteX8" fmla="*/ 94053 w 157049"/>
                <a:gd name="connsiteY8" fmla="*/ 3698 h 245688"/>
                <a:gd name="connsiteX9" fmla="*/ 155543 w 157049"/>
                <a:gd name="connsiteY9" fmla="*/ 93537 h 245688"/>
                <a:gd name="connsiteX10" fmla="*/ 157050 w 157049"/>
                <a:gd name="connsiteY10" fmla="*/ 110793 h 24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49" h="245688">
                  <a:moveTo>
                    <a:pt x="157050" y="110793"/>
                  </a:moveTo>
                  <a:cubicBezTo>
                    <a:pt x="157050" y="169271"/>
                    <a:pt x="122675" y="239389"/>
                    <a:pt x="78851" y="245689"/>
                  </a:cubicBezTo>
                  <a:cubicBezTo>
                    <a:pt x="35027" y="239389"/>
                    <a:pt x="105" y="169271"/>
                    <a:pt x="105" y="110793"/>
                  </a:cubicBezTo>
                  <a:cubicBezTo>
                    <a:pt x="-35" y="108924"/>
                    <a:pt x="-35" y="107047"/>
                    <a:pt x="105" y="105178"/>
                  </a:cubicBezTo>
                  <a:cubicBezTo>
                    <a:pt x="-143" y="68561"/>
                    <a:pt x="16852" y="33962"/>
                    <a:pt x="45983" y="11778"/>
                  </a:cubicBezTo>
                  <a:cubicBezTo>
                    <a:pt x="53127" y="6857"/>
                    <a:pt x="61110" y="3284"/>
                    <a:pt x="69539" y="1232"/>
                  </a:cubicBezTo>
                  <a:lnTo>
                    <a:pt x="70634" y="1233"/>
                  </a:lnTo>
                  <a:lnTo>
                    <a:pt x="78166" y="0"/>
                  </a:lnTo>
                  <a:cubicBezTo>
                    <a:pt x="83601" y="533"/>
                    <a:pt x="88942" y="1776"/>
                    <a:pt x="94053" y="3698"/>
                  </a:cubicBezTo>
                  <a:cubicBezTo>
                    <a:pt x="126099" y="15065"/>
                    <a:pt x="150476" y="50124"/>
                    <a:pt x="155543" y="93537"/>
                  </a:cubicBezTo>
                  <a:cubicBezTo>
                    <a:pt x="156446" y="99247"/>
                    <a:pt x="156950" y="105013"/>
                    <a:pt x="157050" y="110793"/>
                  </a:cubicBezTo>
                  <a:close/>
                </a:path>
              </a:pathLst>
            </a:custGeom>
            <a:solidFill>
              <a:srgbClr val="F5C4A5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3931096" y="2620390"/>
              <a:ext cx="462329" cy="297374"/>
            </a:xfrm>
            <a:custGeom>
              <a:avLst/>
              <a:gdLst>
                <a:gd name="connsiteX0" fmla="*/ 161604 w 161604"/>
                <a:gd name="connsiteY0" fmla="*/ 92031 h 103945"/>
                <a:gd name="connsiteX1" fmla="*/ 155441 w 161604"/>
                <a:gd name="connsiteY1" fmla="*/ 92031 h 103945"/>
                <a:gd name="connsiteX2" fmla="*/ 3 w 161604"/>
                <a:gd name="connsiteY2" fmla="*/ 103945 h 103945"/>
                <a:gd name="connsiteX3" fmla="*/ 45881 w 161604"/>
                <a:gd name="connsiteY3" fmla="*/ 10545 h 103945"/>
                <a:gd name="connsiteX4" fmla="*/ 69436 w 161604"/>
                <a:gd name="connsiteY4" fmla="*/ 0 h 103945"/>
                <a:gd name="connsiteX5" fmla="*/ 70532 w 161604"/>
                <a:gd name="connsiteY5" fmla="*/ 0 h 103945"/>
                <a:gd name="connsiteX6" fmla="*/ 93951 w 161604"/>
                <a:gd name="connsiteY6" fmla="*/ 2465 h 103945"/>
                <a:gd name="connsiteX7" fmla="*/ 127777 w 161604"/>
                <a:gd name="connsiteY7" fmla="*/ 5752 h 10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604" h="103945">
                  <a:moveTo>
                    <a:pt x="161604" y="92031"/>
                  </a:moveTo>
                  <a:lnTo>
                    <a:pt x="155441" y="92031"/>
                  </a:lnTo>
                  <a:lnTo>
                    <a:pt x="3" y="103945"/>
                  </a:lnTo>
                  <a:cubicBezTo>
                    <a:pt x="-246" y="67329"/>
                    <a:pt x="16750" y="32730"/>
                    <a:pt x="45881" y="10545"/>
                  </a:cubicBezTo>
                  <a:lnTo>
                    <a:pt x="69436" y="0"/>
                  </a:lnTo>
                  <a:lnTo>
                    <a:pt x="70532" y="0"/>
                  </a:lnTo>
                  <a:lnTo>
                    <a:pt x="93951" y="2465"/>
                  </a:lnTo>
                  <a:lnTo>
                    <a:pt x="127777" y="5752"/>
                  </a:ln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3954484" y="2566557"/>
              <a:ext cx="439333" cy="314768"/>
            </a:xfrm>
            <a:custGeom>
              <a:avLst/>
              <a:gdLst>
                <a:gd name="connsiteX0" fmla="*/ 23737 w 153566"/>
                <a:gd name="connsiteY0" fmla="*/ 27855 h 110025"/>
                <a:gd name="connsiteX1" fmla="*/ 182 w 153566"/>
                <a:gd name="connsiteY1" fmla="*/ 110025 h 110025"/>
                <a:gd name="connsiteX2" fmla="*/ 153566 w 153566"/>
                <a:gd name="connsiteY2" fmla="*/ 110025 h 110025"/>
                <a:gd name="connsiteX3" fmla="*/ 130011 w 153566"/>
                <a:gd name="connsiteY3" fmla="*/ 23610 h 110025"/>
                <a:gd name="connsiteX4" fmla="*/ 23737 w 153566"/>
                <a:gd name="connsiteY4" fmla="*/ 27855 h 11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566" h="110025">
                  <a:moveTo>
                    <a:pt x="23737" y="27855"/>
                  </a:moveTo>
                  <a:cubicBezTo>
                    <a:pt x="23737" y="27855"/>
                    <a:pt x="-2420" y="80992"/>
                    <a:pt x="182" y="110025"/>
                  </a:cubicBezTo>
                  <a:lnTo>
                    <a:pt x="153566" y="110025"/>
                  </a:lnTo>
                  <a:cubicBezTo>
                    <a:pt x="148363" y="80563"/>
                    <a:pt x="140479" y="51637"/>
                    <a:pt x="130011" y="23610"/>
                  </a:cubicBezTo>
                  <a:cubicBezTo>
                    <a:pt x="111386" y="-17065"/>
                    <a:pt x="24696" y="1835"/>
                    <a:pt x="23737" y="27855"/>
                  </a:cubicBezTo>
                  <a:close/>
                </a:path>
              </a:pathLst>
            </a:custGeom>
            <a:solidFill>
              <a:srgbClr val="6D3C1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4214374" y="2636846"/>
              <a:ext cx="52108" cy="247223"/>
            </a:xfrm>
            <a:custGeom>
              <a:avLst/>
              <a:gdLst>
                <a:gd name="connsiteX0" fmla="*/ 3424 w 18214"/>
                <a:gd name="connsiteY0" fmla="*/ 86416 h 86415"/>
                <a:gd name="connsiteX1" fmla="*/ 18214 w 18214"/>
                <a:gd name="connsiteY1" fmla="*/ 86416 h 86415"/>
                <a:gd name="connsiteX2" fmla="*/ 0 w 18214"/>
                <a:gd name="connsiteY2" fmla="*/ 0 h 86415"/>
                <a:gd name="connsiteX3" fmla="*/ 3424 w 18214"/>
                <a:gd name="connsiteY3" fmla="*/ 86416 h 8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14" h="86415">
                  <a:moveTo>
                    <a:pt x="3424" y="86416"/>
                  </a:moveTo>
                  <a:lnTo>
                    <a:pt x="18214" y="86416"/>
                  </a:lnTo>
                  <a:cubicBezTo>
                    <a:pt x="18214" y="86416"/>
                    <a:pt x="17393" y="13832"/>
                    <a:pt x="0" y="0"/>
                  </a:cubicBezTo>
                  <a:cubicBezTo>
                    <a:pt x="0" y="0"/>
                    <a:pt x="8628" y="68475"/>
                    <a:pt x="3424" y="86416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4104537" y="2654477"/>
              <a:ext cx="54983" cy="229591"/>
            </a:xfrm>
            <a:custGeom>
              <a:avLst/>
              <a:gdLst>
                <a:gd name="connsiteX0" fmla="*/ 19220 w 19219"/>
                <a:gd name="connsiteY0" fmla="*/ 0 h 80252"/>
                <a:gd name="connsiteX1" fmla="*/ 47 w 19219"/>
                <a:gd name="connsiteY1" fmla="*/ 80253 h 80252"/>
                <a:gd name="connsiteX2" fmla="*/ 13742 w 19219"/>
                <a:gd name="connsiteY2" fmla="*/ 80253 h 80252"/>
                <a:gd name="connsiteX3" fmla="*/ 19220 w 19219"/>
                <a:gd name="connsiteY3" fmla="*/ 0 h 8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19" h="80252">
                  <a:moveTo>
                    <a:pt x="19220" y="0"/>
                  </a:moveTo>
                  <a:cubicBezTo>
                    <a:pt x="5980" y="24637"/>
                    <a:pt x="-627" y="52292"/>
                    <a:pt x="47" y="80253"/>
                  </a:cubicBezTo>
                  <a:lnTo>
                    <a:pt x="13742" y="80253"/>
                  </a:lnTo>
                  <a:cubicBezTo>
                    <a:pt x="13742" y="80253"/>
                    <a:pt x="13057" y="8765"/>
                    <a:pt x="19220" y="0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3502788" y="3585178"/>
              <a:ext cx="378554" cy="568705"/>
            </a:xfrm>
            <a:custGeom>
              <a:avLst/>
              <a:gdLst>
                <a:gd name="connsiteX0" fmla="*/ 132322 w 132321"/>
                <a:gd name="connsiteY0" fmla="*/ 198240 h 198787"/>
                <a:gd name="connsiteX1" fmla="*/ 94387 w 132321"/>
                <a:gd name="connsiteY1" fmla="*/ 11714 h 198787"/>
                <a:gd name="connsiteX2" fmla="*/ 72500 w 132321"/>
                <a:gd name="connsiteY2" fmla="*/ 920 h 198787"/>
                <a:gd name="connsiteX3" fmla="*/ 65764 w 132321"/>
                <a:gd name="connsiteY3" fmla="*/ 5140 h 198787"/>
                <a:gd name="connsiteX4" fmla="*/ 34676 w 132321"/>
                <a:gd name="connsiteY4" fmla="*/ 36639 h 198787"/>
                <a:gd name="connsiteX5" fmla="*/ 28 w 132321"/>
                <a:gd name="connsiteY5" fmla="*/ 75533 h 198787"/>
                <a:gd name="connsiteX6" fmla="*/ 25364 w 132321"/>
                <a:gd name="connsiteY6" fmla="*/ 198788 h 19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321" h="198787">
                  <a:moveTo>
                    <a:pt x="132322" y="198240"/>
                  </a:moveTo>
                  <a:lnTo>
                    <a:pt x="94387" y="11714"/>
                  </a:lnTo>
                  <a:cubicBezTo>
                    <a:pt x="91323" y="2690"/>
                    <a:pt x="81524" y="-2143"/>
                    <a:pt x="72500" y="920"/>
                  </a:cubicBezTo>
                  <a:cubicBezTo>
                    <a:pt x="69957" y="1784"/>
                    <a:pt x="67650" y="3229"/>
                    <a:pt x="65764" y="5140"/>
                  </a:cubicBezTo>
                  <a:lnTo>
                    <a:pt x="34676" y="36639"/>
                  </a:lnTo>
                  <a:cubicBezTo>
                    <a:pt x="30705" y="40747"/>
                    <a:pt x="-1068" y="69918"/>
                    <a:pt x="28" y="75533"/>
                  </a:cubicBezTo>
                  <a:cubicBezTo>
                    <a:pt x="28" y="75533"/>
                    <a:pt x="11805" y="132915"/>
                    <a:pt x="25364" y="198788"/>
                  </a:cubicBezTo>
                  <a:close/>
                </a:path>
              </a:pathLst>
            </a:custGeom>
            <a:solidFill>
              <a:srgbClr val="95A5A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2869333" y="3237080"/>
              <a:ext cx="431369" cy="532060"/>
            </a:xfrm>
            <a:custGeom>
              <a:avLst/>
              <a:gdLst>
                <a:gd name="connsiteX0" fmla="*/ 135581 w 150782"/>
                <a:gd name="connsiteY0" fmla="*/ 0 h 185978"/>
                <a:gd name="connsiteX1" fmla="*/ 150782 w 150782"/>
                <a:gd name="connsiteY1" fmla="*/ 122981 h 185978"/>
                <a:gd name="connsiteX2" fmla="*/ 0 w 150782"/>
                <a:gd name="connsiteY2" fmla="*/ 185978 h 185978"/>
                <a:gd name="connsiteX3" fmla="*/ 8902 w 150782"/>
                <a:gd name="connsiteY3" fmla="*/ 0 h 185978"/>
                <a:gd name="connsiteX4" fmla="*/ 135581 w 150782"/>
                <a:gd name="connsiteY4" fmla="*/ 0 h 185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82" h="185978">
                  <a:moveTo>
                    <a:pt x="135581" y="0"/>
                  </a:moveTo>
                  <a:lnTo>
                    <a:pt x="150782" y="122981"/>
                  </a:lnTo>
                  <a:lnTo>
                    <a:pt x="0" y="185978"/>
                  </a:lnTo>
                  <a:lnTo>
                    <a:pt x="8902" y="0"/>
                  </a:lnTo>
                  <a:lnTo>
                    <a:pt x="135581" y="0"/>
                  </a:lnTo>
                  <a:close/>
                </a:path>
              </a:pathLst>
            </a:custGeom>
            <a:solidFill>
              <a:srgbClr val="DEAD8E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3270291" y="2846848"/>
              <a:ext cx="112372" cy="178364"/>
            </a:xfrm>
            <a:custGeom>
              <a:avLst/>
              <a:gdLst>
                <a:gd name="connsiteX0" fmla="*/ 38978 w 39279"/>
                <a:gd name="connsiteY0" fmla="*/ 19858 h 62346"/>
                <a:gd name="connsiteX1" fmla="*/ 32541 w 39279"/>
                <a:gd name="connsiteY1" fmla="*/ 49439 h 62346"/>
                <a:gd name="connsiteX2" fmla="*/ 21038 w 39279"/>
                <a:gd name="connsiteY2" fmla="*/ 61628 h 62346"/>
                <a:gd name="connsiteX3" fmla="*/ 11588 w 39279"/>
                <a:gd name="connsiteY3" fmla="*/ 61628 h 62346"/>
                <a:gd name="connsiteX4" fmla="*/ 9260 w 39279"/>
                <a:gd name="connsiteY4" fmla="*/ 60669 h 62346"/>
                <a:gd name="connsiteX5" fmla="*/ 9260 w 39279"/>
                <a:gd name="connsiteY5" fmla="*/ 60669 h 62346"/>
                <a:gd name="connsiteX6" fmla="*/ 358 w 39279"/>
                <a:gd name="connsiteY6" fmla="*/ 42181 h 62346"/>
                <a:gd name="connsiteX7" fmla="*/ 3645 w 39279"/>
                <a:gd name="connsiteY7" fmla="*/ 27390 h 62346"/>
                <a:gd name="connsiteX8" fmla="*/ 5836 w 39279"/>
                <a:gd name="connsiteY8" fmla="*/ 17667 h 62346"/>
                <a:gd name="connsiteX9" fmla="*/ 6932 w 39279"/>
                <a:gd name="connsiteY9" fmla="*/ 12873 h 62346"/>
                <a:gd name="connsiteX10" fmla="*/ 16244 w 39279"/>
                <a:gd name="connsiteY10" fmla="*/ 1370 h 62346"/>
                <a:gd name="connsiteX11" fmla="*/ 21859 w 39279"/>
                <a:gd name="connsiteY11" fmla="*/ 0 h 62346"/>
                <a:gd name="connsiteX12" fmla="*/ 22681 w 39279"/>
                <a:gd name="connsiteY12" fmla="*/ 0 h 62346"/>
                <a:gd name="connsiteX13" fmla="*/ 27748 w 39279"/>
                <a:gd name="connsiteY13" fmla="*/ 822 h 62346"/>
                <a:gd name="connsiteX14" fmla="*/ 38978 w 39279"/>
                <a:gd name="connsiteY14" fmla="*/ 19858 h 62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279" h="62346">
                  <a:moveTo>
                    <a:pt x="38978" y="19858"/>
                  </a:moveTo>
                  <a:lnTo>
                    <a:pt x="32541" y="49439"/>
                  </a:lnTo>
                  <a:cubicBezTo>
                    <a:pt x="31195" y="55285"/>
                    <a:pt x="26796" y="59946"/>
                    <a:pt x="21038" y="61628"/>
                  </a:cubicBezTo>
                  <a:cubicBezTo>
                    <a:pt x="17961" y="62586"/>
                    <a:pt x="14665" y="62586"/>
                    <a:pt x="11588" y="61628"/>
                  </a:cubicBezTo>
                  <a:lnTo>
                    <a:pt x="9260" y="60669"/>
                  </a:lnTo>
                  <a:lnTo>
                    <a:pt x="9260" y="60669"/>
                  </a:lnTo>
                  <a:cubicBezTo>
                    <a:pt x="2448" y="57233"/>
                    <a:pt x="-1204" y="49648"/>
                    <a:pt x="358" y="42181"/>
                  </a:cubicBezTo>
                  <a:lnTo>
                    <a:pt x="3645" y="27390"/>
                  </a:lnTo>
                  <a:lnTo>
                    <a:pt x="5836" y="17667"/>
                  </a:lnTo>
                  <a:lnTo>
                    <a:pt x="6932" y="12873"/>
                  </a:lnTo>
                  <a:cubicBezTo>
                    <a:pt x="7973" y="7749"/>
                    <a:pt x="11449" y="3455"/>
                    <a:pt x="16244" y="1370"/>
                  </a:cubicBezTo>
                  <a:cubicBezTo>
                    <a:pt x="17997" y="519"/>
                    <a:pt x="19912" y="52"/>
                    <a:pt x="21859" y="0"/>
                  </a:cubicBezTo>
                  <a:lnTo>
                    <a:pt x="22681" y="0"/>
                  </a:lnTo>
                  <a:cubicBezTo>
                    <a:pt x="24403" y="5"/>
                    <a:pt x="26113" y="282"/>
                    <a:pt x="27748" y="822"/>
                  </a:cubicBezTo>
                  <a:cubicBezTo>
                    <a:pt x="35753" y="3431"/>
                    <a:pt x="40566" y="11589"/>
                    <a:pt x="38978" y="19858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2806989" y="2626964"/>
              <a:ext cx="527428" cy="752754"/>
            </a:xfrm>
            <a:custGeom>
              <a:avLst/>
              <a:gdLst>
                <a:gd name="connsiteX0" fmla="*/ 182708 w 184359"/>
                <a:gd name="connsiteY0" fmla="*/ 174504 h 263120"/>
                <a:gd name="connsiteX1" fmla="*/ 171478 w 184359"/>
                <a:gd name="connsiteY1" fmla="*/ 200936 h 263120"/>
                <a:gd name="connsiteX2" fmla="*/ 159289 w 184359"/>
                <a:gd name="connsiteY2" fmla="*/ 213261 h 263120"/>
                <a:gd name="connsiteX3" fmla="*/ 157372 w 184359"/>
                <a:gd name="connsiteY3" fmla="*/ 215589 h 263120"/>
                <a:gd name="connsiteX4" fmla="*/ 128202 w 184359"/>
                <a:gd name="connsiteY4" fmla="*/ 253251 h 263120"/>
                <a:gd name="connsiteX5" fmla="*/ 86158 w 184359"/>
                <a:gd name="connsiteY5" fmla="*/ 261331 h 263120"/>
                <a:gd name="connsiteX6" fmla="*/ 78352 w 184359"/>
                <a:gd name="connsiteY6" fmla="*/ 257085 h 263120"/>
                <a:gd name="connsiteX7" fmla="*/ 41238 w 184359"/>
                <a:gd name="connsiteY7" fmla="*/ 222848 h 263120"/>
                <a:gd name="connsiteX8" fmla="*/ 30693 w 184359"/>
                <a:gd name="connsiteY8" fmla="*/ 215726 h 263120"/>
                <a:gd name="connsiteX9" fmla="*/ 27680 w 184359"/>
                <a:gd name="connsiteY9" fmla="*/ 212713 h 263120"/>
                <a:gd name="connsiteX10" fmla="*/ 12068 w 184359"/>
                <a:gd name="connsiteY10" fmla="*/ 188199 h 263120"/>
                <a:gd name="connsiteX11" fmla="*/ 7275 w 184359"/>
                <a:gd name="connsiteY11" fmla="*/ 166972 h 263120"/>
                <a:gd name="connsiteX12" fmla="*/ 6179 w 184359"/>
                <a:gd name="connsiteY12" fmla="*/ 153277 h 263120"/>
                <a:gd name="connsiteX13" fmla="*/ 1660 w 184359"/>
                <a:gd name="connsiteY13" fmla="*/ 96032 h 263120"/>
                <a:gd name="connsiteX14" fmla="*/ 1660 w 184359"/>
                <a:gd name="connsiteY14" fmla="*/ 93019 h 263120"/>
                <a:gd name="connsiteX15" fmla="*/ 290 w 184359"/>
                <a:gd name="connsiteY15" fmla="*/ 74530 h 263120"/>
                <a:gd name="connsiteX16" fmla="*/ 46168 w 184359"/>
                <a:gd name="connsiteY16" fmla="*/ 6055 h 263120"/>
                <a:gd name="connsiteX17" fmla="*/ 86432 w 184359"/>
                <a:gd name="connsiteY17" fmla="*/ 2905 h 263120"/>
                <a:gd name="connsiteX18" fmla="*/ 109166 w 184359"/>
                <a:gd name="connsiteY18" fmla="*/ 988 h 263120"/>
                <a:gd name="connsiteX19" fmla="*/ 120669 w 184359"/>
                <a:gd name="connsiteY19" fmla="*/ 29 h 263120"/>
                <a:gd name="connsiteX20" fmla="*/ 161754 w 184359"/>
                <a:gd name="connsiteY20" fmla="*/ 20435 h 263120"/>
                <a:gd name="connsiteX21" fmla="*/ 176682 w 184359"/>
                <a:gd name="connsiteY21" fmla="*/ 60425 h 263120"/>
                <a:gd name="connsiteX22" fmla="*/ 178188 w 184359"/>
                <a:gd name="connsiteY22" fmla="*/ 78913 h 263120"/>
                <a:gd name="connsiteX23" fmla="*/ 180791 w 184359"/>
                <a:gd name="connsiteY23" fmla="*/ 111507 h 263120"/>
                <a:gd name="connsiteX24" fmla="*/ 182982 w 184359"/>
                <a:gd name="connsiteY24" fmla="*/ 138897 h 263120"/>
                <a:gd name="connsiteX25" fmla="*/ 184077 w 184359"/>
                <a:gd name="connsiteY25" fmla="*/ 152592 h 263120"/>
                <a:gd name="connsiteX26" fmla="*/ 182708 w 184359"/>
                <a:gd name="connsiteY26" fmla="*/ 174504 h 26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4359" h="263120">
                  <a:moveTo>
                    <a:pt x="182708" y="174504"/>
                  </a:moveTo>
                  <a:cubicBezTo>
                    <a:pt x="180928" y="184026"/>
                    <a:pt x="177096" y="193045"/>
                    <a:pt x="171478" y="200936"/>
                  </a:cubicBezTo>
                  <a:cubicBezTo>
                    <a:pt x="168095" y="205665"/>
                    <a:pt x="163981" y="209826"/>
                    <a:pt x="159289" y="213261"/>
                  </a:cubicBezTo>
                  <a:lnTo>
                    <a:pt x="157372" y="215589"/>
                  </a:lnTo>
                  <a:lnTo>
                    <a:pt x="128202" y="253251"/>
                  </a:lnTo>
                  <a:cubicBezTo>
                    <a:pt x="116244" y="262421"/>
                    <a:pt x="100663" y="265416"/>
                    <a:pt x="86158" y="261331"/>
                  </a:cubicBezTo>
                  <a:cubicBezTo>
                    <a:pt x="83205" y="260687"/>
                    <a:pt x="80497" y="259214"/>
                    <a:pt x="78352" y="257085"/>
                  </a:cubicBezTo>
                  <a:lnTo>
                    <a:pt x="41238" y="222848"/>
                  </a:lnTo>
                  <a:cubicBezTo>
                    <a:pt x="37375" y="221036"/>
                    <a:pt x="33817" y="218633"/>
                    <a:pt x="30693" y="215726"/>
                  </a:cubicBezTo>
                  <a:cubicBezTo>
                    <a:pt x="29597" y="214768"/>
                    <a:pt x="28639" y="213672"/>
                    <a:pt x="27680" y="212713"/>
                  </a:cubicBezTo>
                  <a:cubicBezTo>
                    <a:pt x="20664" y="205848"/>
                    <a:pt x="15322" y="197460"/>
                    <a:pt x="12068" y="188199"/>
                  </a:cubicBezTo>
                  <a:cubicBezTo>
                    <a:pt x="9462" y="181390"/>
                    <a:pt x="7848" y="174241"/>
                    <a:pt x="7275" y="166972"/>
                  </a:cubicBezTo>
                  <a:lnTo>
                    <a:pt x="6179" y="153277"/>
                  </a:lnTo>
                  <a:lnTo>
                    <a:pt x="1660" y="96032"/>
                  </a:lnTo>
                  <a:lnTo>
                    <a:pt x="1660" y="93019"/>
                  </a:lnTo>
                  <a:lnTo>
                    <a:pt x="290" y="74530"/>
                  </a:lnTo>
                  <a:cubicBezTo>
                    <a:pt x="-2723" y="39060"/>
                    <a:pt x="18094" y="8247"/>
                    <a:pt x="46168" y="6055"/>
                  </a:cubicBezTo>
                  <a:lnTo>
                    <a:pt x="86432" y="2905"/>
                  </a:lnTo>
                  <a:lnTo>
                    <a:pt x="109166" y="988"/>
                  </a:lnTo>
                  <a:lnTo>
                    <a:pt x="120669" y="29"/>
                  </a:lnTo>
                  <a:cubicBezTo>
                    <a:pt x="136931" y="-538"/>
                    <a:pt x="152381" y="7135"/>
                    <a:pt x="161754" y="20435"/>
                  </a:cubicBezTo>
                  <a:cubicBezTo>
                    <a:pt x="170560" y="32004"/>
                    <a:pt x="175753" y="45916"/>
                    <a:pt x="176682" y="60425"/>
                  </a:cubicBezTo>
                  <a:lnTo>
                    <a:pt x="178188" y="78913"/>
                  </a:lnTo>
                  <a:lnTo>
                    <a:pt x="180791" y="111507"/>
                  </a:lnTo>
                  <a:lnTo>
                    <a:pt x="182982" y="138897"/>
                  </a:lnTo>
                  <a:lnTo>
                    <a:pt x="184077" y="152592"/>
                  </a:lnTo>
                  <a:cubicBezTo>
                    <a:pt x="184722" y="159923"/>
                    <a:pt x="184260" y="167310"/>
                    <a:pt x="182708" y="174504"/>
                  </a:cubicBezTo>
                  <a:close/>
                </a:path>
              </a:pathLst>
            </a:custGeom>
            <a:solidFill>
              <a:srgbClr val="EAB99A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2805556" y="2626421"/>
              <a:ext cx="495467" cy="751109"/>
            </a:xfrm>
            <a:custGeom>
              <a:avLst/>
              <a:gdLst>
                <a:gd name="connsiteX0" fmla="*/ 165543 w 173187"/>
                <a:gd name="connsiteY0" fmla="*/ 60889 h 262545"/>
                <a:gd name="connsiteX1" fmla="*/ 172938 w 173187"/>
                <a:gd name="connsiteY1" fmla="*/ 153604 h 262545"/>
                <a:gd name="connsiteX2" fmla="*/ 171568 w 173187"/>
                <a:gd name="connsiteY2" fmla="*/ 175653 h 262545"/>
                <a:gd name="connsiteX3" fmla="*/ 160339 w 173187"/>
                <a:gd name="connsiteY3" fmla="*/ 201948 h 262545"/>
                <a:gd name="connsiteX4" fmla="*/ 148150 w 173187"/>
                <a:gd name="connsiteY4" fmla="*/ 214410 h 262545"/>
                <a:gd name="connsiteX5" fmla="*/ 117062 w 173187"/>
                <a:gd name="connsiteY5" fmla="*/ 253441 h 262545"/>
                <a:gd name="connsiteX6" fmla="*/ 98574 w 173187"/>
                <a:gd name="connsiteY6" fmla="*/ 262480 h 262545"/>
                <a:gd name="connsiteX7" fmla="*/ 78853 w 173187"/>
                <a:gd name="connsiteY7" fmla="*/ 256591 h 262545"/>
                <a:gd name="connsiteX8" fmla="*/ 41739 w 173187"/>
                <a:gd name="connsiteY8" fmla="*/ 222216 h 262545"/>
                <a:gd name="connsiteX9" fmla="*/ 28044 w 173187"/>
                <a:gd name="connsiteY9" fmla="*/ 212219 h 262545"/>
                <a:gd name="connsiteX10" fmla="*/ 12432 w 173187"/>
                <a:gd name="connsiteY10" fmla="*/ 187705 h 262545"/>
                <a:gd name="connsiteX11" fmla="*/ 7639 w 173187"/>
                <a:gd name="connsiteY11" fmla="*/ 166341 h 262545"/>
                <a:gd name="connsiteX12" fmla="*/ 244 w 173187"/>
                <a:gd name="connsiteY12" fmla="*/ 73625 h 262545"/>
                <a:gd name="connsiteX13" fmla="*/ 46259 w 173187"/>
                <a:gd name="connsiteY13" fmla="*/ 5150 h 262545"/>
                <a:gd name="connsiteX14" fmla="*/ 109119 w 173187"/>
                <a:gd name="connsiteY14" fmla="*/ 83 h 262545"/>
                <a:gd name="connsiteX15" fmla="*/ 165543 w 173187"/>
                <a:gd name="connsiteY15" fmla="*/ 60889 h 26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3187" h="262545">
                  <a:moveTo>
                    <a:pt x="165543" y="60889"/>
                  </a:moveTo>
                  <a:lnTo>
                    <a:pt x="172938" y="153604"/>
                  </a:lnTo>
                  <a:cubicBezTo>
                    <a:pt x="173529" y="160982"/>
                    <a:pt x="173068" y="168406"/>
                    <a:pt x="171568" y="175653"/>
                  </a:cubicBezTo>
                  <a:cubicBezTo>
                    <a:pt x="169817" y="185141"/>
                    <a:pt x="165982" y="194122"/>
                    <a:pt x="160339" y="201948"/>
                  </a:cubicBezTo>
                  <a:cubicBezTo>
                    <a:pt x="156995" y="206749"/>
                    <a:pt x="152876" y="210961"/>
                    <a:pt x="148150" y="214410"/>
                  </a:cubicBezTo>
                  <a:lnTo>
                    <a:pt x="117062" y="253441"/>
                  </a:lnTo>
                  <a:cubicBezTo>
                    <a:pt x="112225" y="258631"/>
                    <a:pt x="105641" y="261850"/>
                    <a:pt x="98574" y="262480"/>
                  </a:cubicBezTo>
                  <a:cubicBezTo>
                    <a:pt x="91506" y="262953"/>
                    <a:pt x="84504" y="260862"/>
                    <a:pt x="78853" y="256591"/>
                  </a:cubicBezTo>
                  <a:lnTo>
                    <a:pt x="41739" y="222216"/>
                  </a:lnTo>
                  <a:cubicBezTo>
                    <a:pt x="36585" y="219778"/>
                    <a:pt x="31938" y="216386"/>
                    <a:pt x="28044" y="212219"/>
                  </a:cubicBezTo>
                  <a:cubicBezTo>
                    <a:pt x="21087" y="205306"/>
                    <a:pt x="15755" y="196933"/>
                    <a:pt x="12432" y="187705"/>
                  </a:cubicBezTo>
                  <a:cubicBezTo>
                    <a:pt x="9826" y="180848"/>
                    <a:pt x="8212" y="173654"/>
                    <a:pt x="7639" y="166341"/>
                  </a:cubicBezTo>
                  <a:lnTo>
                    <a:pt x="244" y="73625"/>
                  </a:lnTo>
                  <a:cubicBezTo>
                    <a:pt x="-2495" y="38155"/>
                    <a:pt x="18184" y="7341"/>
                    <a:pt x="46259" y="5150"/>
                  </a:cubicBezTo>
                  <a:lnTo>
                    <a:pt x="109119" y="83"/>
                  </a:lnTo>
                  <a:cubicBezTo>
                    <a:pt x="137468" y="-1698"/>
                    <a:pt x="162667" y="25419"/>
                    <a:pt x="165543" y="60889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2751926" y="2889235"/>
              <a:ext cx="126116" cy="174671"/>
            </a:xfrm>
            <a:custGeom>
              <a:avLst/>
              <a:gdLst>
                <a:gd name="connsiteX0" fmla="*/ 34739 w 44083"/>
                <a:gd name="connsiteY0" fmla="*/ 59274 h 61055"/>
                <a:gd name="connsiteX1" fmla="*/ 34739 w 44083"/>
                <a:gd name="connsiteY1" fmla="*/ 59274 h 61055"/>
                <a:gd name="connsiteX2" fmla="*/ 12818 w 44083"/>
                <a:gd name="connsiteY2" fmla="*/ 52157 h 61055"/>
                <a:gd name="connsiteX3" fmla="*/ 12142 w 44083"/>
                <a:gd name="connsiteY3" fmla="*/ 50646 h 61055"/>
                <a:gd name="connsiteX4" fmla="*/ 1049 w 44083"/>
                <a:gd name="connsiteY4" fmla="*/ 22572 h 61055"/>
                <a:gd name="connsiteX5" fmla="*/ 9129 w 44083"/>
                <a:gd name="connsiteY5" fmla="*/ 1755 h 61055"/>
                <a:gd name="connsiteX6" fmla="*/ 9129 w 44083"/>
                <a:gd name="connsiteY6" fmla="*/ 1755 h 61055"/>
                <a:gd name="connsiteX7" fmla="*/ 30855 w 44083"/>
                <a:gd name="connsiteY7" fmla="*/ 8846 h 61055"/>
                <a:gd name="connsiteX8" fmla="*/ 31589 w 44083"/>
                <a:gd name="connsiteY8" fmla="*/ 10520 h 61055"/>
                <a:gd name="connsiteX9" fmla="*/ 42819 w 44083"/>
                <a:gd name="connsiteY9" fmla="*/ 37910 h 61055"/>
                <a:gd name="connsiteX10" fmla="*/ 34739 w 44083"/>
                <a:gd name="connsiteY10" fmla="*/ 59274 h 61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083" h="61055">
                  <a:moveTo>
                    <a:pt x="34739" y="59274"/>
                  </a:moveTo>
                  <a:lnTo>
                    <a:pt x="34739" y="59274"/>
                  </a:lnTo>
                  <a:cubicBezTo>
                    <a:pt x="26720" y="63362"/>
                    <a:pt x="16906" y="60175"/>
                    <a:pt x="12818" y="52157"/>
                  </a:cubicBezTo>
                  <a:cubicBezTo>
                    <a:pt x="12567" y="51665"/>
                    <a:pt x="12341" y="51161"/>
                    <a:pt x="12142" y="50646"/>
                  </a:cubicBezTo>
                  <a:lnTo>
                    <a:pt x="1049" y="22572"/>
                  </a:lnTo>
                  <a:cubicBezTo>
                    <a:pt x="-1904" y="14588"/>
                    <a:pt x="1563" y="5656"/>
                    <a:pt x="9129" y="1755"/>
                  </a:cubicBezTo>
                  <a:lnTo>
                    <a:pt x="9129" y="1755"/>
                  </a:lnTo>
                  <a:cubicBezTo>
                    <a:pt x="17087" y="-2286"/>
                    <a:pt x="26814" y="889"/>
                    <a:pt x="30855" y="8846"/>
                  </a:cubicBezTo>
                  <a:cubicBezTo>
                    <a:pt x="31131" y="9390"/>
                    <a:pt x="31376" y="9949"/>
                    <a:pt x="31589" y="10520"/>
                  </a:cubicBezTo>
                  <a:lnTo>
                    <a:pt x="42819" y="37910"/>
                  </a:lnTo>
                  <a:cubicBezTo>
                    <a:pt x="46174" y="46048"/>
                    <a:pt x="42639" y="55393"/>
                    <a:pt x="34739" y="59274"/>
                  </a:cubicBezTo>
                  <a:close/>
                </a:path>
              </a:pathLst>
            </a:custGeom>
            <a:solidFill>
              <a:srgbClr val="F4CAAF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2793323" y="2460536"/>
              <a:ext cx="546164" cy="582995"/>
            </a:xfrm>
            <a:custGeom>
              <a:avLst/>
              <a:gdLst>
                <a:gd name="connsiteX0" fmla="*/ 190909 w 190908"/>
                <a:gd name="connsiteY0" fmla="*/ 108465 h 203782"/>
                <a:gd name="connsiteX1" fmla="*/ 188581 w 190908"/>
                <a:gd name="connsiteY1" fmla="*/ 135033 h 203782"/>
                <a:gd name="connsiteX2" fmla="*/ 185431 w 190908"/>
                <a:gd name="connsiteY2" fmla="*/ 168997 h 203782"/>
                <a:gd name="connsiteX3" fmla="*/ 184198 w 190908"/>
                <a:gd name="connsiteY3" fmla="*/ 183650 h 203782"/>
                <a:gd name="connsiteX4" fmla="*/ 173653 w 190908"/>
                <a:gd name="connsiteY4" fmla="*/ 167627 h 203782"/>
                <a:gd name="connsiteX5" fmla="*/ 170229 w 190908"/>
                <a:gd name="connsiteY5" fmla="*/ 162423 h 203782"/>
                <a:gd name="connsiteX6" fmla="*/ 154069 w 190908"/>
                <a:gd name="connsiteY6" fmla="*/ 137361 h 203782"/>
                <a:gd name="connsiteX7" fmla="*/ 128322 w 190908"/>
                <a:gd name="connsiteY7" fmla="*/ 134348 h 203782"/>
                <a:gd name="connsiteX8" fmla="*/ 90935 w 190908"/>
                <a:gd name="connsiteY8" fmla="*/ 129966 h 203782"/>
                <a:gd name="connsiteX9" fmla="*/ 33827 w 190908"/>
                <a:gd name="connsiteY9" fmla="*/ 123118 h 203782"/>
                <a:gd name="connsiteX10" fmla="*/ 23555 w 190908"/>
                <a:gd name="connsiteY10" fmla="*/ 176666 h 203782"/>
                <a:gd name="connsiteX11" fmla="*/ 19036 w 190908"/>
                <a:gd name="connsiteY11" fmla="*/ 200221 h 203782"/>
                <a:gd name="connsiteX12" fmla="*/ 18351 w 190908"/>
                <a:gd name="connsiteY12" fmla="*/ 203782 h 203782"/>
                <a:gd name="connsiteX13" fmla="*/ 17530 w 190908"/>
                <a:gd name="connsiteY13" fmla="*/ 199810 h 203782"/>
                <a:gd name="connsiteX14" fmla="*/ 6437 w 190908"/>
                <a:gd name="connsiteY14" fmla="*/ 153521 h 203782"/>
                <a:gd name="connsiteX15" fmla="*/ 5615 w 190908"/>
                <a:gd name="connsiteY15" fmla="*/ 150371 h 203782"/>
                <a:gd name="connsiteX16" fmla="*/ 0 w 190908"/>
                <a:gd name="connsiteY16" fmla="*/ 126542 h 203782"/>
                <a:gd name="connsiteX17" fmla="*/ 11778 w 190908"/>
                <a:gd name="connsiteY17" fmla="*/ 47522 h 203782"/>
                <a:gd name="connsiteX18" fmla="*/ 22049 w 190908"/>
                <a:gd name="connsiteY18" fmla="*/ 46837 h 203782"/>
                <a:gd name="connsiteX19" fmla="*/ 37251 w 190908"/>
                <a:gd name="connsiteY19" fmla="*/ 12052 h 203782"/>
                <a:gd name="connsiteX20" fmla="*/ 45878 w 190908"/>
                <a:gd name="connsiteY20" fmla="*/ 23008 h 203782"/>
                <a:gd name="connsiteX21" fmla="*/ 59984 w 190908"/>
                <a:gd name="connsiteY21" fmla="*/ 0 h 203782"/>
                <a:gd name="connsiteX22" fmla="*/ 90935 w 190908"/>
                <a:gd name="connsiteY22" fmla="*/ 18899 h 203782"/>
                <a:gd name="connsiteX23" fmla="*/ 102028 w 190908"/>
                <a:gd name="connsiteY23" fmla="*/ 25884 h 203782"/>
                <a:gd name="connsiteX24" fmla="*/ 112436 w 190908"/>
                <a:gd name="connsiteY24" fmla="*/ 11093 h 203782"/>
                <a:gd name="connsiteX25" fmla="*/ 164203 w 190908"/>
                <a:gd name="connsiteY25" fmla="*/ 54506 h 203782"/>
                <a:gd name="connsiteX26" fmla="*/ 164614 w 190908"/>
                <a:gd name="connsiteY26" fmla="*/ 54095 h 203782"/>
                <a:gd name="connsiteX27" fmla="*/ 175433 w 190908"/>
                <a:gd name="connsiteY27" fmla="*/ 43961 h 203782"/>
                <a:gd name="connsiteX28" fmla="*/ 190909 w 190908"/>
                <a:gd name="connsiteY28" fmla="*/ 108465 h 2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908" h="203782">
                  <a:moveTo>
                    <a:pt x="190909" y="108465"/>
                  </a:moveTo>
                  <a:lnTo>
                    <a:pt x="188581" y="135033"/>
                  </a:lnTo>
                  <a:lnTo>
                    <a:pt x="185431" y="168997"/>
                  </a:lnTo>
                  <a:lnTo>
                    <a:pt x="184198" y="183650"/>
                  </a:lnTo>
                  <a:lnTo>
                    <a:pt x="173653" y="167627"/>
                  </a:lnTo>
                  <a:lnTo>
                    <a:pt x="170229" y="162423"/>
                  </a:lnTo>
                  <a:lnTo>
                    <a:pt x="154069" y="137361"/>
                  </a:lnTo>
                  <a:lnTo>
                    <a:pt x="128322" y="134348"/>
                  </a:lnTo>
                  <a:lnTo>
                    <a:pt x="90935" y="129966"/>
                  </a:lnTo>
                  <a:lnTo>
                    <a:pt x="33827" y="123118"/>
                  </a:lnTo>
                  <a:lnTo>
                    <a:pt x="23555" y="176666"/>
                  </a:lnTo>
                  <a:lnTo>
                    <a:pt x="19036" y="200221"/>
                  </a:lnTo>
                  <a:lnTo>
                    <a:pt x="18351" y="203782"/>
                  </a:lnTo>
                  <a:lnTo>
                    <a:pt x="17530" y="199810"/>
                  </a:lnTo>
                  <a:lnTo>
                    <a:pt x="6437" y="153521"/>
                  </a:lnTo>
                  <a:lnTo>
                    <a:pt x="5615" y="150371"/>
                  </a:lnTo>
                  <a:lnTo>
                    <a:pt x="0" y="126542"/>
                  </a:lnTo>
                  <a:lnTo>
                    <a:pt x="11778" y="47522"/>
                  </a:lnTo>
                  <a:lnTo>
                    <a:pt x="22049" y="46837"/>
                  </a:lnTo>
                  <a:lnTo>
                    <a:pt x="37251" y="12052"/>
                  </a:lnTo>
                  <a:lnTo>
                    <a:pt x="45878" y="23008"/>
                  </a:lnTo>
                  <a:lnTo>
                    <a:pt x="59984" y="0"/>
                  </a:lnTo>
                  <a:lnTo>
                    <a:pt x="90935" y="18899"/>
                  </a:lnTo>
                  <a:lnTo>
                    <a:pt x="102028" y="25884"/>
                  </a:lnTo>
                  <a:lnTo>
                    <a:pt x="112436" y="11093"/>
                  </a:lnTo>
                  <a:lnTo>
                    <a:pt x="164203" y="54506"/>
                  </a:lnTo>
                  <a:lnTo>
                    <a:pt x="164614" y="54095"/>
                  </a:lnTo>
                  <a:lnTo>
                    <a:pt x="175433" y="43961"/>
                  </a:lnTo>
                  <a:lnTo>
                    <a:pt x="190909" y="108465"/>
                  </a:lnTo>
                  <a:close/>
                </a:path>
              </a:pathLst>
            </a:custGeom>
            <a:solidFill>
              <a:srgbClr val="47210C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2796850" y="2460536"/>
              <a:ext cx="472906" cy="572942"/>
            </a:xfrm>
            <a:custGeom>
              <a:avLst/>
              <a:gdLst>
                <a:gd name="connsiteX0" fmla="*/ 165299 w 165301"/>
                <a:gd name="connsiteY0" fmla="*/ 78610 h 200268"/>
                <a:gd name="connsiteX1" fmla="*/ 163108 w 165301"/>
                <a:gd name="connsiteY1" fmla="*/ 96139 h 200268"/>
                <a:gd name="connsiteX2" fmla="*/ 127090 w 165301"/>
                <a:gd name="connsiteY2" fmla="*/ 135033 h 200268"/>
                <a:gd name="connsiteX3" fmla="*/ 89702 w 165301"/>
                <a:gd name="connsiteY3" fmla="*/ 130651 h 200268"/>
                <a:gd name="connsiteX4" fmla="*/ 32594 w 165301"/>
                <a:gd name="connsiteY4" fmla="*/ 123803 h 200268"/>
                <a:gd name="connsiteX5" fmla="*/ 23008 w 165301"/>
                <a:gd name="connsiteY5" fmla="*/ 176666 h 200268"/>
                <a:gd name="connsiteX6" fmla="*/ 18488 w 165301"/>
                <a:gd name="connsiteY6" fmla="*/ 200222 h 200268"/>
                <a:gd name="connsiteX7" fmla="*/ 16845 w 165301"/>
                <a:gd name="connsiteY7" fmla="*/ 200222 h 200268"/>
                <a:gd name="connsiteX8" fmla="*/ 5752 w 165301"/>
                <a:gd name="connsiteY8" fmla="*/ 153932 h 200268"/>
                <a:gd name="connsiteX9" fmla="*/ 5752 w 165301"/>
                <a:gd name="connsiteY9" fmla="*/ 150782 h 200268"/>
                <a:gd name="connsiteX10" fmla="*/ 0 w 165301"/>
                <a:gd name="connsiteY10" fmla="*/ 126953 h 200268"/>
                <a:gd name="connsiteX11" fmla="*/ 11778 w 165301"/>
                <a:gd name="connsiteY11" fmla="*/ 47933 h 200268"/>
                <a:gd name="connsiteX12" fmla="*/ 22049 w 165301"/>
                <a:gd name="connsiteY12" fmla="*/ 47933 h 200268"/>
                <a:gd name="connsiteX13" fmla="*/ 36703 w 165301"/>
                <a:gd name="connsiteY13" fmla="*/ 12052 h 200268"/>
                <a:gd name="connsiteX14" fmla="*/ 45467 w 165301"/>
                <a:gd name="connsiteY14" fmla="*/ 23008 h 200268"/>
                <a:gd name="connsiteX15" fmla="*/ 59163 w 165301"/>
                <a:gd name="connsiteY15" fmla="*/ 0 h 200268"/>
                <a:gd name="connsiteX16" fmla="*/ 89976 w 165301"/>
                <a:gd name="connsiteY16" fmla="*/ 18899 h 200268"/>
                <a:gd name="connsiteX17" fmla="*/ 101206 w 165301"/>
                <a:gd name="connsiteY17" fmla="*/ 25884 h 200268"/>
                <a:gd name="connsiteX18" fmla="*/ 111615 w 165301"/>
                <a:gd name="connsiteY18" fmla="*/ 11093 h 200268"/>
                <a:gd name="connsiteX19" fmla="*/ 163245 w 165301"/>
                <a:gd name="connsiteY19" fmla="*/ 54506 h 200268"/>
                <a:gd name="connsiteX20" fmla="*/ 163245 w 165301"/>
                <a:gd name="connsiteY20" fmla="*/ 54506 h 200268"/>
                <a:gd name="connsiteX21" fmla="*/ 164751 w 165301"/>
                <a:gd name="connsiteY21" fmla="*/ 74364 h 200268"/>
                <a:gd name="connsiteX22" fmla="*/ 165299 w 165301"/>
                <a:gd name="connsiteY22" fmla="*/ 78610 h 20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5301" h="200268">
                  <a:moveTo>
                    <a:pt x="165299" y="78610"/>
                  </a:moveTo>
                  <a:cubicBezTo>
                    <a:pt x="165348" y="84524"/>
                    <a:pt x="164611" y="90419"/>
                    <a:pt x="163108" y="96139"/>
                  </a:cubicBezTo>
                  <a:cubicBezTo>
                    <a:pt x="158811" y="114554"/>
                    <a:pt x="145121" y="129337"/>
                    <a:pt x="127090" y="135033"/>
                  </a:cubicBezTo>
                  <a:lnTo>
                    <a:pt x="89702" y="130651"/>
                  </a:lnTo>
                  <a:lnTo>
                    <a:pt x="32594" y="123803"/>
                  </a:lnTo>
                  <a:lnTo>
                    <a:pt x="23008" y="176666"/>
                  </a:lnTo>
                  <a:lnTo>
                    <a:pt x="18488" y="200222"/>
                  </a:lnTo>
                  <a:cubicBezTo>
                    <a:pt x="17942" y="200284"/>
                    <a:pt x="17391" y="200284"/>
                    <a:pt x="16845" y="200222"/>
                  </a:cubicBezTo>
                  <a:lnTo>
                    <a:pt x="5752" y="153932"/>
                  </a:lnTo>
                  <a:lnTo>
                    <a:pt x="5752" y="150782"/>
                  </a:lnTo>
                  <a:lnTo>
                    <a:pt x="0" y="126953"/>
                  </a:lnTo>
                  <a:lnTo>
                    <a:pt x="11778" y="47933"/>
                  </a:lnTo>
                  <a:lnTo>
                    <a:pt x="22049" y="47933"/>
                  </a:lnTo>
                  <a:lnTo>
                    <a:pt x="36703" y="12052"/>
                  </a:lnTo>
                  <a:lnTo>
                    <a:pt x="45467" y="23008"/>
                  </a:lnTo>
                  <a:lnTo>
                    <a:pt x="59163" y="0"/>
                  </a:lnTo>
                  <a:lnTo>
                    <a:pt x="89976" y="18899"/>
                  </a:lnTo>
                  <a:lnTo>
                    <a:pt x="101206" y="25884"/>
                  </a:lnTo>
                  <a:lnTo>
                    <a:pt x="111615" y="11093"/>
                  </a:lnTo>
                  <a:lnTo>
                    <a:pt x="163245" y="54506"/>
                  </a:lnTo>
                  <a:lnTo>
                    <a:pt x="163245" y="54506"/>
                  </a:lnTo>
                  <a:lnTo>
                    <a:pt x="164751" y="74364"/>
                  </a:lnTo>
                  <a:cubicBezTo>
                    <a:pt x="165018" y="75767"/>
                    <a:pt x="165200" y="77185"/>
                    <a:pt x="165299" y="78610"/>
                  </a:cubicBezTo>
                  <a:close/>
                </a:path>
              </a:pathLst>
            </a:custGeom>
            <a:solidFill>
              <a:srgbClr val="5D2C10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2387991" y="3442775"/>
              <a:ext cx="1377180" cy="709546"/>
            </a:xfrm>
            <a:custGeom>
              <a:avLst/>
              <a:gdLst>
                <a:gd name="connsiteX0" fmla="*/ 760 w 481384"/>
                <a:gd name="connsiteY0" fmla="*/ 79157 h 248017"/>
                <a:gd name="connsiteX1" fmla="*/ 45406 w 481384"/>
                <a:gd name="connsiteY1" fmla="*/ 248017 h 248017"/>
                <a:gd name="connsiteX2" fmla="*/ 438042 w 481384"/>
                <a:gd name="connsiteY2" fmla="*/ 248017 h 248017"/>
                <a:gd name="connsiteX3" fmla="*/ 456667 w 481384"/>
                <a:gd name="connsiteY3" fmla="*/ 175433 h 248017"/>
                <a:gd name="connsiteX4" fmla="*/ 480223 w 481384"/>
                <a:gd name="connsiteY4" fmla="*/ 79568 h 248017"/>
                <a:gd name="connsiteX5" fmla="*/ 480223 w 481384"/>
                <a:gd name="connsiteY5" fmla="*/ 78746 h 248017"/>
                <a:gd name="connsiteX6" fmla="*/ 454613 w 481384"/>
                <a:gd name="connsiteY6" fmla="*/ 28486 h 248017"/>
                <a:gd name="connsiteX7" fmla="*/ 310952 w 481384"/>
                <a:gd name="connsiteY7" fmla="*/ 0 h 248017"/>
                <a:gd name="connsiteX8" fmla="*/ 240012 w 481384"/>
                <a:gd name="connsiteY8" fmla="*/ 53411 h 248017"/>
                <a:gd name="connsiteX9" fmla="*/ 170578 w 481384"/>
                <a:gd name="connsiteY9" fmla="*/ 0 h 248017"/>
                <a:gd name="connsiteX10" fmla="*/ 33628 w 481384"/>
                <a:gd name="connsiteY10" fmla="*/ 26158 h 248017"/>
                <a:gd name="connsiteX11" fmla="*/ 212 w 481384"/>
                <a:gd name="connsiteY11" fmla="*/ 73405 h 248017"/>
                <a:gd name="connsiteX12" fmla="*/ 760 w 481384"/>
                <a:gd name="connsiteY12" fmla="*/ 79157 h 24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1384" h="248017">
                  <a:moveTo>
                    <a:pt x="760" y="79157"/>
                  </a:moveTo>
                  <a:cubicBezTo>
                    <a:pt x="13633" y="135307"/>
                    <a:pt x="30067" y="191320"/>
                    <a:pt x="45406" y="248017"/>
                  </a:cubicBezTo>
                  <a:lnTo>
                    <a:pt x="438042" y="248017"/>
                  </a:lnTo>
                  <a:cubicBezTo>
                    <a:pt x="444159" y="224096"/>
                    <a:pt x="450368" y="199902"/>
                    <a:pt x="456667" y="175433"/>
                  </a:cubicBezTo>
                  <a:cubicBezTo>
                    <a:pt x="464610" y="143798"/>
                    <a:pt x="472691" y="111888"/>
                    <a:pt x="480223" y="79568"/>
                  </a:cubicBezTo>
                  <a:lnTo>
                    <a:pt x="480223" y="78746"/>
                  </a:lnTo>
                  <a:cubicBezTo>
                    <a:pt x="485096" y="57988"/>
                    <a:pt x="474271" y="36745"/>
                    <a:pt x="454613" y="28486"/>
                  </a:cubicBezTo>
                  <a:cubicBezTo>
                    <a:pt x="452559" y="27527"/>
                    <a:pt x="319306" y="0"/>
                    <a:pt x="310952" y="0"/>
                  </a:cubicBezTo>
                  <a:cubicBezTo>
                    <a:pt x="305063" y="26431"/>
                    <a:pt x="261513" y="54780"/>
                    <a:pt x="240012" y="53411"/>
                  </a:cubicBezTo>
                  <a:cubicBezTo>
                    <a:pt x="223989" y="52041"/>
                    <a:pt x="188245" y="22460"/>
                    <a:pt x="170578" y="0"/>
                  </a:cubicBezTo>
                  <a:cubicBezTo>
                    <a:pt x="163457" y="0"/>
                    <a:pt x="40338" y="24788"/>
                    <a:pt x="33628" y="26158"/>
                  </a:cubicBezTo>
                  <a:cubicBezTo>
                    <a:pt x="12303" y="31426"/>
                    <a:pt x="-1925" y="51544"/>
                    <a:pt x="212" y="73405"/>
                  </a:cubicBezTo>
                  <a:cubicBezTo>
                    <a:pt x="75" y="75597"/>
                    <a:pt x="486" y="77651"/>
                    <a:pt x="760" y="79157"/>
                  </a:cubicBezTo>
                  <a:close/>
                </a:path>
              </a:pathLst>
            </a:custGeom>
            <a:solidFill>
              <a:srgbClr val="A5B5B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2689104" y="3443164"/>
              <a:ext cx="387878" cy="277782"/>
            </a:xfrm>
            <a:custGeom>
              <a:avLst/>
              <a:gdLst>
                <a:gd name="connsiteX0" fmla="*/ 66010 w 135580"/>
                <a:gd name="connsiteY0" fmla="*/ 0 h 97097"/>
                <a:gd name="connsiteX1" fmla="*/ 0 w 135580"/>
                <a:gd name="connsiteY1" fmla="*/ 12189 h 97097"/>
                <a:gd name="connsiteX2" fmla="*/ 95728 w 135580"/>
                <a:gd name="connsiteY2" fmla="*/ 97098 h 97097"/>
                <a:gd name="connsiteX3" fmla="*/ 135581 w 135580"/>
                <a:gd name="connsiteY3" fmla="*/ 53548 h 97097"/>
                <a:gd name="connsiteX4" fmla="*/ 66010 w 135580"/>
                <a:gd name="connsiteY4" fmla="*/ 0 h 9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580" h="97097">
                  <a:moveTo>
                    <a:pt x="66010" y="0"/>
                  </a:moveTo>
                  <a:lnTo>
                    <a:pt x="0" y="12189"/>
                  </a:lnTo>
                  <a:lnTo>
                    <a:pt x="95728" y="97098"/>
                  </a:lnTo>
                  <a:lnTo>
                    <a:pt x="135581" y="53548"/>
                  </a:lnTo>
                  <a:lnTo>
                    <a:pt x="66010" y="0"/>
                  </a:lnTo>
                  <a:close/>
                </a:path>
              </a:pathLst>
            </a:custGeom>
            <a:solidFill>
              <a:srgbClr val="85959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3076984" y="3443164"/>
              <a:ext cx="389053" cy="277782"/>
            </a:xfrm>
            <a:custGeom>
              <a:avLst/>
              <a:gdLst>
                <a:gd name="connsiteX0" fmla="*/ 69982 w 135991"/>
                <a:gd name="connsiteY0" fmla="*/ 0 h 97097"/>
                <a:gd name="connsiteX1" fmla="*/ 135992 w 135991"/>
                <a:gd name="connsiteY1" fmla="*/ 12189 h 97097"/>
                <a:gd name="connsiteX2" fmla="*/ 40263 w 135991"/>
                <a:gd name="connsiteY2" fmla="*/ 97098 h 97097"/>
                <a:gd name="connsiteX3" fmla="*/ 0 w 135991"/>
                <a:gd name="connsiteY3" fmla="*/ 53548 h 97097"/>
                <a:gd name="connsiteX4" fmla="*/ 69982 w 135991"/>
                <a:gd name="connsiteY4" fmla="*/ 0 h 9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991" h="97097">
                  <a:moveTo>
                    <a:pt x="69982" y="0"/>
                  </a:moveTo>
                  <a:lnTo>
                    <a:pt x="135992" y="12189"/>
                  </a:lnTo>
                  <a:lnTo>
                    <a:pt x="40263" y="97098"/>
                  </a:lnTo>
                  <a:lnTo>
                    <a:pt x="0" y="53548"/>
                  </a:lnTo>
                  <a:lnTo>
                    <a:pt x="69982" y="0"/>
                  </a:lnTo>
                  <a:close/>
                </a:path>
              </a:pathLst>
            </a:custGeom>
            <a:solidFill>
              <a:srgbClr val="85959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3074635" y="3596358"/>
              <a:ext cx="9401" cy="555960"/>
            </a:xfrm>
            <a:custGeom>
              <a:avLst/>
              <a:gdLst>
                <a:gd name="connsiteX0" fmla="*/ 0 w 3286"/>
                <a:gd name="connsiteY0" fmla="*/ 0 h 194332"/>
                <a:gd name="connsiteX1" fmla="*/ 3287 w 3286"/>
                <a:gd name="connsiteY1" fmla="*/ 0 h 194332"/>
                <a:gd name="connsiteX2" fmla="*/ 3287 w 3286"/>
                <a:gd name="connsiteY2" fmla="*/ 194333 h 194332"/>
                <a:gd name="connsiteX3" fmla="*/ 0 w 3286"/>
                <a:gd name="connsiteY3" fmla="*/ 194333 h 19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6" h="194332">
                  <a:moveTo>
                    <a:pt x="0" y="0"/>
                  </a:moveTo>
                  <a:lnTo>
                    <a:pt x="3287" y="0"/>
                  </a:lnTo>
                  <a:lnTo>
                    <a:pt x="3287" y="194333"/>
                  </a:lnTo>
                  <a:lnTo>
                    <a:pt x="0" y="194333"/>
                  </a:lnTo>
                  <a:close/>
                </a:path>
              </a:pathLst>
            </a:custGeom>
            <a:solidFill>
              <a:srgbClr val="95A5A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3109118" y="3903919"/>
              <a:ext cx="35260" cy="35260"/>
            </a:xfrm>
            <a:custGeom>
              <a:avLst/>
              <a:gdLst>
                <a:gd name="connsiteX0" fmla="*/ 12324 w 12325"/>
                <a:gd name="connsiteY0" fmla="*/ 6026 h 12325"/>
                <a:gd name="connsiteX1" fmla="*/ 6300 w 12325"/>
                <a:gd name="connsiteY1" fmla="*/ 12324 h 12325"/>
                <a:gd name="connsiteX2" fmla="*/ 2 w 12325"/>
                <a:gd name="connsiteY2" fmla="*/ 6300 h 12325"/>
                <a:gd name="connsiteX3" fmla="*/ 6026 w 12325"/>
                <a:gd name="connsiteY3" fmla="*/ 1 h 12325"/>
                <a:gd name="connsiteX4" fmla="*/ 6161 w 12325"/>
                <a:gd name="connsiteY4" fmla="*/ 0 h 12325"/>
                <a:gd name="connsiteX5" fmla="*/ 12324 w 12325"/>
                <a:gd name="connsiteY5" fmla="*/ 6026 h 1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25" h="12325">
                  <a:moveTo>
                    <a:pt x="12324" y="6026"/>
                  </a:moveTo>
                  <a:cubicBezTo>
                    <a:pt x="12400" y="9429"/>
                    <a:pt x="9703" y="12248"/>
                    <a:pt x="6300" y="12324"/>
                  </a:cubicBezTo>
                  <a:cubicBezTo>
                    <a:pt x="2897" y="12400"/>
                    <a:pt x="77" y="9702"/>
                    <a:pt x="2" y="6300"/>
                  </a:cubicBezTo>
                  <a:cubicBezTo>
                    <a:pt x="-74" y="2897"/>
                    <a:pt x="2623" y="77"/>
                    <a:pt x="6026" y="1"/>
                  </a:cubicBezTo>
                  <a:cubicBezTo>
                    <a:pt x="6071" y="0"/>
                    <a:pt x="6116" y="0"/>
                    <a:pt x="6161" y="0"/>
                  </a:cubicBezTo>
                  <a:cubicBezTo>
                    <a:pt x="9512" y="-1"/>
                    <a:pt x="12250" y="2676"/>
                    <a:pt x="12324" y="6026"/>
                  </a:cubicBezTo>
                  <a:close/>
                </a:path>
              </a:pathLst>
            </a:custGeom>
            <a:solidFill>
              <a:srgbClr val="95A5A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2286727" y="3536022"/>
              <a:ext cx="319314" cy="616296"/>
            </a:xfrm>
            <a:custGeom>
              <a:avLst/>
              <a:gdLst>
                <a:gd name="connsiteX0" fmla="*/ 102028 w 111614"/>
                <a:gd name="connsiteY0" fmla="*/ 215423 h 215422"/>
                <a:gd name="connsiteX1" fmla="*/ 111614 w 111614"/>
                <a:gd name="connsiteY1" fmla="*/ 155712 h 215422"/>
                <a:gd name="connsiteX2" fmla="*/ 56013 w 111614"/>
                <a:gd name="connsiteY2" fmla="*/ 0 h 215422"/>
                <a:gd name="connsiteX3" fmla="*/ 19447 w 111614"/>
                <a:gd name="connsiteY3" fmla="*/ 31362 h 215422"/>
                <a:gd name="connsiteX4" fmla="*/ 0 w 111614"/>
                <a:gd name="connsiteY4" fmla="*/ 215423 h 215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14" h="215422">
                  <a:moveTo>
                    <a:pt x="102028" y="215423"/>
                  </a:moveTo>
                  <a:lnTo>
                    <a:pt x="111614" y="155712"/>
                  </a:lnTo>
                  <a:lnTo>
                    <a:pt x="56013" y="0"/>
                  </a:lnTo>
                  <a:cubicBezTo>
                    <a:pt x="39731" y="4429"/>
                    <a:pt x="26304" y="15945"/>
                    <a:pt x="19447" y="31362"/>
                  </a:cubicBezTo>
                  <a:lnTo>
                    <a:pt x="0" y="215423"/>
                  </a:lnTo>
                  <a:close/>
                </a:path>
              </a:pathLst>
            </a:custGeom>
            <a:solidFill>
              <a:srgbClr val="A5B5B6"/>
            </a:solidFill>
            <a:ln w="136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cs typeface="微软雅黑" panose="020B0503020204020204" charset="-122"/>
              </a:endParaRPr>
            </a:p>
          </p:txBody>
        </p:sp>
      </p:grpSp>
      <p:pic>
        <p:nvPicPr>
          <p:cNvPr id="2" name="图形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5778"/>
          <a:stretch>
            <a:fillRect/>
          </a:stretch>
        </p:blipFill>
        <p:spPr>
          <a:xfrm>
            <a:off x="1" y="1"/>
            <a:ext cx="2754774" cy="1583554"/>
          </a:xfrm>
          <a:prstGeom prst="rect">
            <a:avLst/>
          </a:prstGeom>
        </p:spPr>
      </p:pic>
      <p:pic>
        <p:nvPicPr>
          <p:cNvPr id="15" name="图形 1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207" b="45778"/>
          <a:stretch>
            <a:fillRect/>
          </a:stretch>
        </p:blipFill>
        <p:spPr>
          <a:xfrm flipH="1">
            <a:off x="8648217" y="0"/>
            <a:ext cx="3543782" cy="7143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08677" y="10670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壹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23"/>
          <a:stretch>
            <a:fillRect/>
          </a:stretch>
        </p:blipFill>
        <p:spPr>
          <a:xfrm>
            <a:off x="311150" y="4000500"/>
            <a:ext cx="11535410" cy="253619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310896" y="1802244"/>
            <a:ext cx="11535361" cy="2892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lt1"/>
              </a:solidFill>
              <a:cs typeface="微软雅黑" panose="020B0503020204020204" charset="-122"/>
            </a:endParaRPr>
          </a:p>
        </p:txBody>
      </p:sp>
      <p:grpSp>
        <p:nvGrpSpPr>
          <p:cNvPr id="6" name="组 5"/>
          <p:cNvGrpSpPr/>
          <p:nvPr/>
        </p:nvGrpSpPr>
        <p:grpSpPr>
          <a:xfrm>
            <a:off x="0" y="319906"/>
            <a:ext cx="3117962" cy="797819"/>
            <a:chOff x="0" y="630802"/>
            <a:chExt cx="3117962" cy="797819"/>
          </a:xfrm>
        </p:grpSpPr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478969" y="630802"/>
              <a:ext cx="16433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2000" b="1" spc="300" dirty="0" smtClean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团队的力量</a:t>
              </a:r>
              <a:endParaRPr kumimoji="1" lang="zh-CN" altLang="en-US" sz="2000" b="1" spc="300" dirty="0" smtClean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5"/>
              </p:custDataLst>
            </p:nvPr>
          </p:nvSpPr>
          <p:spPr>
            <a:xfrm>
              <a:off x="481442" y="1059289"/>
              <a:ext cx="263652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Please enter your text here</a:t>
              </a:r>
              <a:endParaRPr kumimoji="1" lang="en-US" altLang="zh-CN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0" y="630802"/>
              <a:ext cx="310896" cy="7978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</p:grpSp>
      <p:sp>
        <p:nvSpPr>
          <p:cNvPr id="12" name="TextBox 5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flipH="1">
            <a:off x="4387357" y="2119525"/>
            <a:ext cx="42361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dirty="0" smtClean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恐怖的蚂蚁军团</a:t>
            </a:r>
            <a:endParaRPr lang="zh-CN" altLang="en-US" sz="4000" b="1" dirty="0" smtClean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" name="TextBox 5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flipH="1">
            <a:off x="906576" y="3047109"/>
            <a:ext cx="10689744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在非洲的草原上如果见到羚羊在奔逃，那一定是狮子来了；如果见到狮子在躲避，那就是象群发怒了；如果见到成百上千的狮子和大象集体逃命的壮观景象，那是什么来了</a:t>
            </a:r>
            <a:r>
              <a:rPr lang="en-US" altLang="zh-CN" sz="1400" dirty="0" smtClean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——</a:t>
            </a:r>
            <a:r>
              <a:rPr lang="zh-CN" altLang="en-US" sz="1400" dirty="0" smtClean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蚂蚁军团！蚂蚁说何等的渺小微弱，任何人都可以随意处置它，但它的团队，就连兽中之王也要退避三色。从这个古老的寓言人们可以得到启示：</a:t>
            </a:r>
            <a:r>
              <a:rPr lang="zh-CN" altLang="en-US" b="1" dirty="0" smtClean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个体弱小，没有关系，于伙伴精诚协作，就能变的强大。</a:t>
            </a:r>
            <a:endParaRPr lang="zh-CN" altLang="en-US" b="1" dirty="0" smtClean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>
                                  <p:stCondLst>
                                    <p:cond delay="2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2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0" grpId="0"/>
      <p:bldP spid="10" grpId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1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29149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29149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0"/>
  <p:tag name="KSO_WM_TAG_VERSION" val="1.0"/>
  <p:tag name="KSO_WM_BEAUTIFY_FLAG" val="#wm#"/>
  <p:tag name="KSO_WM_TEMPLATE_CATEGORY" val="custom"/>
  <p:tag name="KSO_WM_TEMPLATE_INDEX" val="20229149"/>
  <p:tag name="KSO_WM_TEMPLATE_THUMBS_INDEX" val="1、5、6、7、9、10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PRESET_TEXT" val="Annual Work Summary Report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29149_1*b*1"/>
  <p:tag name="KSO_WM_TEMPLATE_CATEGORY" val="custom"/>
  <p:tag name="KSO_WM_TEMPLATE_INDEX" val="20229149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29149_1*i*1"/>
  <p:tag name="KSO_WM_TEMPLATE_CATEGORY" val="custom"/>
  <p:tag name="KSO_WM_TEMPLATE_INDEX" val="20229149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2"/>
  <p:tag name="KSO_WM_UNIT_TEXT_FILL_TYPE" val="1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29149_1*i*2"/>
  <p:tag name="KSO_WM_TEMPLATE_CATEGORY" val="custom"/>
  <p:tag name="KSO_WM_TEMPLATE_INDEX" val="20229149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29149_1*i*3"/>
  <p:tag name="KSO_WM_TEMPLATE_CATEGORY" val="custom"/>
  <p:tag name="KSO_WM_TEMPLATE_INDEX" val="20229149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29149_1*i*4"/>
  <p:tag name="KSO_WM_TEMPLATE_CATEGORY" val="custom"/>
  <p:tag name="KSO_WM_TEMPLATE_INDEX" val="20229149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SLIDE_ID" val="custom20229149_1"/>
  <p:tag name="KSO_WM_TEMPLATE_SUBCATEGORY" val="0"/>
  <p:tag name="KSO_WM_TEMPLATE_MASTER_TYPE" val="1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29149"/>
  <p:tag name="KSO_WM_SLIDE_LAYOUT" val="a_b"/>
  <p:tag name="KSO_WM_SLIDE_LAYOUT_CNT" val="1_1"/>
  <p:tag name="KSO_WM_TEMPLATE_THUMBS_INDEX" val="1、5、6、7、9、10"/>
</p:tagLst>
</file>

<file path=ppt/tags/tag16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  <p:tag name="KSO_WM_UNIT_TYPE" val="i"/>
</p:tagLst>
</file>

<file path=ppt/tags/tag16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  <p:tag name="KSO_WM_UNIT_TYPE" val="i"/>
</p:tagLst>
</file>

<file path=ppt/tags/tag169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7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  <p:tag name="KSO_WM_UNIT_TYPE" val="i"/>
</p:tagLst>
</file>

<file path=ppt/tags/tag17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  <p:tag name="KSO_WM_UNIT_TYPE" val="i"/>
</p:tagLst>
</file>

<file path=ppt/tags/tag17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7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  <p:tag name="KSO_WM_UNIT_TYPE" val="i"/>
</p:tagLst>
</file>

<file path=ppt/tags/tag17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  <p:tag name="KSO_WM_UNIT_TYPE" val="i"/>
</p:tagLst>
</file>

<file path=ppt/tags/tag179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18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  <p:tag name="KSO_WM_UNIT_TYPE" val="i"/>
</p:tagLst>
</file>

<file path=ppt/tags/tag1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  <p:tag name="KSO_WM_UNIT_TYPE" val="i"/>
</p:tagLst>
</file>

<file path=ppt/tags/tag18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5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BEAUTIFY_FLAG" val="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KSO_WM_BEAUTIFY_FLAG" val="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KSO_WM_BEAUTIFY_FLAG" val=""/>
</p:tagLst>
</file>

<file path=ppt/tags/tag377.xml><?xml version="1.0" encoding="utf-8"?>
<p:tagLst xmlns:p="http://schemas.openxmlformats.org/presentationml/2006/main">
  <p:tag name="KSO_WM_BEAUTIFY_FLAG" val=""/>
</p:tagLst>
</file>

<file path=ppt/tags/tag378.xml><?xml version="1.0" encoding="utf-8"?>
<p:tagLst xmlns:p="http://schemas.openxmlformats.org/presentationml/2006/main">
  <p:tag name="KSO_WM_BEAUTIFY_FLAG" val=""/>
</p:tagLst>
</file>

<file path=ppt/tags/tag379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BEAUTIFY_FLAG" val=""/>
</p:tagLst>
</file>

<file path=ppt/tags/tag381.xml><?xml version="1.0" encoding="utf-8"?>
<p:tagLst xmlns:p="http://schemas.openxmlformats.org/presentationml/2006/main">
  <p:tag name="KSO_WM_BEAUTIFY_FLAG" val="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KSO_WM_BEAUTIFY_FLAG" val="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KSO_WM_BEAUTIFY_FLAG" val=""/>
</p:tagLst>
</file>

<file path=ppt/tags/tag389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BEAUTIFY_FLAG" val=""/>
</p:tagLst>
</file>

<file path=ppt/tags/tag391.xml><?xml version="1.0" encoding="utf-8"?>
<p:tagLst xmlns:p="http://schemas.openxmlformats.org/presentationml/2006/main">
  <p:tag name="KSO_WM_BEAUTIFY_FLAG" val=""/>
</p:tagLst>
</file>

<file path=ppt/tags/tag392.xml><?xml version="1.0" encoding="utf-8"?>
<p:tagLst xmlns:p="http://schemas.openxmlformats.org/presentationml/2006/main">
  <p:tag name="KSO_WM_BEAUTIFY_FLAG" val="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"/>
</p:tagLst>
</file>

<file path=ppt/tags/tag403.xml><?xml version="1.0" encoding="utf-8"?>
<p:tagLst xmlns:p="http://schemas.openxmlformats.org/presentationml/2006/main">
  <p:tag name="KSO_WM_BEAUTIFY_FLAG" val="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"/>
</p:tagLst>
</file>

<file path=ppt/tags/tag416.xml><?xml version="1.0" encoding="utf-8"?>
<p:tagLst xmlns:p="http://schemas.openxmlformats.org/presentationml/2006/main">
  <p:tag name="KSO_WM_BEAUTIFY_FLAG" val=""/>
</p:tagLst>
</file>

<file path=ppt/tags/tag417.xml><?xml version="1.0" encoding="utf-8"?>
<p:tagLst xmlns:p="http://schemas.openxmlformats.org/presentationml/2006/main">
  <p:tag name="KSO_WM_BEAUTIFY_FLAG" val=""/>
</p:tagLst>
</file>

<file path=ppt/tags/tag418.xml><?xml version="1.0" encoding="utf-8"?>
<p:tagLst xmlns:p="http://schemas.openxmlformats.org/presentationml/2006/main">
  <p:tag name="KSO_WM_BEAUTIFY_FLAG" val=""/>
</p:tagLst>
</file>

<file path=ppt/tags/tag419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BEAUTIFY_FLAG" val=""/>
</p:tagLst>
</file>

<file path=ppt/tags/tag421.xml><?xml version="1.0" encoding="utf-8"?>
<p:tagLst xmlns:p="http://schemas.openxmlformats.org/presentationml/2006/main">
  <p:tag name="KSO_WM_BEAUTIFY_FLAG" val=""/>
</p:tagLst>
</file>

<file path=ppt/tags/tag422.xml><?xml version="1.0" encoding="utf-8"?>
<p:tagLst xmlns:p="http://schemas.openxmlformats.org/presentationml/2006/main">
  <p:tag name="KSO_WM_BEAUTIFY_FLAG" val=""/>
</p:tagLst>
</file>

<file path=ppt/tags/tag423.xml><?xml version="1.0" encoding="utf-8"?>
<p:tagLst xmlns:p="http://schemas.openxmlformats.org/presentationml/2006/main">
  <p:tag name="KSO_WM_BEAUTIFY_FLAG" val=""/>
</p:tagLst>
</file>

<file path=ppt/tags/tag424.xml><?xml version="1.0" encoding="utf-8"?>
<p:tagLst xmlns:p="http://schemas.openxmlformats.org/presentationml/2006/main">
  <p:tag name="KSO_WM_BEAUTIFY_FLAG" val=""/>
</p:tagLst>
</file>

<file path=ppt/tags/tag425.xml><?xml version="1.0" encoding="utf-8"?>
<p:tagLst xmlns:p="http://schemas.openxmlformats.org/presentationml/2006/main">
  <p:tag name="KSO_WM_BEAUTIFY_FLAG" val=""/>
</p:tagLst>
</file>

<file path=ppt/tags/tag426.xml><?xml version="1.0" encoding="utf-8"?>
<p:tagLst xmlns:p="http://schemas.openxmlformats.org/presentationml/2006/main">
  <p:tag name="KSO_WM_BEAUTIFY_FLAG" val=""/>
</p:tagLst>
</file>

<file path=ppt/tags/tag427.xml><?xml version="1.0" encoding="utf-8"?>
<p:tagLst xmlns:p="http://schemas.openxmlformats.org/presentationml/2006/main">
  <p:tag name="KSO_WM_BEAUTIFY_FLAG" val=""/>
</p:tagLst>
</file>

<file path=ppt/tags/tag428.xml><?xml version="1.0" encoding="utf-8"?>
<p:tagLst xmlns:p="http://schemas.openxmlformats.org/presentationml/2006/main">
  <p:tag name="KSO_WM_BEAUTIFY_FLAG" val=""/>
</p:tagLst>
</file>

<file path=ppt/tags/tag429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BEAUTIFY_FLAG" val=""/>
</p:tagLst>
</file>

<file path=ppt/tags/tag431.xml><?xml version="1.0" encoding="utf-8"?>
<p:tagLst xmlns:p="http://schemas.openxmlformats.org/presentationml/2006/main">
  <p:tag name="KSO_WM_BEAUTIFY_FLAG" val=""/>
</p:tagLst>
</file>

<file path=ppt/tags/tag432.xml><?xml version="1.0" encoding="utf-8"?>
<p:tagLst xmlns:p="http://schemas.openxmlformats.org/presentationml/2006/main">
  <p:tag name="KSO_WM_BEAUTIFY_FLAG" val=""/>
</p:tagLst>
</file>

<file path=ppt/tags/tag433.xml><?xml version="1.0" encoding="utf-8"?>
<p:tagLst xmlns:p="http://schemas.openxmlformats.org/presentationml/2006/main">
  <p:tag name="KSO_WM_BEAUTIFY_FLAG" val=""/>
</p:tagLst>
</file>

<file path=ppt/tags/tag434.xml><?xml version="1.0" encoding="utf-8"?>
<p:tagLst xmlns:p="http://schemas.openxmlformats.org/presentationml/2006/main">
  <p:tag name="KSO_WM_BEAUTIFY_FLAG" val=""/>
</p:tagLst>
</file>

<file path=ppt/tags/tag435.xml><?xml version="1.0" encoding="utf-8"?>
<p:tagLst xmlns:p="http://schemas.openxmlformats.org/presentationml/2006/main">
  <p:tag name="KSO_WM_BEAUTIFY_FLAG" val=""/>
</p:tagLst>
</file>

<file path=ppt/tags/tag436.xml><?xml version="1.0" encoding="utf-8"?>
<p:tagLst xmlns:p="http://schemas.openxmlformats.org/presentationml/2006/main">
  <p:tag name="KSO_WM_BEAUTIFY_FLAG" val=""/>
</p:tagLst>
</file>

<file path=ppt/tags/tag437.xml><?xml version="1.0" encoding="utf-8"?>
<p:tagLst xmlns:p="http://schemas.openxmlformats.org/presentationml/2006/main">
  <p:tag name="KSO_WM_BEAUTIFY_FLAG" val=""/>
</p:tagLst>
</file>

<file path=ppt/tags/tag438.xml><?xml version="1.0" encoding="utf-8"?>
<p:tagLst xmlns:p="http://schemas.openxmlformats.org/presentationml/2006/main">
  <p:tag name="KSO_WM_BEAUTIFY_FLAG" val=""/>
</p:tagLst>
</file>

<file path=ppt/tags/tag439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BEAUTIFY_FLAG" val=""/>
</p:tagLst>
</file>

<file path=ppt/tags/tag441.xml><?xml version="1.0" encoding="utf-8"?>
<p:tagLst xmlns:p="http://schemas.openxmlformats.org/presentationml/2006/main">
  <p:tag name="KSO_WM_BEAUTIFY_FLAG" val=""/>
</p:tagLst>
</file>

<file path=ppt/tags/tag442.xml><?xml version="1.0" encoding="utf-8"?>
<p:tagLst xmlns:p="http://schemas.openxmlformats.org/presentationml/2006/main">
  <p:tag name="KSO_WM_BEAUTIFY_FLAG" val=""/>
</p:tagLst>
</file>

<file path=ppt/tags/tag443.xml><?xml version="1.0" encoding="utf-8"?>
<p:tagLst xmlns:p="http://schemas.openxmlformats.org/presentationml/2006/main">
  <p:tag name="KSO_WM_BEAUTIFY_FLAG" val=""/>
</p:tagLst>
</file>

<file path=ppt/tags/tag444.xml><?xml version="1.0" encoding="utf-8"?>
<p:tagLst xmlns:p="http://schemas.openxmlformats.org/presentationml/2006/main">
  <p:tag name="KSO_WM_BEAUTIFY_FLAG" val=""/>
</p:tagLst>
</file>

<file path=ppt/tags/tag445.xml><?xml version="1.0" encoding="utf-8"?>
<p:tagLst xmlns:p="http://schemas.openxmlformats.org/presentationml/2006/main">
  <p:tag name="KSO_WM_BEAUTIFY_FLAG" val="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"/>
</p:tagLst>
</file>

<file path=ppt/tags/tag448.xml><?xml version="1.0" encoding="utf-8"?>
<p:tagLst xmlns:p="http://schemas.openxmlformats.org/presentationml/2006/main">
  <p:tag name="KSO_WM_BEAUTIFY_FLAG" val=""/>
</p:tagLst>
</file>

<file path=ppt/tags/tag449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BEAUTIFY_FLAG" val=""/>
</p:tagLst>
</file>

<file path=ppt/tags/tag451.xml><?xml version="1.0" encoding="utf-8"?>
<p:tagLst xmlns:p="http://schemas.openxmlformats.org/presentationml/2006/main">
  <p:tag name="KSO_WM_BEAUTIFY_FLAG" val=""/>
</p:tagLst>
</file>

<file path=ppt/tags/tag452.xml><?xml version="1.0" encoding="utf-8"?>
<p:tagLst xmlns:p="http://schemas.openxmlformats.org/presentationml/2006/main">
  <p:tag name="KSO_WM_BEAUTIFY_FLAG" val=""/>
</p:tagLst>
</file>

<file path=ppt/tags/tag453.xml><?xml version="1.0" encoding="utf-8"?>
<p:tagLst xmlns:p="http://schemas.openxmlformats.org/presentationml/2006/main">
  <p:tag name="KSO_WM_BEAUTIFY_FLAG" val=""/>
</p:tagLst>
</file>

<file path=ppt/tags/tag454.xml><?xml version="1.0" encoding="utf-8"?>
<p:tagLst xmlns:p="http://schemas.openxmlformats.org/presentationml/2006/main">
  <p:tag name="KSO_WM_BEAUTIFY_FLAG" val=""/>
</p:tagLst>
</file>

<file path=ppt/tags/tag455.xml><?xml version="1.0" encoding="utf-8"?>
<p:tagLst xmlns:p="http://schemas.openxmlformats.org/presentationml/2006/main">
  <p:tag name="KSO_WM_BEAUTIFY_FLAG" val=""/>
</p:tagLst>
</file>

<file path=ppt/tags/tag456.xml><?xml version="1.0" encoding="utf-8"?>
<p:tagLst xmlns:p="http://schemas.openxmlformats.org/presentationml/2006/main">
  <p:tag name="KSO_WM_BEAUTIFY_FLAG" val=""/>
</p:tagLst>
</file>

<file path=ppt/tags/tag457.xml><?xml version="1.0" encoding="utf-8"?>
<p:tagLst xmlns:p="http://schemas.openxmlformats.org/presentationml/2006/main">
  <p:tag name="KSO_WM_BEAUTIFY_FLAG" val="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BEAUTIFY_FLAG" val=""/>
</p:tagLst>
</file>

<file path=ppt/tags/tag461.xml><?xml version="1.0" encoding="utf-8"?>
<p:tagLst xmlns:p="http://schemas.openxmlformats.org/presentationml/2006/main">
  <p:tag name="KSO_WM_BEAUTIFY_FLAG" val=""/>
</p:tagLst>
</file>

<file path=ppt/tags/tag46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BEAUTIFY_FLAG" val=""/>
</p:tagLst>
</file>

<file path=ppt/tags/tag463.xml><?xml version="1.0" encoding="utf-8"?>
<p:tagLst xmlns:p="http://schemas.openxmlformats.org/presentationml/2006/main">
  <p:tag name="KSO_WM_BEAUTIFY_FLAG" val=""/>
</p:tagLst>
</file>

<file path=ppt/tags/tag464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465.xml><?xml version="1.0" encoding="utf-8"?>
<p:tagLst xmlns:p="http://schemas.openxmlformats.org/presentationml/2006/main">
  <p:tag name="KSO_WM_BEAUTIFY_FLAG" val=""/>
</p:tagLst>
</file>

<file path=ppt/tags/tag466.xml><?xml version="1.0" encoding="utf-8"?>
<p:tagLst xmlns:p="http://schemas.openxmlformats.org/presentationml/2006/main">
  <p:tag name="KSO_WM_BEAUTIFY_FLAG" val=""/>
</p:tagLst>
</file>

<file path=ppt/tags/tag467.xml><?xml version="1.0" encoding="utf-8"?>
<p:tagLst xmlns:p="http://schemas.openxmlformats.org/presentationml/2006/main">
  <p:tag name="KSO_WM_BEAUTIFY_FLAG" val=""/>
</p:tagLst>
</file>

<file path=ppt/tags/tag46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469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  <p:tag name="KSO_WM_BEAUTIFY_FLAG" val="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TEXT_FILL_FORE_SCHEMECOLOR_INDEX_BRIGHTNESS" val="0.5"/>
  <p:tag name="KSO_WM_UNIT_TEXT_FILL_FORE_SCHEMECOLOR_INDEX" val="13"/>
  <p:tag name="KSO_WM_UNIT_TEXT_FILL_TYPE" val="1"/>
  <p:tag name="KSO_WM_BEAUTIFY_FLAG" val=""/>
</p:tagLst>
</file>

<file path=ppt/tags/tag47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47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BEAUTIFY_FLAG" val=""/>
</p:tagLst>
</file>

<file path=ppt/tags/tag473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BEAUTIFY_FLAG" val=""/>
</p:tagLst>
</file>

<file path=ppt/tags/tag47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  <p:tag name="KSO_WM_UNIT_TYPE" val="i"/>
</p:tagLst>
</file>

<file path=ppt/tags/tag47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  <p:tag name="KSO_WM_UNIT_TYPE" val="i"/>
</p:tagLst>
</file>

<file path=ppt/tags/tag47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77.xml><?xml version="1.0" encoding="utf-8"?>
<p:tagLst xmlns:p="http://schemas.openxmlformats.org/presentationml/2006/main">
  <p:tag name="KSO_WM_BEAUTIFY_FLAG" val=""/>
</p:tagLst>
</file>

<file path=ppt/tags/tag478.xml><?xml version="1.0" encoding="utf-8"?>
<p:tagLst xmlns:p="http://schemas.openxmlformats.org/presentationml/2006/main">
  <p:tag name="KSO_WM_BEAUTIFY_FLAG" val=""/>
</p:tagLst>
</file>

<file path=ppt/tags/tag479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481.xml><?xml version="1.0" encoding="utf-8"?>
<p:tagLst xmlns:p="http://schemas.openxmlformats.org/presentationml/2006/main">
  <p:tag name="KSO_WM_BEAUTIFY_FLAG" val=""/>
</p:tagLst>
</file>

<file path=ppt/tags/tag482.xml><?xml version="1.0" encoding="utf-8"?>
<p:tagLst xmlns:p="http://schemas.openxmlformats.org/presentationml/2006/main">
  <p:tag name="KSO_WM_BEAUTIFY_FLAG" val=""/>
</p:tagLst>
</file>

<file path=ppt/tags/tag483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  <p:tag name="KSO_WM_BEAUTIFY_FLAG" val=""/>
</p:tagLst>
</file>

<file path=ppt/tags/tag484.xml><?xml version="1.0" encoding="utf-8"?>
<p:tagLst xmlns:p="http://schemas.openxmlformats.org/presentationml/2006/main">
  <p:tag name="KSO_WM_UNIT_TEXT_FILL_FORE_SCHEMECOLOR_INDEX_BRIGHTNESS" val="0.5"/>
  <p:tag name="KSO_WM_UNIT_TEXT_FILL_FORE_SCHEMECOLOR_INDEX" val="13"/>
  <p:tag name="KSO_WM_UNIT_TEXT_FILL_TYPE" val="1"/>
  <p:tag name="KSO_WM_BEAUTIFY_FLAG" val=""/>
</p:tagLst>
</file>

<file path=ppt/tags/tag48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48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BEAUTIFY_FLAG" val=""/>
</p:tagLst>
</file>

<file path=ppt/tags/tag487.xml><?xml version="1.0" encoding="utf-8"?>
<p:tagLst xmlns:p="http://schemas.openxmlformats.org/presentationml/2006/main">
  <p:tag name="KSO_WM_BEAUTIFY_FLAG" val=""/>
</p:tagLst>
</file>

<file path=ppt/tags/tag488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  <p:tag name="KSO_WM_BEAUTIFY_FLAG" val=""/>
</p:tagLst>
</file>

<file path=ppt/tags/tag489.xml><?xml version="1.0" encoding="utf-8"?>
<p:tagLst xmlns:p="http://schemas.openxmlformats.org/presentationml/2006/main">
  <p:tag name="KSO_WM_UNIT_TEXT_FILL_FORE_SCHEMECOLOR_INDEX_BRIGHTNESS" val="0.5"/>
  <p:tag name="KSO_WM_UNIT_TEXT_FILL_FORE_SCHEMECOLOR_INDEX" val="13"/>
  <p:tag name="KSO_WM_UNIT_TEXT_FILL_TYPE" val="1"/>
  <p:tag name="KSO_WM_BEAUTIFY_FLAG" val="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491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  <p:tag name="KSO_WM_BEAUTIFY_FLAG" val=""/>
</p:tagLst>
</file>

<file path=ppt/tags/tag492.xml><?xml version="1.0" encoding="utf-8"?>
<p:tagLst xmlns:p="http://schemas.openxmlformats.org/presentationml/2006/main">
  <p:tag name="KSO_WM_BEAUTIFY_FLAG" val=""/>
</p:tagLst>
</file>

<file path=ppt/tags/tag4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3671_1*i*1"/>
  <p:tag name="KSO_WM_TEMPLATE_CATEGORY" val="diagram"/>
  <p:tag name="KSO_WM_TEMPLATE_INDEX" val="20203671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3671_1*i*2"/>
  <p:tag name="KSO_WM_TEMPLATE_CATEGORY" val="diagram"/>
  <p:tag name="KSO_WM_TEMPLATE_INDEX" val="20203671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671_1*a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标题"/>
  <p:tag name="KSO_WM_UNIT_ISNUMDGMTITLE" val="0"/>
</p:tagLst>
</file>

<file path=ppt/tags/tag496.xml><?xml version="1.0" encoding="utf-8"?>
<p:tagLst xmlns:p="http://schemas.openxmlformats.org/presentationml/2006/main">
  <p:tag name="KSO_WM_UNIT_NOCLEAR" val="0"/>
  <p:tag name="KSO_WM_UNIT_VALUE" val="114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3671_1*f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"/>
  <p:tag name="KSO_WM_UNIT_SUBTYPE" val="a"/>
</p:tagLst>
</file>

<file path=ppt/tags/tag4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3671_1*i*3"/>
  <p:tag name="KSO_WM_TEMPLATE_CATEGORY" val="diagram"/>
  <p:tag name="KSO_WM_TEMPLATE_INDEX" val="20203671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671_1*i*4"/>
  <p:tag name="KSO_WM_TEMPLATE_CATEGORY" val="diagram"/>
  <p:tag name="KSO_WM_TEMPLATE_INDEX" val="20203671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ID" val="diagram20203671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95*464"/>
  <p:tag name="KSO_WM_SLIDE_POSITION" val="32*36"/>
  <p:tag name="KSO_WM_TAG_VERSION" val="1.0"/>
  <p:tag name="KSO_WM_BEAUTIFY_FLAG" val="#wm#"/>
  <p:tag name="KSO_WM_TEMPLATE_CATEGORY" val="diagram"/>
  <p:tag name="KSO_WM_TEMPLATE_INDEX" val="20203671"/>
  <p:tag name="KSO_WM_SLIDE_LAYOUT" val="a_f"/>
  <p:tag name="KSO_WM_SLIDE_LAYOUT_CNT" val="1_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BEAUTIFY_FLAG" val=""/>
</p:tagLst>
</file>

<file path=ppt/tags/tag501.xml><?xml version="1.0" encoding="utf-8"?>
<p:tagLst xmlns:p="http://schemas.openxmlformats.org/presentationml/2006/main">
  <p:tag name="KSO_WM_BEAUTIFY_FLAG" val=""/>
</p:tagLst>
</file>

<file path=ppt/tags/tag502.xml><?xml version="1.0" encoding="utf-8"?>
<p:tagLst xmlns:p="http://schemas.openxmlformats.org/presentationml/2006/main">
  <p:tag name="KSO_WM_BEAUTIFY_FLAG" val=""/>
</p:tagLst>
</file>

<file path=ppt/tags/tag503.xml><?xml version="1.0" encoding="utf-8"?>
<p:tagLst xmlns:p="http://schemas.openxmlformats.org/presentationml/2006/main">
  <p:tag name="KSO_WM_BEAUTIFY_FLAG" val=""/>
</p:tagLst>
</file>

<file path=ppt/tags/tag504.xml><?xml version="1.0" encoding="utf-8"?>
<p:tagLst xmlns:p="http://schemas.openxmlformats.org/presentationml/2006/main">
  <p:tag name="KSO_WM_BEAUTIFY_FLAG" val=""/>
</p:tagLst>
</file>

<file path=ppt/tags/tag505.xml><?xml version="1.0" encoding="utf-8"?>
<p:tagLst xmlns:p="http://schemas.openxmlformats.org/presentationml/2006/main">
  <p:tag name="KSO_WM_BEAUTIFY_FLAG" val=""/>
</p:tagLst>
</file>

<file path=ppt/tags/tag506.xml><?xml version="1.0" encoding="utf-8"?>
<p:tagLst xmlns:p="http://schemas.openxmlformats.org/presentationml/2006/main">
  <p:tag name="KSO_WM_BEAUTIFY_FLAG" val=""/>
</p:tagLst>
</file>

<file path=ppt/tags/tag507.xml><?xml version="1.0" encoding="utf-8"?>
<p:tagLst xmlns:p="http://schemas.openxmlformats.org/presentationml/2006/main">
  <p:tag name="KSO_WM_BEAUTIFY_FLAG" val=""/>
</p:tagLst>
</file>

<file path=ppt/tags/tag508.xml><?xml version="1.0" encoding="utf-8"?>
<p:tagLst xmlns:p="http://schemas.openxmlformats.org/presentationml/2006/main">
  <p:tag name="KSO_WM_BEAUTIFY_FLAG" val="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BEAUTIFY_FLAG" val=""/>
</p:tagLst>
</file>

<file path=ppt/tags/tag511.xml><?xml version="1.0" encoding="utf-8"?>
<p:tagLst xmlns:p="http://schemas.openxmlformats.org/presentationml/2006/main">
  <p:tag name="KSO_WM_BEAUTIFY_FLAG" val=""/>
</p:tagLst>
</file>

<file path=ppt/tags/tag512.xml><?xml version="1.0" encoding="utf-8"?>
<p:tagLst xmlns:p="http://schemas.openxmlformats.org/presentationml/2006/main">
  <p:tag name="KSO_WM_BEAUTIFY_FLAG" val=""/>
</p:tagLst>
</file>

<file path=ppt/tags/tag513.xml><?xml version="1.0" encoding="utf-8"?>
<p:tagLst xmlns:p="http://schemas.openxmlformats.org/presentationml/2006/main">
  <p:tag name="KSO_WM_BEAUTIFY_FLAG" val=""/>
</p:tagLst>
</file>

<file path=ppt/tags/tag514.xml><?xml version="1.0" encoding="utf-8"?>
<p:tagLst xmlns:p="http://schemas.openxmlformats.org/presentationml/2006/main">
  <p:tag name="KSO_WM_BEAUTIFY_FLAG" val=""/>
</p:tagLst>
</file>

<file path=ppt/tags/tag515.xml><?xml version="1.0" encoding="utf-8"?>
<p:tagLst xmlns:p="http://schemas.openxmlformats.org/presentationml/2006/main">
  <p:tag name="KSO_WM_BEAUTIFY_FLAG" val=""/>
</p:tagLst>
</file>

<file path=ppt/tags/tag516.xml><?xml version="1.0" encoding="utf-8"?>
<p:tagLst xmlns:p="http://schemas.openxmlformats.org/presentationml/2006/main">
  <p:tag name="KSO_WM_BEAUTIFY_FLAG" val=""/>
</p:tagLst>
</file>

<file path=ppt/tags/tag517.xml><?xml version="1.0" encoding="utf-8"?>
<p:tagLst xmlns:p="http://schemas.openxmlformats.org/presentationml/2006/main">
  <p:tag name="KSO_WM_BEAUTIFY_FLAG" val=""/>
</p:tagLst>
</file>

<file path=ppt/tags/tag518.xml><?xml version="1.0" encoding="utf-8"?>
<p:tagLst xmlns:p="http://schemas.openxmlformats.org/presentationml/2006/main">
  <p:tag name="KSO_WM_BEAUTIFY_FLAG" val=""/>
</p:tagLst>
</file>

<file path=ppt/tags/tag519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BEAUTIFY_FLAG" val=""/>
</p:tagLst>
</file>

<file path=ppt/tags/tag521.xml><?xml version="1.0" encoding="utf-8"?>
<p:tagLst xmlns:p="http://schemas.openxmlformats.org/presentationml/2006/main">
  <p:tag name="KSO_WM_BEAUTIFY_FLAG" val=""/>
</p:tagLst>
</file>

<file path=ppt/tags/tag522.xml><?xml version="1.0" encoding="utf-8"?>
<p:tagLst xmlns:p="http://schemas.openxmlformats.org/presentationml/2006/main">
  <p:tag name="KSO_WM_BEAUTIFY_FLAG" val=""/>
</p:tagLst>
</file>

<file path=ppt/tags/tag523.xml><?xml version="1.0" encoding="utf-8"?>
<p:tagLst xmlns:p="http://schemas.openxmlformats.org/presentationml/2006/main">
  <p:tag name="KSO_WM_BEAUTIFY_FLAG" val=""/>
</p:tagLst>
</file>

<file path=ppt/tags/tag524.xml><?xml version="1.0" encoding="utf-8"?>
<p:tagLst xmlns:p="http://schemas.openxmlformats.org/presentationml/2006/main">
  <p:tag name="KSO_WM_BEAUTIFY_FLAG" val=""/>
</p:tagLst>
</file>

<file path=ppt/tags/tag525.xml><?xml version="1.0" encoding="utf-8"?>
<p:tagLst xmlns:p="http://schemas.openxmlformats.org/presentationml/2006/main">
  <p:tag name="KSO_WM_BEAUTIFY_FLAG" val=""/>
</p:tagLst>
</file>

<file path=ppt/tags/tag526.xml><?xml version="1.0" encoding="utf-8"?>
<p:tagLst xmlns:p="http://schemas.openxmlformats.org/presentationml/2006/main">
  <p:tag name="KSO_WM_BEAUTIFY_FLAG" val=""/>
</p:tagLst>
</file>

<file path=ppt/tags/tag527.xml><?xml version="1.0" encoding="utf-8"?>
<p:tagLst xmlns:p="http://schemas.openxmlformats.org/presentationml/2006/main">
  <p:tag name="KSO_WM_BEAUTIFY_FLAG" val=""/>
</p:tagLst>
</file>

<file path=ppt/tags/tag528.xml><?xml version="1.0" encoding="utf-8"?>
<p:tagLst xmlns:p="http://schemas.openxmlformats.org/presentationml/2006/main">
  <p:tag name="KSO_WM_BEAUTIFY_FLAG" val=""/>
</p:tagLst>
</file>

<file path=ppt/tags/tag529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BEAUTIFY_FLAG" val=""/>
</p:tagLst>
</file>

<file path=ppt/tags/tag531.xml><?xml version="1.0" encoding="utf-8"?>
<p:tagLst xmlns:p="http://schemas.openxmlformats.org/presentationml/2006/main">
  <p:tag name="KSO_WM_BEAUTIFY_FLAG" val=""/>
</p:tagLst>
</file>

<file path=ppt/tags/tag532.xml><?xml version="1.0" encoding="utf-8"?>
<p:tagLst xmlns:p="http://schemas.openxmlformats.org/presentationml/2006/main">
  <p:tag name="KSO_WM_BEAUTIFY_FLAG" val=""/>
</p:tagLst>
</file>

<file path=ppt/tags/tag533.xml><?xml version="1.0" encoding="utf-8"?>
<p:tagLst xmlns:p="http://schemas.openxmlformats.org/presentationml/2006/main">
  <p:tag name="KSO_WM_BEAUTIFY_FLAG" val=""/>
</p:tagLst>
</file>

<file path=ppt/tags/tag534.xml><?xml version="1.0" encoding="utf-8"?>
<p:tagLst xmlns:p="http://schemas.openxmlformats.org/presentationml/2006/main">
  <p:tag name="KSO_WM_BEAUTIFY_FLAG" val=""/>
</p:tagLst>
</file>

<file path=ppt/tags/tag535.xml><?xml version="1.0" encoding="utf-8"?>
<p:tagLst xmlns:p="http://schemas.openxmlformats.org/presentationml/2006/main">
  <p:tag name="KSO_WM_BEAUTIFY_FLAG" val=""/>
</p:tagLst>
</file>

<file path=ppt/tags/tag536.xml><?xml version="1.0" encoding="utf-8"?>
<p:tagLst xmlns:p="http://schemas.openxmlformats.org/presentationml/2006/main">
  <p:tag name="KSO_WM_BEAUTIFY_FLAG" val=""/>
</p:tagLst>
</file>

<file path=ppt/tags/tag537.xml><?xml version="1.0" encoding="utf-8"?>
<p:tagLst xmlns:p="http://schemas.openxmlformats.org/presentationml/2006/main">
  <p:tag name="KSO_WM_BEAUTIFY_FLAG" val=""/>
</p:tagLst>
</file>

<file path=ppt/tags/tag538.xml><?xml version="1.0" encoding="utf-8"?>
<p:tagLst xmlns:p="http://schemas.openxmlformats.org/presentationml/2006/main">
  <p:tag name="KSO_WM_BEAUTIFY_FLAG" val=""/>
</p:tagLst>
</file>

<file path=ppt/tags/tag539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BEAUTIFY_FLAG" val=""/>
</p:tagLst>
</file>

<file path=ppt/tags/tag541.xml><?xml version="1.0" encoding="utf-8"?>
<p:tagLst xmlns:p="http://schemas.openxmlformats.org/presentationml/2006/main">
  <p:tag name="KSO_WM_BEAUTIFY_FLAG" val=""/>
</p:tagLst>
</file>

<file path=ppt/tags/tag542.xml><?xml version="1.0" encoding="utf-8"?>
<p:tagLst xmlns:p="http://schemas.openxmlformats.org/presentationml/2006/main">
  <p:tag name="KSO_WM_BEAUTIFY_FLAG" val=""/>
</p:tagLst>
</file>

<file path=ppt/tags/tag543.xml><?xml version="1.0" encoding="utf-8"?>
<p:tagLst xmlns:p="http://schemas.openxmlformats.org/presentationml/2006/main">
  <p:tag name="KSO_WM_BEAUTIFY_FLAG" val=""/>
</p:tagLst>
</file>

<file path=ppt/tags/tag544.xml><?xml version="1.0" encoding="utf-8"?>
<p:tagLst xmlns:p="http://schemas.openxmlformats.org/presentationml/2006/main">
  <p:tag name="KSO_WM_BEAUTIFY_FLAG" val=""/>
</p:tagLst>
</file>

<file path=ppt/tags/tag545.xml><?xml version="1.0" encoding="utf-8"?>
<p:tagLst xmlns:p="http://schemas.openxmlformats.org/presentationml/2006/main">
  <p:tag name="KSO_WM_BEAUTIFY_FLAG" val=""/>
</p:tagLst>
</file>

<file path=ppt/tags/tag546.xml><?xml version="1.0" encoding="utf-8"?>
<p:tagLst xmlns:p="http://schemas.openxmlformats.org/presentationml/2006/main">
  <p:tag name="KSO_WM_BEAUTIFY_FLAG" val=""/>
</p:tagLst>
</file>

<file path=ppt/tags/tag547.xml><?xml version="1.0" encoding="utf-8"?>
<p:tagLst xmlns:p="http://schemas.openxmlformats.org/presentationml/2006/main">
  <p:tag name="KSO_WM_BEAUTIFY_FLAG" val=""/>
</p:tagLst>
</file>

<file path=ppt/tags/tag548.xml><?xml version="1.0" encoding="utf-8"?>
<p:tagLst xmlns:p="http://schemas.openxmlformats.org/presentationml/2006/main">
  <p:tag name="KSO_WM_BEAUTIFY_FLAG" val=""/>
</p:tagLst>
</file>

<file path=ppt/tags/tag549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8659_1*i*3"/>
  <p:tag name="KSO_WM_TEMPLATE_CATEGORY" val="diagram"/>
  <p:tag name="KSO_WM_TEMPLATE_INDEX" val="20198659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NOCLEAR" val="0"/>
  <p:tag name="KSO_WM_UNIT_VALUE" val="4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8659_1*f*1"/>
  <p:tag name="KSO_WM_TEMPLATE_CATEGORY" val="diagram"/>
  <p:tag name="KSO_WM_TEMPLATE_INDEX" val="20198659"/>
  <p:tag name="KSO_WM_UNIT_LAYERLEVEL" val="1"/>
  <p:tag name="KSO_WM_TAG_VERSION" val="1.0"/>
  <p:tag name="KSO_WM_BEAUTIFY_FLAG" val="#wm#"/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的文字来表述；但请您尽可能提炼思想的精髓，否则容易造成观者的阅读压力，适得其反。&#13;正如我们都希望改变世界，希望给别人带去光明，但更多时候我们只需要播下一颗种子，自然有微风吹拂，雨露滋养。恰如其分的表达观点，往往事半功倍。&#13;当您的正文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"/>
</p:tagLst>
</file>

<file path=ppt/tags/tag552.xml><?xml version="1.0" encoding="utf-8"?>
<p:tagLst xmlns:p="http://schemas.openxmlformats.org/presentationml/2006/main">
  <p:tag name="KSO_WM_UNIT_TEXT_PART_ID_V2" val="b-3-1"/>
  <p:tag name="KSO_WM_UNIT_ISCONTENTS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8659_1*a*1"/>
  <p:tag name="KSO_WM_TEMPLATE_CATEGORY" val="diagram"/>
  <p:tag name="KSO_WM_TEMPLATE_INDEX" val="20198659"/>
  <p:tag name="KSO_WM_UNIT_LAYERLEVEL" val="1"/>
  <p:tag name="KSO_WM_TAG_VERSION" val="1.0"/>
  <p:tag name="KSO_WM_BEAUTIFY_FLAG" val="#wm#"/>
  <p:tag name="KSO_WM_UNIT_PRESET_TEXT" val="单击此处添加您的大标题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8659_1*i*6"/>
  <p:tag name="KSO_WM_TEMPLATE_CATEGORY" val="diagram"/>
  <p:tag name="KSO_WM_TEMPLATE_INDEX" val="20198659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COLOR_SCHEME_SHAPE_ID" val="5"/>
  <p:tag name="KSO_WM_UNIT_COLOR_SCHEME_PARENT_PAGE" val="0_1"/>
  <p:tag name="KSO_WM_UNIT_DECOLORIZATION" val="1"/>
  <p:tag name="KSO_WM_UNIT_ADJUSTLAYOUT_ID" val="5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198659_1*i*11"/>
  <p:tag name="KSO_WM_TEMPLATE_CATEGORY" val="diagram"/>
  <p:tag name="KSO_WM_TEMPLATE_INDEX" val="20198659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SLIDE_ID" val="diagram20198659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91*431"/>
  <p:tag name="KSO_WM_SLIDE_POSITION" val="34*54"/>
  <p:tag name="KSO_WM_TAG_VERSION" val="1.0"/>
  <p:tag name="KSO_WM_BEAUTIFY_FLAG" val="#wm#"/>
  <p:tag name="KSO_WM_TEMPLATE_CATEGORY" val="diagram"/>
  <p:tag name="KSO_WM_TEMPLATE_INDEX" val="20198659"/>
  <p:tag name="KSO_WM_SLIDE_LAYOUT" val="a_f"/>
  <p:tag name="KSO_WM_SLIDE_LAYOUT_CNT" val="1_1"/>
</p:tagLst>
</file>

<file path=ppt/tags/tag556.xml><?xml version="1.0" encoding="utf-8"?>
<p:tagLst xmlns:p="http://schemas.openxmlformats.org/presentationml/2006/main">
  <p:tag name="KSO_WM_UNIT_COLOR_SCHEME_SHAPE_ID" val="16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5_1*i*1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COLOR_SCHEME_SHAPE_ID" val="17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5_1*i*2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COLOR_SCHEME_SHAPE_ID" val="35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5_1*i*5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COLOR_SCHEME_SHAPE_ID" val="14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5_1*i*6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COLOR_SCHEME_SHAPE_ID" val="15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5_1*i*4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COLOR_SCHEME_SHAPE_ID" val="12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5_1*i*3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COLOR_SCHEME_SHAPE_ID" val="13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55_1*i*7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TEXT_PART_ID_V2" val="d-4-2"/>
  <p:tag name="KSO_WM_UNIT_COLOR_SCHEME_SHAPE_ID" val="2"/>
  <p:tag name="KSO_WM_UNIT_COLOR_SCHEME_PARENT_PAGE" val="0_1"/>
  <p:tag name="KSO_WM_UNIT_SUBTYPE" val="a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&#13;我们为您  标注了最  适合的位  置您输入  的文字到  这里时就  是最佳视&#13;为了能让  您有更直  观的字数  感受并进  一步方便    &#13;单击此处添加小标题：&#13;点击此处添加正文，文字是您思想的提炼，为了最终演示发布的良好效果，请尽量言简意赅。"/>
  <p:tag name="KSO_WM_UNIT_NOCLEAR" val="1"/>
  <p:tag name="KSO_WM_UNIT_VALUE" val="46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5_1*f*1"/>
  <p:tag name="KSO_WM_TEMPLATE_CATEGORY" val="diagram"/>
  <p:tag name="KSO_WM_TEMPLATE_INDEX" val="20194755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TEXT_PART_ID_V2" val="a-3-2"/>
  <p:tag name="KSO_WM_UNIT_COLOR_SCHEME_SHAPE_ID" val="3"/>
  <p:tag name="KSO_WM_UNIT_COLOR_SCHEME_PARENT_PAGE" val="0_1"/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5_1*a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PRESET_TEXT" val="单击此处添加标题"/>
</p:tagLst>
</file>

<file path=ppt/tags/tag565.xml><?xml version="1.0" encoding="utf-8"?>
<p:tagLst xmlns:p="http://schemas.openxmlformats.org/presentationml/2006/main">
  <p:tag name="KSO_WM_SLIDE_COLORSCHEME_VERSION" val="3.2"/>
  <p:tag name="KSO_WM_SLIDE_ID" val="diagram2019475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19*458"/>
  <p:tag name="KSO_WM_SLIDE_POSITION" val="26*50"/>
  <p:tag name="KSO_WM_TAG_VERSION" val="1.0"/>
  <p:tag name="KSO_WM_BEAUTIFY_FLAG" val="#wm#"/>
  <p:tag name="KSO_WM_TEMPLATE_CATEGORY" val="diagram"/>
  <p:tag name="KSO_WM_TEMPLATE_INDEX" val="20194755"/>
  <p:tag name="KSO_WM_SLIDE_LAYOUT" val="a_f"/>
  <p:tag name="KSO_WM_SLIDE_LAYOUT_CNT" val="1_1"/>
</p:tagLst>
</file>

<file path=ppt/tags/tag566.xml><?xml version="1.0" encoding="utf-8"?>
<p:tagLst xmlns:p="http://schemas.openxmlformats.org/presentationml/2006/main">
  <p:tag name="KSO_WM_UNIT_ADJUSTLAYOUT_ID" val="7"/>
  <p:tag name="KSO_WM_UNIT_COLOR_SCHEME_SHAPE_ID" val="7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1310_1*i*1"/>
  <p:tag name="KSO_WM_TEMPLATE_CATEGORY" val="diagram"/>
  <p:tag name="KSO_WM_TEMPLATE_INDEX" val="20191310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ADJUSTLAYOUT_ID" val="8"/>
  <p:tag name="KSO_WM_UNIT_COLOR_SCHEME_SHAPE_ID" val="8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1310_1*i*2"/>
  <p:tag name="KSO_WM_TEMPLATE_CATEGORY" val="diagram"/>
  <p:tag name="KSO_WM_TEMPLATE_INDEX" val="20191310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ADJUSTLAYOUT_ID" val="4"/>
  <p:tag name="KSO_WM_UNIT_COLOR_SCHEME_SHAPE_ID" val="4"/>
  <p:tag name="KSO_WM_UNIT_COLOR_SCHEME_PARENT_PAGE" val="0_1"/>
  <p:tag name="KSO_WM_UNIT_TEXT_PART_ID_V2" val="d-3-1"/>
  <p:tag name="KSO_WM_UNIT_TEXT_PART_ID" val="3-d"/>
  <p:tag name="KSO_WM_UNIT_TEXT_PART_SIZE" val="254.64*644.5"/>
  <p:tag name="KSO_WM_UNIT_NOCLEAR" val="0"/>
  <p:tag name="KSO_WM_UNIT_VALUE" val="39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1310_1*f*1"/>
  <p:tag name="KSO_WM_TEMPLATE_CATEGORY" val="diagram"/>
  <p:tag name="KSO_WM_TEMPLATE_INDEX" val="20191310"/>
  <p:tag name="KSO_WM_UNIT_LAYERLEVEL" val="1"/>
  <p:tag name="KSO_WM_TAG_VERSION" val="1.0"/>
  <p:tag name="KSO_WM_BEAUTIFY_FLAG" val="#wm#"/>
  <p:tag name="KSO_WM_UNIT_PRESET_TEXT" val="点击此处添加正文，文字是您思想的提炼，为了最终呈现发布的良好效果，请尽量言简意赅的阐述观点，并根据需要酌情增减文字。&#13;您的正文已经字字珠玑，但信息却错综复杂，需要更多的文字来表述；但请您尽量提炼思想的精髓，否则容易造成观者的阅读压力，适得其反。&#13;正如我们都希望改变世界，希望给别人带去光明，但更多的时候我们只需要播下一颗种子，自然有微风吹拂，阳光普照，雨露滋养。恰如其分的表达观点，往往可以事半功倍。&#13;为了能让您有更直观的字数感受，并进一步方便使用，我们为您标注了最适合的位置。您输入的文字到这里时，就是最佳视觉效果，请您务必注意。"/>
  <p:tag name="KSO_WM_UNIT_SUBTYPE" val="a"/>
</p:tagLst>
</file>

<file path=ppt/tags/tag569.xml><?xml version="1.0" encoding="utf-8"?>
<p:tagLst xmlns:p="http://schemas.openxmlformats.org/presentationml/2006/main">
  <p:tag name="KSO_WM_UNIT_ADJUSTLAYOUT_ID" val="9"/>
  <p:tag name="KSO_WM_UNIT_COLOR_SCHEME_SHAPE_ID" val="9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1310_1*i*3"/>
  <p:tag name="KSO_WM_TEMPLATE_CATEGORY" val="diagram"/>
  <p:tag name="KSO_WM_TEMPLATE_INDEX" val="20191310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ADJUSTLAYOUT_ID" val="13"/>
  <p:tag name="KSO_WM_UNIT_PICTURE_CLIP_FLAG" val="1"/>
  <p:tag name="KSO_WM_UNIT_COLOR_SCHEME_SHAPE_ID" val="13"/>
  <p:tag name="KSO_WM_UNIT_COLOR_SCHEME_PARENT_PAGE" val="0_1"/>
  <p:tag name="KSO_WM_UNIT_VALUE" val="827*82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191310_1*d*1"/>
  <p:tag name="KSO_WM_TEMPLATE_CATEGORY" val="diagram"/>
  <p:tag name="KSO_WM_TEMPLATE_INDEX" val="20191310"/>
  <p:tag name="KSO_WM_UNIT_SUPPORT_UNIT_TYPE" val="[&quot;d&quot;]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"/>
  <p:tag name="KSO_WM_UNIT_NOCLEAR" val="0"/>
  <p:tag name="KSO_WM_UNIT_VALUE" val="1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1310_1*a*1"/>
  <p:tag name="KSO_WM_TEMPLATE_CATEGORY" val="diagram"/>
  <p:tag name="KSO_WM_TEMPLATE_INDEX" val="20191310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SLIDE_CONSTRAINT" val="%7b%22slideConstraint%22%3a%7b%22seriesAreas%22%3a%5b%5d%2c%22singleAreas%22%3a%5b%7b%22shapes%22%3a%5b13%5d%2c%22serialConstraintIndex%22%3a-1%2c%22areatextmark%22%3a0%2c%22pictureprocessmark%22%3a0%7d%5d%7d%7d"/>
  <p:tag name="KSO_WM_SLIDE_COLORSCHEME_VERSION" val="3.2"/>
  <p:tag name="KSO_WM_SLIDE_ID" val="diagram20191310_1"/>
  <p:tag name="KSO_WM_TEMPLATE_SUBCATEGORY" val="0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59*540"/>
  <p:tag name="KSO_WM_SLIDE_POSITION" val="0*0"/>
  <p:tag name="KSO_WM_TAG_VERSION" val="1.0"/>
  <p:tag name="KSO_WM_BEAUTIFY_FLAG" val="#wm#"/>
  <p:tag name="KSO_WM_TEMPLATE_CATEGORY" val="diagram"/>
  <p:tag name="KSO_WM_TEMPLATE_INDEX" val="20191310"/>
  <p:tag name="KSO_WM_SLIDE_LAYOUT" val="a_d_f"/>
  <p:tag name="KSO_WM_SLIDE_LAYOUT_CNT" val="1_1_1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9_1*i*1"/>
  <p:tag name="KSO_WM_TEMPLATE_CATEGORY" val="diagram"/>
  <p:tag name="KSO_WM_TEMPLATE_INDEX" val="20205199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9_1*i*2"/>
  <p:tag name="KSO_WM_TEMPLATE_CATEGORY" val="diagram"/>
  <p:tag name="KSO_WM_TEMPLATE_INDEX" val="20205199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9_1*i*3"/>
  <p:tag name="KSO_WM_TEMPLATE_CATEGORY" val="diagram"/>
  <p:tag name="KSO_WM_TEMPLATE_INDEX" val="20205199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9_1*i*4"/>
  <p:tag name="KSO_WM_TEMPLATE_CATEGORY" val="diagram"/>
  <p:tag name="KSO_WM_TEMPLATE_INDEX" val="20205199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9_1*i*5"/>
  <p:tag name="KSO_WM_TEMPLATE_CATEGORY" val="diagram"/>
  <p:tag name="KSO_WM_TEMPLATE_INDEX" val="20205199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TEXT_PART_ID_V2" val="d-4-2"/>
  <p:tag name="KSO_WM_UNIT_ISCONTENTSTITLE" val="0"/>
  <p:tag name="KSO_WM_UNIT_ISNUMDGMTITLE" val="0"/>
  <p:tag name="KSO_WM_UNIT_NOCLEAR" val="0"/>
  <p:tag name="KSO_WM_UNIT_VALUE" val="4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05199_1*b*1"/>
  <p:tag name="KSO_WM_TEMPLATE_CATEGORY" val="diagram"/>
  <p:tag name="KSO_WM_TEMPLATE_INDEX" val="20205199"/>
  <p:tag name="KSO_WM_UNIT_LAYERLEVEL" val="1"/>
  <p:tag name="KSO_WM_TAG_VERSION" val="1.0"/>
  <p:tag name="KSO_WM_BEAUTIFY_FLAG" val="#wm#"/>
  <p:tag name="KSO_WM_UNIT_PRESET_TEXT" val="Click to add a subtitle"/>
</p:tagLst>
</file>

<file path=ppt/tags/tag579.xml><?xml version="1.0" encoding="utf-8"?>
<p:tagLst xmlns:p="http://schemas.openxmlformats.org/presentationml/2006/main">
  <p:tag name="KSO_WM_UNIT_TEXT_PART_ID_V2" val="a-4-1"/>
  <p:tag name="KSO_WM_UNIT_ISCONTENTSTITLE" val="0"/>
  <p:tag name="KSO_WM_UNIT_ISNUMDGM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9_1*a*1"/>
  <p:tag name="KSO_WM_TEMPLATE_CATEGORY" val="diagram"/>
  <p:tag name="KSO_WM_TEMPLATE_INDEX" val="20205199"/>
  <p:tag name="KSO_WM_UNIT_LAYERLEVEL" val="1"/>
  <p:tag name="KSO_WM_TAG_VERSION" val="1.0"/>
  <p:tag name="KSO_WM_BEAUTIFY_FLAG" val="#wm#"/>
  <p:tag name="KSO_WM_UNIT_PRESET_TEXT" val="单击此处可添加您的大标题内容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NOCLEAR" val="0"/>
  <p:tag name="KSO_WM_UNIT_VALUE" val="81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9_1*f*1"/>
  <p:tag name="KSO_WM_TEMPLATE_CATEGORY" val="diagram"/>
  <p:tag name="KSO_WM_TEMPLATE_INDEX" val="20205199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&#13;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"/>
</p:tagLst>
</file>

<file path=ppt/tags/tag581.xml><?xml version="1.0" encoding="utf-8"?>
<p:tagLst xmlns:p="http://schemas.openxmlformats.org/presentationml/2006/main">
  <p:tag name="KSO_WM_SLIDE_ID" val="diagram20205199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539"/>
  <p:tag name="KSO_WM_SLIDE_POSITION" val="0*0"/>
  <p:tag name="KSO_WM_TAG_VERSION" val="1.0"/>
  <p:tag name="KSO_WM_BEAUTIFY_FLAG" val="#wm#"/>
  <p:tag name="KSO_WM_TEMPLATE_CATEGORY" val="diagram"/>
  <p:tag name="KSO_WM_TEMPLATE_INDEX" val="20205199"/>
  <p:tag name="KSO_WM_SLIDE_LAYOUT" val="a_b_f"/>
  <p:tag name="KSO_WM_SLIDE_LAYOUT_CNT" val="1_1_1"/>
</p:tagLst>
</file>

<file path=ppt/tags/tag58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  <p:tag name="KSO_WM_UNIT_TYPE" val="i"/>
</p:tagLst>
</file>

<file path=ppt/tags/tag5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  <p:tag name="KSO_WM_UNIT_TYPE" val="i"/>
</p:tagLst>
</file>

<file path=ppt/tags/tag58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585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58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  <p:tag name="KSO_WM_UNIT_TYPE" val="i"/>
</p:tagLst>
</file>

<file path=ppt/tags/tag58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  <p:tag name="KSO_WM_UNIT_TYPE" val="i"/>
</p:tagLst>
</file>

<file path=ppt/tags/tag588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589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BEAUTIFY_FLAG" val="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K_DARK_LIGHT" val=""/>
  <p:tag name="KSO_WM_SLIDE_BACKGROUND_TYPE" val="general"/>
</p:tagLst>
</file>

<file path=ppt/tags/tag591.xml><?xml version="1.0" encoding="utf-8"?>
<p:tagLst xmlns:p="http://schemas.openxmlformats.org/presentationml/2006/main">
  <p:tag name="KSO_WM_BEAUTIFY_FLAG" val=""/>
</p:tagLst>
</file>

<file path=ppt/tags/tag592.xml><?xml version="1.0" encoding="utf-8"?>
<p:tagLst xmlns:p="http://schemas.openxmlformats.org/presentationml/2006/main">
  <p:tag name="KSO_WM_BEAUTIFY_FLAG" val=""/>
</p:tagLst>
</file>

<file path=ppt/tags/tag593.xml><?xml version="1.0" encoding="utf-8"?>
<p:tagLst xmlns:p="http://schemas.openxmlformats.org/presentationml/2006/main">
  <p:tag name="KSO_WM_BEAUTIFY_FLAG" val=""/>
</p:tagLst>
</file>

<file path=ppt/tags/tag594.xml><?xml version="1.0" encoding="utf-8"?>
<p:tagLst xmlns:p="http://schemas.openxmlformats.org/presentationml/2006/main">
  <p:tag name="KSO_WM_BEAUTIFY_FLAG" val=""/>
</p:tagLst>
</file>

<file path=ppt/tags/tag595.xml><?xml version="1.0" encoding="utf-8"?>
<p:tagLst xmlns:p="http://schemas.openxmlformats.org/presentationml/2006/main">
  <p:tag name="KSO_WM_BEAUTIFY_FLAG" val=""/>
</p:tagLst>
</file>

<file path=ppt/tags/tag596.xml><?xml version="1.0" encoding="utf-8"?>
<p:tagLst xmlns:p="http://schemas.openxmlformats.org/presentationml/2006/main">
  <p:tag name="KSO_WM_BEAUTIFY_FLAG" val=""/>
</p:tagLst>
</file>

<file path=ppt/tags/tag597.xml><?xml version="1.0" encoding="utf-8"?>
<p:tagLst xmlns:p="http://schemas.openxmlformats.org/presentationml/2006/main">
  <p:tag name="KSO_WM_BEAUTIFY_FLAG" val=""/>
</p:tagLst>
</file>

<file path=ppt/tags/tag598.xml><?xml version="1.0" encoding="utf-8"?>
<p:tagLst xmlns:p="http://schemas.openxmlformats.org/presentationml/2006/main">
  <p:tag name="KSO_WM_BEAUTIFY_FLAG" val=""/>
</p:tagLst>
</file>

<file path=ppt/tags/tag59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BEAUTIFY_FLAG" val=""/>
</p:tagLst>
</file>

<file path=ppt/tags/tag601.xml><?xml version="1.0" encoding="utf-8"?>
<p:tagLst xmlns:p="http://schemas.openxmlformats.org/presentationml/2006/main">
  <p:tag name="KSO_WPP_MARK_KEY" val="676b9b53-a01a-49ed-8848-050eabad568b"/>
  <p:tag name="COMMONDATA" val="eyJjb3VudCI6OCwiaGRpZCI6IjIzZjcwZWExMTJkOGZhN2I3MjIwMjY4OWM0NjJhZWU5IiwidXNlckNvdW50Ijo4fQ=="/>
  <p:tag name="commondata" val="eyJjb3VudCI6OSwiaGRpZCI6IjIzZjcwZWExMTJkOGZhN2I3MjIwMjY4OWM0NjJhZWU5IiwidXNlckNvdW50Ijo5fQ=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33bf6a1-fdc8-4974-97ef-aeb059e02e0e}"/>
</p:tagLst>
</file>

<file path=ppt/tags/tag7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2ebf4b2-8279-4234-8724-ec03957c979e}"/>
</p:tagLst>
</file>

<file path=ppt/tags/tag7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微软雅黑"/>
        <a:font script="Hebr" typeface="微软雅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微软雅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24">
      <a:dk1>
        <a:srgbClr val="000000"/>
      </a:dk1>
      <a:lt1>
        <a:srgbClr val="FFFFFF"/>
      </a:lt1>
      <a:dk2>
        <a:srgbClr val="CFE6FE"/>
      </a:dk2>
      <a:lt2>
        <a:srgbClr val="FFFFFF"/>
      </a:lt2>
      <a:accent1>
        <a:srgbClr val="1185FE"/>
      </a:accent1>
      <a:accent2>
        <a:srgbClr val="A3E0FF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微软雅黑"/>
        <a:font script="Hebr" typeface="微软雅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微软雅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微软雅黑"/>
        <a:font script="Hebr" typeface="微软雅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微软雅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8958</Words>
  <Application>WPS 演示</Application>
  <PresentationFormat>宽屏</PresentationFormat>
  <Paragraphs>713</Paragraphs>
  <Slides>47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47</vt:i4>
      </vt:variant>
    </vt:vector>
  </HeadingPairs>
  <TitlesOfParts>
    <vt:vector size="56" baseType="lpstr">
      <vt:lpstr>Arial</vt:lpstr>
      <vt:lpstr>宋体</vt:lpstr>
      <vt:lpstr>Wingdings</vt:lpstr>
      <vt:lpstr>微软雅黑</vt:lpstr>
      <vt:lpstr>Calibri</vt:lpstr>
      <vt:lpstr>Arial Unicode MS</vt:lpstr>
      <vt:lpstr>微软雅黑 Light</vt:lpstr>
      <vt:lpstr>Office 主题</vt:lpstr>
      <vt:lpstr>3_Office 主题​​</vt:lpstr>
      <vt:lpstr>PowerPoint 演示文稿</vt:lpstr>
      <vt:lpstr>PowerPoint 演示文稿</vt:lpstr>
      <vt:lpstr>PowerPoint 演示文稿</vt:lpstr>
      <vt:lpstr>动物拉车的故事</vt:lpstr>
      <vt:lpstr>蚂蚁搬食物的故事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学会合作</dc:title>
  <dc:creator>小白 诸葛</dc:creator>
  <cp:lastModifiedBy>家利</cp:lastModifiedBy>
  <cp:revision>28</cp:revision>
  <dcterms:created xsi:type="dcterms:W3CDTF">2019-10-24T12:03:00Z</dcterms:created>
  <dcterms:modified xsi:type="dcterms:W3CDTF">2024-01-10T09:03:55Z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89F8B35898CB4515B33A344A3EBC20D2</vt:lpwstr>
  </property>
  <property fmtid="{D5CDD505-2E9C-101B-9397-08002B2CF9AE}" pid="3" name="KSOProductBuildVer">
    <vt:lpwstr>2052-12.1.0.16120</vt:lpwstr>
  </property>
  <property fmtid="{D5CDD505-2E9C-101B-9397-08002B2CF9AE}" pid="4" name="KSOTemplateUUID">
    <vt:lpwstr>v1.0_mb_iiBPDuzmnQPM5e2TmNJyGA==</vt:lpwstr>
  </property>
</Properties>
</file>